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3" r:id="rId4"/>
    <p:sldId id="258" r:id="rId5"/>
    <p:sldId id="264" r:id="rId6"/>
    <p:sldId id="260" r:id="rId7"/>
    <p:sldId id="261" r:id="rId8"/>
    <p:sldId id="262" r:id="rId9"/>
    <p:sldId id="265" r:id="rId10"/>
    <p:sldId id="259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2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8C7C7-3B8A-439B-87B6-2885F3AC8CC6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2C60E-F0A6-44B9-8977-71050EFBF4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3355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2C60E-F0A6-44B9-8977-71050EFBF47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441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3F91-C7CE-4FB0-A877-405AC0D19F4E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8DF1-40B8-4D07-B0A2-EBCD20E77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752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3F91-C7CE-4FB0-A877-405AC0D19F4E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8DF1-40B8-4D07-B0A2-EBCD20E77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543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3F91-C7CE-4FB0-A877-405AC0D19F4E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8DF1-40B8-4D07-B0A2-EBCD20E77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45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3F91-C7CE-4FB0-A877-405AC0D19F4E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8DF1-40B8-4D07-B0A2-EBCD20E77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6915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3F91-C7CE-4FB0-A877-405AC0D19F4E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8DF1-40B8-4D07-B0A2-EBCD20E77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532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3F91-C7CE-4FB0-A877-405AC0D19F4E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8DF1-40B8-4D07-B0A2-EBCD20E77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491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3F91-C7CE-4FB0-A877-405AC0D19F4E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8DF1-40B8-4D07-B0A2-EBCD20E77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5075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3F91-C7CE-4FB0-A877-405AC0D19F4E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8DF1-40B8-4D07-B0A2-EBCD20E77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832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3F91-C7CE-4FB0-A877-405AC0D19F4E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8DF1-40B8-4D07-B0A2-EBCD20E77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632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3F91-C7CE-4FB0-A877-405AC0D19F4E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8DF1-40B8-4D07-B0A2-EBCD20E77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5918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3F91-C7CE-4FB0-A877-405AC0D19F4E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8DF1-40B8-4D07-B0A2-EBCD20E77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983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63F91-C7CE-4FB0-A877-405AC0D19F4E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E8DF1-40B8-4D07-B0A2-EBCD20E77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972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49.gif"/><Relationship Id="rId7" Type="http://schemas.openxmlformats.org/officeDocument/2006/relationships/image" Target="../media/image53.gif"/><Relationship Id="rId2" Type="http://schemas.openxmlformats.org/officeDocument/2006/relationships/image" Target="../media/image48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gif"/><Relationship Id="rId5" Type="http://schemas.openxmlformats.org/officeDocument/2006/relationships/image" Target="../media/image51.gif"/><Relationship Id="rId4" Type="http://schemas.openxmlformats.org/officeDocument/2006/relationships/image" Target="../media/image50.gi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image" Target="../media/image8.gif"/><Relationship Id="rId3" Type="http://schemas.openxmlformats.org/officeDocument/2006/relationships/image" Target="../media/image1.gif"/><Relationship Id="rId7" Type="http://schemas.openxmlformats.org/officeDocument/2006/relationships/image" Target="../media/image4.gif"/><Relationship Id="rId12" Type="http://schemas.openxmlformats.org/officeDocument/2006/relationships/image" Target="../media/image7.gif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11" Type="http://schemas.openxmlformats.org/officeDocument/2006/relationships/image" Target="../media/image6.gif"/><Relationship Id="rId5" Type="http://schemas.openxmlformats.org/officeDocument/2006/relationships/image" Target="../media/image3.gif"/><Relationship Id="rId10" Type="http://schemas.openxmlformats.org/officeDocument/2006/relationships/slide" Target="slide8.xml"/><Relationship Id="rId4" Type="http://schemas.openxmlformats.org/officeDocument/2006/relationships/image" Target="../media/image2.gif"/><Relationship Id="rId9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gif"/><Relationship Id="rId3" Type="http://schemas.openxmlformats.org/officeDocument/2006/relationships/image" Target="../media/image14.gif"/><Relationship Id="rId7" Type="http://schemas.openxmlformats.org/officeDocument/2006/relationships/image" Target="../media/image18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gif"/><Relationship Id="rId5" Type="http://schemas.openxmlformats.org/officeDocument/2006/relationships/image" Target="../media/image16.gif"/><Relationship Id="rId4" Type="http://schemas.openxmlformats.org/officeDocument/2006/relationships/image" Target="../media/image15.gi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gif"/><Relationship Id="rId13" Type="http://schemas.openxmlformats.org/officeDocument/2006/relationships/image" Target="../media/image30.gif"/><Relationship Id="rId18" Type="http://schemas.openxmlformats.org/officeDocument/2006/relationships/image" Target="../media/image35.gif"/><Relationship Id="rId3" Type="http://schemas.openxmlformats.org/officeDocument/2006/relationships/image" Target="../media/image20.gif"/><Relationship Id="rId7" Type="http://schemas.openxmlformats.org/officeDocument/2006/relationships/image" Target="../media/image24.gif"/><Relationship Id="rId12" Type="http://schemas.openxmlformats.org/officeDocument/2006/relationships/image" Target="../media/image29.gif"/><Relationship Id="rId17" Type="http://schemas.openxmlformats.org/officeDocument/2006/relationships/image" Target="../media/image34.gi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3.gif"/><Relationship Id="rId20" Type="http://schemas.openxmlformats.org/officeDocument/2006/relationships/image" Target="../media/image3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gif"/><Relationship Id="rId11" Type="http://schemas.openxmlformats.org/officeDocument/2006/relationships/image" Target="../media/image28.gif"/><Relationship Id="rId5" Type="http://schemas.openxmlformats.org/officeDocument/2006/relationships/image" Target="../media/image22.gif"/><Relationship Id="rId15" Type="http://schemas.openxmlformats.org/officeDocument/2006/relationships/image" Target="../media/image32.gif"/><Relationship Id="rId10" Type="http://schemas.openxmlformats.org/officeDocument/2006/relationships/image" Target="../media/image27.gif"/><Relationship Id="rId19" Type="http://schemas.openxmlformats.org/officeDocument/2006/relationships/slide" Target="slide9.xml"/><Relationship Id="rId4" Type="http://schemas.openxmlformats.org/officeDocument/2006/relationships/image" Target="../media/image21.gif"/><Relationship Id="rId9" Type="http://schemas.openxmlformats.org/officeDocument/2006/relationships/image" Target="../media/image26.gif"/><Relationship Id="rId14" Type="http://schemas.openxmlformats.org/officeDocument/2006/relationships/image" Target="../media/image31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gif"/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7.xml"/><Relationship Id="rId5" Type="http://schemas.openxmlformats.org/officeDocument/2006/relationships/slide" Target="slide2.xml"/><Relationship Id="rId4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gif"/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image" Target="../media/image5.gif"/><Relationship Id="rId4" Type="http://schemas.openxmlformats.org/officeDocument/2006/relationships/image" Target="../media/image41.gi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gif"/><Relationship Id="rId3" Type="http://schemas.openxmlformats.org/officeDocument/2006/relationships/image" Target="../media/image6.gif"/><Relationship Id="rId7" Type="http://schemas.openxmlformats.org/officeDocument/2006/relationships/image" Target="../media/image46.gif"/><Relationship Id="rId2" Type="http://schemas.openxmlformats.org/officeDocument/2006/relationships/image" Target="../media/image42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gif"/><Relationship Id="rId5" Type="http://schemas.openxmlformats.org/officeDocument/2006/relationships/image" Target="../media/image44.gif"/><Relationship Id="rId4" Type="http://schemas.openxmlformats.org/officeDocument/2006/relationships/image" Target="../media/image43.gif"/><Relationship Id="rId9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43593" y="2023672"/>
            <a:ext cx="7000407" cy="2217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lnSpc>
                <a:spcPct val="150000"/>
              </a:lnSpc>
              <a:spcAft>
                <a:spcPts val="0"/>
              </a:spcAft>
            </a:pPr>
            <a:r>
              <a:rPr lang="ru-RU" sz="3200" b="1" kern="180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Метод замены переменной </a:t>
            </a:r>
            <a:endParaRPr lang="ru-RU" sz="3200" b="1" kern="1800" dirty="0" smtClean="0">
              <a:solidFill>
                <a:srgbClr val="FF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ctr">
              <a:lnSpc>
                <a:spcPct val="150000"/>
              </a:lnSpc>
              <a:spcAft>
                <a:spcPts val="0"/>
              </a:spcAft>
            </a:pPr>
            <a:r>
              <a:rPr lang="ru-RU" sz="3200" b="1" kern="180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3200" b="1" kern="180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неопределенном интеграле. </a:t>
            </a:r>
            <a:br>
              <a:rPr lang="ru-RU" sz="3200" b="1" kern="180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b="1" kern="180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Примеры решений</a:t>
            </a:r>
            <a:r>
              <a:rPr lang="ru-RU" b="1" kern="180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38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://mathprofi.ru/f/metod_zameny_peremennoi_clip_image006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4666" y="289711"/>
            <a:ext cx="2505348" cy="688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Рисунок 2" descr="http://mathprofi.ru/f/metod_zameny_peremennoi_clip_image010.gif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4666" y="978082"/>
            <a:ext cx="4255855" cy="604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Рисунок 3" descr="http://mathprofi.ru/f/metod_zameny_peremennoi_clip_image012.gif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18316" y="1042035"/>
            <a:ext cx="4170861" cy="1080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 descr="http://mathprofi.ru/f/metod_zameny_peremennoi_clip_image035.gif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74667" y="1629048"/>
            <a:ext cx="3923670" cy="1585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 descr="http://mathprofi.ru/f/metod_zameny_peremennoi_clip_image038.gif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97922" y="3649436"/>
            <a:ext cx="5946909" cy="1566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886898" y="3263650"/>
            <a:ext cx="221959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Проверка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13015" y="514309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ea typeface="Times New Roman" panose="02020603050405020304" pitchFamily="18" charset="0"/>
              </a:rPr>
              <a:t>По сути дела подведение функции под знак дифференциала и</a:t>
            </a:r>
            <a:endParaRPr lang="ru-RU" dirty="0"/>
          </a:p>
        </p:txBody>
      </p:sp>
      <p:pic>
        <p:nvPicPr>
          <p:cNvPr id="9" name="Рисунок 8" descr="http://mathprofi.ru/f/metod_zameny_peremennoi_clip_image040_0000.gif"/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94264" y="5466261"/>
            <a:ext cx="1143000" cy="257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Прямоугольник 9"/>
          <p:cNvSpPr/>
          <p:nvPr/>
        </p:nvSpPr>
        <p:spPr>
          <a:xfrm>
            <a:off x="3826935" y="5281595"/>
            <a:ext cx="517494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6200" marR="76200" indent="45021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это два взаимно обратных правила.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13483" y="788119"/>
            <a:ext cx="216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Проверка</a:t>
            </a:r>
            <a:endParaRPr lang="ru-RU" dirty="0"/>
          </a:p>
        </p:txBody>
      </p:sp>
      <p:sp>
        <p:nvSpPr>
          <p:cNvPr id="12" name="Управляющая кнопка: домой 11">
            <a:hlinkClick r:id="rId8" action="ppaction://hlinksldjump" highlightClick="1"/>
          </p:cNvPr>
          <p:cNvSpPr/>
          <p:nvPr/>
        </p:nvSpPr>
        <p:spPr>
          <a:xfrm>
            <a:off x="11767457" y="6523264"/>
            <a:ext cx="424543" cy="334736"/>
          </a:xfrm>
          <a:prstGeom prst="actionButtonHom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797921" y="217283"/>
            <a:ext cx="2695327" cy="7607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4106495" y="112361"/>
            <a:ext cx="6168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Замена (подведение под знак дифференциала)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44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66643" y="501134"/>
            <a:ext cx="107201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Найти неопределенный интеграл. Выполнить проверку</a:t>
            </a:r>
            <a:endParaRPr lang="ru-RU" sz="3200" dirty="0"/>
          </a:p>
        </p:txBody>
      </p:sp>
      <p:pic>
        <p:nvPicPr>
          <p:cNvPr id="3" name="Рисунок 2" descr="http://mathprofi.ru/f/metod_zameny_peremennoi_clip_image004.gif">
            <a:hlinkClick r:id="rId2" action="ppaction://hlinksldjump"/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9548" y="1698171"/>
            <a:ext cx="2355731" cy="818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Рисунок 3" descr="http://mathprofi.ru/f/metod_zameny_peremennoi_clip_image042.gif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9548" y="2813964"/>
            <a:ext cx="1449495" cy="1062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 descr="http://mathprofi.ru/f/metod_zameny_peremennoi_clip_image129.gif"/>
          <p:cNvPicPr/>
          <p:nvPr/>
        </p:nvPicPr>
        <p:blipFill rotWithShape="1">
          <a:blip r:embed="rId5"/>
          <a:srcRect r="28955"/>
          <a:stretch/>
        </p:blipFill>
        <p:spPr bwMode="auto">
          <a:xfrm>
            <a:off x="4071109" y="1364228"/>
            <a:ext cx="1978627" cy="129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 descr="http://mathprofi.ru/f/metod_zameny_peremennoi_clip_image141.gif">
            <a:hlinkClick r:id="rId6" action="ppaction://hlinksldjump"/>
          </p:cNvPr>
          <p:cNvPicPr/>
          <p:nvPr/>
        </p:nvPicPr>
        <p:blipFill rotWithShape="1">
          <a:blip r:embed="rId7"/>
          <a:srcRect r="32080"/>
          <a:stretch/>
        </p:blipFill>
        <p:spPr bwMode="auto">
          <a:xfrm>
            <a:off x="4124035" y="2813964"/>
            <a:ext cx="1700286" cy="1120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 descr="http://mathprofi.ru/f/metod_zameny_peremennoi_clip_image156.gif">
            <a:hlinkClick r:id="rId8" action="ppaction://hlinksldjump"/>
          </p:cNvPr>
          <p:cNvPicPr/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071109" y="4196381"/>
            <a:ext cx="1628120" cy="1226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Рисунок 7" descr="http://mathprofi.ru/f/metod_zameny_peremennoi_clip_image184.gif">
            <a:hlinkClick r:id="rId10" action="ppaction://hlinksldjump"/>
          </p:cNvPr>
          <p:cNvPicPr/>
          <p:nvPr/>
        </p:nvPicPr>
        <p:blipFill rotWithShape="1">
          <a:blip r:embed="rId11"/>
          <a:srcRect r="26687"/>
          <a:stretch/>
        </p:blipFill>
        <p:spPr bwMode="auto">
          <a:xfrm>
            <a:off x="8034727" y="1624692"/>
            <a:ext cx="2431887" cy="1189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Рисунок 8" descr="http://mathprofi.ru/f/metod_zameny_peremennoi_clip_image057.gif"/>
          <p:cNvPicPr/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28613" y="5768591"/>
            <a:ext cx="6236138" cy="866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Рисунок 9" descr="http://mathprofi.ru/f/metod_zameny_peremennoi_clip_image137.gif"/>
          <p:cNvPicPr/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856157" y="3639873"/>
            <a:ext cx="5130600" cy="1412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3948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://mathprofi.ru/f/metod_zameny_peremennoi_clip_image113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4915" y="3156398"/>
            <a:ext cx="7374056" cy="1938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Рисунок 2" descr="http://mathprofi.ru/f/metod_zameny_peremennoi_clip_image115.gif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2053" y="496714"/>
            <a:ext cx="2483059" cy="59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Рисунок 3" descr="http://mathprofi.ru/f/metod_zameny_peremennoi_clip_image085_0003.gif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73468" y="1464170"/>
            <a:ext cx="1248148" cy="377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 descr="http://mathprofi.ru/f/metod_zameny_peremennoi_clip_image117.gif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07836" y="1226132"/>
            <a:ext cx="2639505" cy="94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332375" y="105955"/>
            <a:ext cx="3421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Замена (подстановка)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13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://mathprofi.ru/f/metod_zameny_peremennoi_clip_image061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1742" y="1730829"/>
            <a:ext cx="1936408" cy="978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004341" y="839449"/>
            <a:ext cx="6205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FF0000"/>
                </a:solidFill>
              </a:rPr>
              <a:t>Самостоятельная работа</a:t>
            </a:r>
            <a:endParaRPr lang="ru-RU" sz="3200" dirty="0">
              <a:solidFill>
                <a:srgbClr val="FF0000"/>
              </a:solidFill>
            </a:endParaRPr>
          </a:p>
        </p:txBody>
      </p:sp>
      <p:pic>
        <p:nvPicPr>
          <p:cNvPr id="4" name="Рисунок 3" descr="http://mathprofi.ru/f/metod_zameny_peremennoi_clip_image063.gif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1742" y="3175907"/>
            <a:ext cx="1625361" cy="8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 descr="http://mathprofi.ru/f/metod_zameny_peremennoi_clip_image139.gif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31989" y="1804306"/>
            <a:ext cx="2611661" cy="904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 descr="http://mathprofi.ru/f/metod_zameny_peremennoi_clip_image154.gif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7527" y="3175907"/>
            <a:ext cx="2183223" cy="922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Рисунок 7" descr="http://mathprofi.ru/f/metod_zameny_peremennoi_clip_image180.gif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17527" y="4653643"/>
            <a:ext cx="1783173" cy="1128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Рисунок 8" descr="http://mathprofi.ru/f/metod_zameny_peremennoi_clip_image182.gif"/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764905" y="1604264"/>
            <a:ext cx="2488367" cy="1019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Рисунок 9" descr="http://mathprofi.ru/f/metod_zameny_peremennoi_clip_image204.gif"/>
          <p:cNvPicPr/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869836" y="3013023"/>
            <a:ext cx="2488367" cy="1214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845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5517" y="37568"/>
            <a:ext cx="14576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FF0000"/>
                </a:solidFill>
              </a:rPr>
              <a:t>Решения</a:t>
            </a:r>
          </a:p>
          <a:p>
            <a:endParaRPr lang="ru-RU" dirty="0"/>
          </a:p>
        </p:txBody>
      </p:sp>
      <p:pic>
        <p:nvPicPr>
          <p:cNvPr id="3" name="Рисунок 2" descr="http://mathprofi.ru/f/metod_zameny_peremennoi_clip_image206.gif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6955" y="827951"/>
            <a:ext cx="5632588" cy="752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Рисунок 3" descr="http://mathprofi.ru/f/metod_zameny_peremennoi_clip_image208.gif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8062" y="1945790"/>
            <a:ext cx="5561481" cy="8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 descr="http://mathprofi.ru/f/metod_zameny_peremennoi_clip_image210.gif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8061" y="2991228"/>
            <a:ext cx="6132982" cy="1284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 descr="http://mathprofi.ru/f/metod_zameny_peremennoi_clip_image212.gif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8061" y="4564468"/>
            <a:ext cx="1805910" cy="45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 descr="http://mathprofi.ru/f/metod_zameny_peremennoi_clip_image214.gif"/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78060" y="4956621"/>
            <a:ext cx="2201354" cy="28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Рисунок 7" descr="http://mathprofi.ru/f/metod_zameny_peremennoi_clip_image216.gif"/>
          <p:cNvPicPr/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08540" y="5245578"/>
            <a:ext cx="577463" cy="284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Рисунок 8" descr="http://mathprofi.ru/f/metod_zameny_peremennoi_clip_image218.gif"/>
          <p:cNvPicPr/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06955" y="5611337"/>
            <a:ext cx="5869352" cy="1061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Рисунок 9" descr="http://mathprofi.ru/f/metod_zameny_peremennoi_clip_image220.gif"/>
          <p:cNvPicPr/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8187124" y="268095"/>
            <a:ext cx="1262770" cy="575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Рисунок 10" descr="http://mathprofi.ru/f/metod_zameny_peremennoi_clip_image222.gif"/>
          <p:cNvPicPr/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7470321" y="933210"/>
            <a:ext cx="4454676" cy="66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Рисунок 11" descr="http://mathprofi.ru/f/metod_zameny_peremennoi_clip_image224.gif"/>
          <p:cNvPicPr/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7470321" y="1459310"/>
            <a:ext cx="4420103" cy="1334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Рисунок 12" descr="http://mathprofi.ru/f/metod_zameny_peremennoi_clip_image226.gif"/>
          <p:cNvPicPr/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409802" y="2848410"/>
            <a:ext cx="1784400" cy="481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Рисунок 13" descr="http://mathprofi.ru/f/metod_zameny_peremennoi_clip_image228.gif"/>
          <p:cNvPicPr/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409802" y="3300745"/>
            <a:ext cx="2910574" cy="501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Рисунок 14" descr="http://mathprofi.ru/f/metod_zameny_peremennoi_clip_image230.gif"/>
          <p:cNvPicPr/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470321" y="3744142"/>
            <a:ext cx="4389718" cy="531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Рисунок 15" descr="http://mathprofi.ru/f/metod_zameny_peremennoi_clip_image232.gif"/>
          <p:cNvPicPr/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8389957" y="4310166"/>
            <a:ext cx="1577908" cy="548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Рисунок 16" descr="http://mathprofi.ru/f/metod_zameny_peremennoi_clip_image234.gif"/>
          <p:cNvPicPr/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7351414" y="4956620"/>
            <a:ext cx="4573584" cy="654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Рисунок 17" descr="http://mathprofi.ru/f/metod_zameny_peremennoi_clip_image236.gif"/>
          <p:cNvPicPr/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7351414" y="5666092"/>
            <a:ext cx="4682743" cy="1019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88646" y="984890"/>
            <a:ext cx="31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141722" y="2201651"/>
            <a:ext cx="31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1683" y="3076152"/>
            <a:ext cx="31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645" y="4602572"/>
            <a:ext cx="31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7610566" y="416459"/>
            <a:ext cx="31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9717" y="2891486"/>
            <a:ext cx="31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870253" y="4508222"/>
            <a:ext cx="31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7</a:t>
            </a:r>
          </a:p>
        </p:txBody>
      </p:sp>
      <p:pic>
        <p:nvPicPr>
          <p:cNvPr id="26" name="Picture 2" descr="https://avatars.mds.yandex.net/i?id=cc2b4693bad872be3b439319d575f10f-5682066-images-thumbs&amp;n=13">
            <a:hlinkClick r:id="rId19" action="ppaction://hlinksldjump"/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9806" y="6159730"/>
            <a:ext cx="672193" cy="67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87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://mathprofi.ru/f/metod_zameny_peremennoi_clip_image152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4263" y="2334983"/>
            <a:ext cx="7919357" cy="3322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Рисунок 2" descr="http://mathprofi.ru/f/metod_zameny_peremennoi_clip_image150.gif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63985" y="595994"/>
            <a:ext cx="3943351" cy="987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Рисунок 3" descr="http://mathprofi.ru/f/metod_zameny_peremennoi_clip_image141.gif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5514" y="227765"/>
            <a:ext cx="2720442" cy="1494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Управляющая кнопка: домой 4">
            <a:hlinkClick r:id="rId5" action="ppaction://hlinksldjump" highlightClick="1"/>
          </p:cNvPr>
          <p:cNvSpPr/>
          <p:nvPr/>
        </p:nvSpPr>
        <p:spPr>
          <a:xfrm>
            <a:off x="11767457" y="6523264"/>
            <a:ext cx="424543" cy="334736"/>
          </a:xfrm>
          <a:prstGeom prst="actionButtonHom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48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://mathprofi.ru/f/metod_zameny_peremennoi_clip_image170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47556" y="312421"/>
            <a:ext cx="3690257" cy="804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Рисунок 2" descr="http://mathprofi.ru/f/metod_zameny_peremennoi_clip_image172.gif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6814" y="2106387"/>
            <a:ext cx="9135836" cy="955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Рисунок 3" descr="http://mathprofi.ru/f/metod_zameny_peremennoi_clip_image174.gif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83822" y="3562349"/>
            <a:ext cx="7911192" cy="960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 descr="http://mathprofi.ru/f/metod_zameny_peremennoi_clip_image156.gif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67784" y="97949"/>
            <a:ext cx="1524352" cy="1019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Управляющая кнопка: домой 5">
            <a:hlinkClick r:id="rId6" action="ppaction://hlinksldjump" highlightClick="1"/>
          </p:cNvPr>
          <p:cNvSpPr/>
          <p:nvPr/>
        </p:nvSpPr>
        <p:spPr>
          <a:xfrm>
            <a:off x="11767457" y="6523264"/>
            <a:ext cx="424543" cy="334736"/>
          </a:xfrm>
          <a:prstGeom prst="actionButtonHom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96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://mathprofi.ru/f/metod_zameny_peremennoi_clip_image186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3058" y="1699261"/>
            <a:ext cx="2465614" cy="923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Рисунок 2" descr="http://mathprofi.ru/f/metod_zameny_peremennoi_clip_image184.gif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378" y="612320"/>
            <a:ext cx="2983042" cy="1126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 descr="http://mathprofi.ru/f/metod_zameny_peremennoi_clip_image189.gif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5271" y="2919006"/>
            <a:ext cx="1426029" cy="311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Рисунок 7" descr="http://mathprofi.ru/f/metod_zameny_peremennoi_clip_image196.gif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55271" y="3406141"/>
            <a:ext cx="5886449" cy="806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Рисунок 8" descr="http://mathprofi.ru/f/metod_zameny_peremennoi_clip_image198.gif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55704" y="4212771"/>
            <a:ext cx="1596389" cy="783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Рисунок 9" descr="http://mathprofi.ru/f/metod_zameny_peremennoi_clip_image200.gif"/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391297" y="4291148"/>
            <a:ext cx="1715588" cy="626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Рисунок 10" descr="http://mathprofi.ru/f/metod_zameny_peremennoi_clip_image202.gif"/>
          <p:cNvPicPr/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037407" y="5412921"/>
            <a:ext cx="8996500" cy="10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Управляющая кнопка: домой 11">
            <a:hlinkClick r:id="rId9" action="ppaction://hlinksldjump" highlightClick="1"/>
          </p:cNvPr>
          <p:cNvSpPr/>
          <p:nvPr/>
        </p:nvSpPr>
        <p:spPr>
          <a:xfrm>
            <a:off x="11767457" y="6523264"/>
            <a:ext cx="424543" cy="334736"/>
          </a:xfrm>
          <a:prstGeom prst="actionButtonHom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6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95839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53</Words>
  <Application>Microsoft Office PowerPoint</Application>
  <PresentationFormat>Широкоэкранный</PresentationFormat>
  <Paragraphs>19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Учетная запись Майкрософт</cp:lastModifiedBy>
  <cp:revision>28</cp:revision>
  <dcterms:created xsi:type="dcterms:W3CDTF">2018-11-28T11:31:11Z</dcterms:created>
  <dcterms:modified xsi:type="dcterms:W3CDTF">2022-11-08T18:02:44Z</dcterms:modified>
</cp:coreProperties>
</file>