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D70AE37-8860-4AAB-924E-9A6927C31EB6}">
          <p14:sldIdLst>
            <p14:sldId id="257"/>
            <p14:sldId id="258"/>
            <p14:sldId id="259"/>
            <p14:sldId id="260"/>
            <p14:sldId id="263"/>
            <p14:sldId id="261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3B078-721B-45E8-B250-7FED9A3D2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D49617-F3E3-4903-8230-4913FF9D6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EC0F71-F2DD-4E7D-B1D8-9DEE09E8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C17C-6ED3-4409-AAE3-79F81C7DB29E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2C043A-6157-4B46-B298-E9C9B891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88172B-9CF9-4B18-B77C-B67924B3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064-7B7D-422A-ABE7-AB2C3F384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0A6E1-4754-4D5C-A016-326D3168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2BB5D0-D73F-4673-88EB-0A626F590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85D11-21B2-4531-9DBE-A5EED16F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C17C-6ED3-4409-AAE3-79F81C7DB29E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2490FF-964E-4C2B-A863-72295549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5FCF7D-7579-416E-A682-7967DA9D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064-7B7D-422A-ABE7-AB2C3F384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43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BA34F4-6D90-4260-9437-EE607A619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CD2FC4-A70A-4E75-8072-61E55199A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4CE6DB-FC36-41F4-B63B-7E0AE633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C17C-6ED3-4409-AAE3-79F81C7DB29E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2F751E-8C70-40B3-867A-B0A91075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5CA5D0-A703-425C-A178-974C2FF5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064-7B7D-422A-ABE7-AB2C3F384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56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4033C-0897-42DC-A5AF-101FD6D4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3D9103-D07C-4C60-80A9-20E87C27B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29F756-09B4-4E44-9F5E-010B87CB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C17C-6ED3-4409-AAE3-79F81C7DB29E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FC87D3-D19C-4CE6-B6C8-E0944BEF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4321EA-88CE-46AB-811C-38E6D1B4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064-7B7D-422A-ABE7-AB2C3F384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17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2AEDB-A6D1-4EA9-9134-C37EA7F95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9FBCCD-7BE0-49D9-9166-F8E841417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6D5658-DE83-434B-8431-CDE3ACC9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C17C-6ED3-4409-AAE3-79F81C7DB29E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A078A5-A921-4605-BD31-7D78B591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698A47-40D5-43E8-8201-5A753745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064-7B7D-422A-ABE7-AB2C3F384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83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8611A-7007-41D2-8D91-9CE08BE9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D1CC29-161A-4E14-A155-B9B2830E6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C107F5-2179-4EA1-9782-C93B50A41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1D9A33-7B77-44AF-93DE-942ACBC6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C17C-6ED3-4409-AAE3-79F81C7DB29E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CFF312-54AC-4038-AED2-35B4FA43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AED7DD-126A-475C-AC7C-818B83EC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064-7B7D-422A-ABE7-AB2C3F384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34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B7FB7-3020-4ADA-AF8C-3916C154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DBD72D-D2BA-4DFE-BB5B-350407F0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A43ECE-FF67-41F2-89FA-39853978A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6138D9-3AA9-413A-A1D4-0CE8273DF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DC01F1B-CA5F-49F1-834D-81140AA0B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79A7032-9B3F-40FE-9AC6-2F84F782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C17C-6ED3-4409-AAE3-79F81C7DB29E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9E267B-3F49-4EF7-A179-12CD62E0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DEB383F-5041-4F15-A67F-A654681B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064-7B7D-422A-ABE7-AB2C3F384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7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0D995-4CD8-4A28-8937-7443D96F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F5AB71-4565-4F39-B036-66074E29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C17C-6ED3-4409-AAE3-79F81C7DB29E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2F6B70-F7BB-47D8-96E6-C6E964FD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3E68F8-D802-4C30-A4EB-7BF91519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064-7B7D-422A-ABE7-AB2C3F384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50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AD292A1-EA41-449E-8FF6-3B29DEE2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C17C-6ED3-4409-AAE3-79F81C7DB29E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67C348-7800-4EE5-BDF7-7817D172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85EEA8-7A15-42EB-9F02-58B9BB69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064-7B7D-422A-ABE7-AB2C3F384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02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198D7-905D-4B66-B49E-38957EDF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2B30D4-CC54-41DD-B94A-0C30E1B6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C10573-3656-494B-A92B-45DED1F48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16CDA0-42AA-42AE-9E30-5D7B518F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C17C-6ED3-4409-AAE3-79F81C7DB29E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BF53C8-045C-4EF1-94C1-30477C69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679855-605E-4AAB-A2F5-1C66C796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064-7B7D-422A-ABE7-AB2C3F384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A8538-7C94-4008-979A-8DA0D64D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05AE80-8E29-4E5B-807E-2AC2E9128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710972-A43E-4E70-B105-190CFFC14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A5315E-DF71-4204-A93C-2894E5D3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C17C-6ED3-4409-AAE3-79F81C7DB29E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9FD957-466A-4916-BB1F-95C188A1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32F5DA-C5CB-490F-9A20-9622A048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064-7B7D-422A-ABE7-AB2C3F384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55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BB877-31E0-4C32-B5E7-8FD07F1C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DA77FF-309C-49FA-984F-2FB672121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D39DC1-5D80-4D49-B7F9-93A3230BF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5C17C-6ED3-4409-AAE3-79F81C7DB29E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56A5A0-4018-422E-AA8D-BDB7FF891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7FA78B-28B5-4BE1-83F5-72C85EBBA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F4064-7B7D-422A-ABE7-AB2C3F384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6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BB3BF-C680-4D33-9707-238094F3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57480" y="5283517"/>
            <a:ext cx="10175240" cy="771843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solidFill>
                  <a:schemeClr val="bg1">
                    <a:lumMod val="9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«Гений - это терпение». - Исаак Ньютон</a:t>
            </a:r>
            <a:br>
              <a:rPr lang="ru-RU" sz="4400" dirty="0">
                <a:solidFill>
                  <a:schemeClr val="bg1">
                    <a:lumMod val="9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</a:b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90B123-AAC2-4CC1-A643-32239139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640" y="6238241"/>
            <a:ext cx="5613400" cy="487680"/>
          </a:xfrm>
        </p:spPr>
        <p:txBody>
          <a:bodyPr/>
          <a:lstStyle/>
          <a:p>
            <a:r>
              <a:rPr lang="ru-RU" b="0" i="0" dirty="0">
                <a:solidFill>
                  <a:schemeClr val="bg1">
                    <a:lumMod val="95000"/>
                  </a:schemeClr>
                </a:solidFill>
                <a:effectLst/>
                <a:latin typeface="YS Text"/>
              </a:rPr>
              <a:t>25 декабря 1642 — 20 марта 1727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15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FE16F-DE74-4A5F-A475-A9B23BEC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79F5322-D8FC-43A6-A6D7-97DBF8AE3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5"/>
            <a:ext cx="10515599" cy="5811838"/>
          </a:xfrm>
        </p:spPr>
      </p:pic>
    </p:spTree>
    <p:extLst>
      <p:ext uri="{BB962C8B-B14F-4D97-AF65-F5344CB8AC3E}">
        <p14:creationId xmlns:p14="http://schemas.microsoft.com/office/powerpoint/2010/main" val="249490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29282-2325-46CD-80FB-48733218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8C281FA-7243-40CB-A8E4-B7DAE872F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9" y="365125"/>
            <a:ext cx="10524731" cy="6127750"/>
          </a:xfrm>
        </p:spPr>
      </p:pic>
    </p:spTree>
    <p:extLst>
      <p:ext uri="{BB962C8B-B14F-4D97-AF65-F5344CB8AC3E}">
        <p14:creationId xmlns:p14="http://schemas.microsoft.com/office/powerpoint/2010/main" val="200239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203C8-310E-4F10-9FD2-310E0ACC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202122"/>
                </a:solidFill>
                <a:effectLst/>
                <a:latin typeface="times" panose="02020603050405020304" pitchFamily="18" charset="0"/>
              </a:rPr>
              <a:t>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6,674484(78)⋅10</a:t>
            </a:r>
            <a:r>
              <a:rPr lang="en-US" b="0" i="0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−11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м</a:t>
            </a:r>
            <a:r>
              <a:rPr lang="ru-RU" b="0" i="0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·с</a:t>
            </a:r>
            <a:r>
              <a:rPr lang="ru-RU" b="0" i="0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−2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·кг</a:t>
            </a:r>
            <a:r>
              <a:rPr lang="ru-RU" b="0" i="0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−1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C19EC16-D15E-44DC-BA71-8F72098B0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9435"/>
            <a:ext cx="10515600" cy="4687527"/>
          </a:xfrm>
        </p:spPr>
      </p:pic>
    </p:spTree>
    <p:extLst>
      <p:ext uri="{BB962C8B-B14F-4D97-AF65-F5344CB8AC3E}">
        <p14:creationId xmlns:p14="http://schemas.microsoft.com/office/powerpoint/2010/main" val="296432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E498552-3579-47FD-B8A1-3EA85D933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3531"/>
            <a:ext cx="5854700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Впервые «яблоко Ньютона» мельком упомянул биограф Ньютона Уильям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Стьюкли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(книга «Воспоминания о жизни Ньютона», 1752 год):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После обеда установилась тёплая погода, мы вышли в сад и пили чай в тени яблонь. 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Он [Ньютон] сказал мне, что мысль о гравитации пришла ему в голову,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когда он точно так же сидел под деревом.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Он находился в созерцательном настроении, когда неожиданно с ветки упало яблоко. 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«Почему яблоки всегда падают перпендикулярно земле?» — подумал он.</a:t>
            </a:r>
          </a:p>
        </p:txBody>
      </p:sp>
      <p:pic>
        <p:nvPicPr>
          <p:cNvPr id="5" name="Объект 6">
            <a:extLst>
              <a:ext uri="{FF2B5EF4-FFF2-40B4-BE49-F238E27FC236}">
                <a16:creationId xmlns:a16="http://schemas.microsoft.com/office/drawing/2014/main" id="{0B2EBAC6-9CC4-47A6-8657-ACBC6A2B0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854700" y="203200"/>
            <a:ext cx="6337299" cy="6350000"/>
          </a:xfrm>
        </p:spPr>
      </p:pic>
    </p:spTree>
    <p:extLst>
      <p:ext uri="{BB962C8B-B14F-4D97-AF65-F5344CB8AC3E}">
        <p14:creationId xmlns:p14="http://schemas.microsoft.com/office/powerpoint/2010/main" val="308289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6F27EF-5FFC-4BB1-833B-BD351446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35509"/>
          </a:xfrm>
        </p:spPr>
        <p:txBody>
          <a:bodyPr/>
          <a:lstStyle/>
          <a:p>
            <a:r>
              <a:rPr lang="ru-RU" dirty="0"/>
              <a:t>                         </a:t>
            </a:r>
            <a:r>
              <a:rPr lang="ru-RU" dirty="0">
                <a:solidFill>
                  <a:srgbClr val="92D050"/>
                </a:solidFill>
              </a:rPr>
              <a:t>Яблок  </a:t>
            </a:r>
            <a:r>
              <a:rPr lang="ru-RU" dirty="0"/>
              <a:t>   </a:t>
            </a:r>
            <a:r>
              <a:rPr lang="en-US" dirty="0"/>
              <a:t>  </a:t>
            </a:r>
            <a:r>
              <a:rPr lang="ru-RU" dirty="0"/>
              <a:t>Ньютона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51922AC-1FC5-475D-90C3-94227198C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680" y="504454"/>
            <a:ext cx="410501" cy="426602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53FED6A-CAE7-4EC5-A682-6A7E502B1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68" y="1140542"/>
            <a:ext cx="7413523" cy="571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8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F841F-C961-405A-B095-52D129CC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87900" cy="588327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8450A9D-7247-4577-A91D-427318D6C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139700"/>
            <a:ext cx="5419725" cy="6477000"/>
          </a:xfrm>
        </p:spPr>
      </p:pic>
    </p:spTree>
    <p:extLst>
      <p:ext uri="{BB962C8B-B14F-4D97-AF65-F5344CB8AC3E}">
        <p14:creationId xmlns:p14="http://schemas.microsoft.com/office/powerpoint/2010/main" val="290821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2CF5F-8FBF-4F8C-875A-2D304B99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9222F94C-5C4B-4FD6-B0E7-E3C2DEB3A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2634456"/>
            <a:ext cx="3143250" cy="2733675"/>
          </a:xfrm>
        </p:spPr>
      </p:pic>
    </p:spTree>
    <p:extLst>
      <p:ext uri="{BB962C8B-B14F-4D97-AF65-F5344CB8AC3E}">
        <p14:creationId xmlns:p14="http://schemas.microsoft.com/office/powerpoint/2010/main" val="39197549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Лекция 2</Template>
  <TotalTime>665</TotalTime>
  <Words>133</Words>
  <Application>Microsoft Office PowerPoint</Application>
  <PresentationFormat>Широкоэкранный</PresentationFormat>
  <Paragraphs>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Yu Gothic UI Semilight</vt:lpstr>
      <vt:lpstr>Arial</vt:lpstr>
      <vt:lpstr>Calibri</vt:lpstr>
      <vt:lpstr>Calibri Light</vt:lpstr>
      <vt:lpstr>times</vt:lpstr>
      <vt:lpstr>YS Text</vt:lpstr>
      <vt:lpstr>Тема Office</vt:lpstr>
      <vt:lpstr>«Гений - это терпение». - Исаак Ньютон </vt:lpstr>
      <vt:lpstr>Презентация PowerPoint</vt:lpstr>
      <vt:lpstr>Презентация PowerPoint</vt:lpstr>
      <vt:lpstr>G = 6,674484(78)⋅10−11 м3·с−2·кг−1</vt:lpstr>
      <vt:lpstr>Впервые «яблоко Ньютона» мельком упомянул биограф Ньютона Уильям Стьюкли (книга «Воспоминания о жизни Ньютона», 1752 год): После обеда установилась тёплая погода, мы вышли в сад и пили чай в тени яблонь.  Он [Ньютон] сказал мне, что мысль о гравитации пришла ему в голову,  когда он точно так же сидел под деревом.  Он находился в созерцательном настроении, когда неожиданно с ветки упало яблоко.  «Почему яблоки всегда падают перпендикулярно земле?» — подумал он.</vt:lpstr>
      <vt:lpstr>                         Яблок       Ньютона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«ЯБЛОКО НЬЮТОНА» И ПОДЛИННАЯ ИСТОРИЯ ОТКРЫТИЯ ЗАКОНА ВСЕМИРНОГО ТЯГОТЕНИЯ</dc:title>
  <dc:creator>User</dc:creator>
  <cp:lastModifiedBy>User</cp:lastModifiedBy>
  <cp:revision>16</cp:revision>
  <dcterms:created xsi:type="dcterms:W3CDTF">2023-09-29T17:29:52Z</dcterms:created>
  <dcterms:modified xsi:type="dcterms:W3CDTF">2023-10-02T08:28:46Z</dcterms:modified>
</cp:coreProperties>
</file>