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5" r:id="rId16"/>
    <p:sldId id="271" r:id="rId17"/>
    <p:sldId id="272" r:id="rId18"/>
    <p:sldId id="273" r:id="rId19"/>
    <p:sldId id="274" r:id="rId20"/>
    <p:sldId id="276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785"/>
    <a:srgbClr val="FFFFFF"/>
    <a:srgbClr val="01040E"/>
    <a:srgbClr val="3C3C3C"/>
    <a:srgbClr val="464646"/>
    <a:srgbClr val="21BBEF"/>
    <a:srgbClr val="53B9FC"/>
    <a:srgbClr val="5299E1"/>
    <a:srgbClr val="528ED7"/>
    <a:srgbClr val="52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2T22:27:06.41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3-10-22T22:59:18.044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D3859-69D4-4DF7-99AF-A7DF5C9FA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741983-5DBB-45E7-95D0-2EE3C03F8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FF17C-DCBF-4406-8C15-0AE7BF76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E5185-0697-4ECC-BA3A-8E11A7CF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E51A4-0BA0-4157-B3CD-2C8DA4BF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60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FC3D3-2A13-4B41-A019-AF31BD9A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FA00C9-DA47-48CA-AFED-6AC8B0C0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00F08E-E6C6-4D25-9E08-7ABCE542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447E4-2A38-401C-A618-034B082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C912B-5953-45C8-9742-E8862EC1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55F4D7-AACE-4D4D-8782-BE45D547E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2F5EBE-6170-42EF-A9B6-36E3C27D3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8270F-DD03-4DD4-A951-CB3A508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76987-F7D6-44CD-B772-56E549DF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6E333-0B33-45A9-94FB-6825C45D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6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C1EE-B3EF-4964-904E-FF3B586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B2A22-5EBF-467A-842B-B9A875B5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F2EFBA-F48E-4CC6-BD67-E2884B52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CB007-0F00-4A6C-BCDE-31232F04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DB4D9-ED12-42DB-837B-8575D202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1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B18C7-949F-4BB5-B64F-46CA0E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213DA-5C09-4826-8585-1AF9802F4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EBEC0-F1B3-4A75-8001-A5D15339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E3E83E-97DA-421E-954C-99B0C868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C0C-D75F-475F-86DC-4D86F90A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66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804E3-1B39-423C-A885-E20D77E5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BD163-EC1F-47FB-84EF-A6A3F969A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CBA32-FBE0-42CD-B893-426FF8ED7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BF415-AFAA-437C-988F-37BBD022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9890FC-2E06-49B1-927B-CA726441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822104-760C-4838-9A00-DA2C8CF7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1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A0EA3-5F69-4D15-948C-43839787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503AE2-1591-4DD6-9DAA-B27F3FDC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461F9F-AB53-4512-A54D-0D4D1DCB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EF750F-91D9-4E3E-8323-D908B0D28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58443F-B361-4784-8B97-80B4C8FFB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2618A0-1517-460A-96C6-3F03FB4D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A47990-C02A-472E-A21E-FEFBABFB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064DC8-CC47-43FB-9891-EB4DDCD5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9D8B3-B9A7-4DCC-AA7E-3491EFE2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19105-2F41-49E0-A2A8-31D8108C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37833E-B261-4A12-B454-B47B534A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50F2B3-7044-4738-A69B-27D2FD5E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DCB407-4F54-4EA1-9B80-003FA71B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45F332-50EB-4569-B0D0-E34EFB8D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0BCA1C-E492-4D4F-9D89-6CE73B01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B9D2F-CDBD-47D9-9D32-95841CAD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A7CA0-93EC-4925-AD2F-EAAB5F26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019215-998E-469F-9D2B-DA3FCBF02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EDDF5D-0879-41FC-9C59-CE374F11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1DBEB5-C083-4CFF-A9B0-2690923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102CE5-95C3-4294-A194-416D6626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5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57BAF-DEEC-4792-93FD-C442AE91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600AEC-F289-44DE-8F88-B60F8362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827EBC-A8D2-4FE7-BADE-8BA73A5C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59F788-8240-4851-BE56-5B8186C3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73EC8-3909-419B-AC0F-0D1FF1DE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562FA-B221-4B58-9CDB-8E96168E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6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B4D60-75CF-4486-ABB4-A3EA180E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ED8BF-116E-4AD6-ADC4-50BB2610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ABA70-3D3A-4DB0-8851-233D0FBA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8BE9-4A41-4488-9E16-BD42919E6B4C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3CB79-72F0-4B19-B5A9-F49819B9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E1E732-CD2D-4498-8D2A-1F3F6296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CDE6-E11D-4027-AB47-9A83098D7C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0A6BC6-084A-4539-B551-F04C80EF8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30" y="0"/>
            <a:ext cx="12231329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DFA6C85-D9F2-4DF8-90C8-E99E36E8EF1D}"/>
              </a:ext>
            </a:extLst>
          </p:cNvPr>
          <p:cNvSpPr/>
          <p:nvPr/>
        </p:nvSpPr>
        <p:spPr>
          <a:xfrm>
            <a:off x="7619998" y="2507226"/>
            <a:ext cx="4454014" cy="162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84426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8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687285" y="367779"/>
            <a:ext cx="8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Офисные пакеты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CE4077-0A0E-46D9-AFEF-7577FB2C8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26" y="1167990"/>
            <a:ext cx="9447747" cy="53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232B36"/>
            </a:gs>
            <a:gs pos="40000">
              <a:srgbClr val="2C3846"/>
            </a:gs>
            <a:gs pos="61000">
              <a:srgbClr val="232B3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687285" y="367779"/>
            <a:ext cx="8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Графические редакторы 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2B0ED-AAB1-4D4B-9C42-443B1FF4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56" y="1430540"/>
            <a:ext cx="7554687" cy="528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4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687285" y="367779"/>
            <a:ext cx="8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Видеоредакторы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48CC21-9F75-4CA1-87D8-8E11BE02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1" y="1075665"/>
            <a:ext cx="10215715" cy="57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8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529EE5"/>
            </a:gs>
            <a:gs pos="49000">
              <a:srgbClr val="528ED7"/>
            </a:gs>
            <a:gs pos="42000">
              <a:srgbClr val="5267B6"/>
            </a:gs>
            <a:gs pos="36000">
              <a:srgbClr val="5158A9"/>
            </a:gs>
            <a:gs pos="22000">
              <a:srgbClr val="514A9D"/>
            </a:gs>
            <a:gs pos="77000">
              <a:srgbClr val="53BCFF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687285" y="367779"/>
            <a:ext cx="8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Бухгалтерские программы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19DC88-F8CE-4F70-91CA-02277A541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1301806"/>
            <a:ext cx="8820957" cy="49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408996" y="274261"/>
            <a:ext cx="9659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30678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управление проектами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312B26-549F-47FB-AF5C-56175E14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31" y="1344468"/>
            <a:ext cx="8759537" cy="49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408996" y="274261"/>
            <a:ext cx="9659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для разработки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71DF2B-82F4-4684-A1C0-5D095C56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81" y="1075665"/>
            <a:ext cx="10359838" cy="56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7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408996" y="274261"/>
            <a:ext cx="9659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Антивирусная программное обеспечение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3D0E62-1C27-4A13-936E-B15A44E4B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68" y="1203576"/>
            <a:ext cx="8565573" cy="54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9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408996" y="274261"/>
            <a:ext cx="9659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Игровые движки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EF7D87-C559-4AA9-8606-F2F391BA7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43" y="1065614"/>
            <a:ext cx="8595445" cy="54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266429" y="158593"/>
            <a:ext cx="9659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Редакторы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ru-RU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9036CD-F29E-4091-90D9-183D34F21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30" y="1043128"/>
            <a:ext cx="7422938" cy="56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4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266429" y="158593"/>
            <a:ext cx="96591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резервного копирование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66CA21-81C5-47DC-AA5B-45B418BE0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613057"/>
            <a:ext cx="7620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635576" y="449422"/>
            <a:ext cx="109208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Компьютерные технологии включают в себя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C2E66-79C8-4503-99B5-9D2B27CB419B}"/>
              </a:ext>
            </a:extLst>
          </p:cNvPr>
          <p:cNvSpPr txBox="1"/>
          <p:nvPr/>
        </p:nvSpPr>
        <p:spPr>
          <a:xfrm>
            <a:off x="3735698" y="1574191"/>
            <a:ext cx="5614219" cy="3971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Times New Roman" panose="02020603050405020304" pitchFamily="18" charset="0"/>
              <a:buChar char="-"/>
            </a:pPr>
            <a:r>
              <a:rPr lang="ru-RU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Процессор;</a:t>
            </a:r>
          </a:p>
          <a:p>
            <a:pPr marL="457200" indent="-457200">
              <a:lnSpc>
                <a:spcPct val="200000"/>
              </a:lnSpc>
              <a:buFont typeface="Times New Roman" panose="02020603050405020304" pitchFamily="18" charset="0"/>
              <a:buChar char="-"/>
            </a:pPr>
            <a:r>
              <a:rPr lang="ru-RU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система;</a:t>
            </a:r>
          </a:p>
          <a:p>
            <a:pPr marL="457200" indent="-457200">
              <a:lnSpc>
                <a:spcPct val="200000"/>
              </a:lnSpc>
              <a:buFont typeface="Times New Roman" panose="02020603050405020304" pitchFamily="18" charset="0"/>
              <a:buChar char="-"/>
            </a:pPr>
            <a:r>
              <a:rPr lang="ru-RU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обеспечение;</a:t>
            </a:r>
          </a:p>
          <a:p>
            <a:pPr marL="457200" indent="-457200">
              <a:lnSpc>
                <a:spcPct val="200000"/>
              </a:lnSpc>
              <a:buFont typeface="Times New Roman" panose="02020603050405020304" pitchFamily="18" charset="0"/>
              <a:buChar char="-"/>
            </a:pPr>
            <a:r>
              <a:rPr lang="ru-RU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Сеть;</a:t>
            </a:r>
          </a:p>
          <a:p>
            <a:pPr marL="457200" indent="-457200">
              <a:lnSpc>
                <a:spcPct val="200000"/>
              </a:lnSpc>
              <a:buFont typeface="Times New Roman" panose="02020603050405020304" pitchFamily="18" charset="0"/>
              <a:buChar char="-"/>
            </a:pPr>
            <a:r>
              <a:rPr lang="ru-RU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данных;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549EF5-46F2-484F-A3B0-53B671B0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40" y="1780423"/>
            <a:ext cx="734177" cy="73417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3496A4F-99B2-42EC-8E2C-2035CBAF9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39" y="3373468"/>
            <a:ext cx="734178" cy="73417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ED917CF-F5A0-4116-B385-776296A65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40" y="4966514"/>
            <a:ext cx="734177" cy="73417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59F9F6-871E-4650-A1C6-3637FF96B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39" y="2576944"/>
            <a:ext cx="734178" cy="73417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4CBAC90-CCB8-4B02-AE4F-123900F57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39" y="4169991"/>
            <a:ext cx="734178" cy="7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B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408997" y="367779"/>
            <a:ext cx="9659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CRM </a:t>
            </a: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7E34A1-CDCD-4799-894F-B76D5EEA8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88" y="1283897"/>
            <a:ext cx="8585024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9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78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4366779" y="449422"/>
            <a:ext cx="3458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549EF5-46F2-484F-A3B0-53B671B04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85" y="423131"/>
            <a:ext cx="734177" cy="7341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BE05A7-BC0F-47B5-A017-2711F95BD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4" y="1903613"/>
            <a:ext cx="6925650" cy="4071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DCB3A3-518E-4B76-BA3C-EE6038D73C68}"/>
              </a:ext>
            </a:extLst>
          </p:cNvPr>
          <p:cNvSpPr txBox="1"/>
          <p:nvPr/>
        </p:nvSpPr>
        <p:spPr>
          <a:xfrm>
            <a:off x="7656857" y="2849185"/>
            <a:ext cx="399570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Процессор - это сердце компьютера, которое выполняет все операции и команды</a:t>
            </a:r>
            <a:endParaRPr lang="ru-RU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3148780" y="449422"/>
            <a:ext cx="5894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CB3A3-518E-4B76-BA3C-EE6038D73C68}"/>
              </a:ext>
            </a:extLst>
          </p:cNvPr>
          <p:cNvSpPr txBox="1"/>
          <p:nvPr/>
        </p:nvSpPr>
        <p:spPr>
          <a:xfrm>
            <a:off x="7656857" y="2503874"/>
            <a:ext cx="40926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Операционная система (ОС) - это программное обеспечение, которое управляет работой компьютера и предоставляет интерфейс для пользователя</a:t>
            </a:r>
            <a:endParaRPr lang="ru-RU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A208D2-7078-4628-87C5-C3DF5368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84" y="423130"/>
            <a:ext cx="734178" cy="7341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A94717-916C-42CF-95DB-1C059CB97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3" y="1353306"/>
            <a:ext cx="6925649" cy="51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1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2867332" y="449422"/>
            <a:ext cx="6457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CB3A3-518E-4B76-BA3C-EE6038D73C68}"/>
              </a:ext>
            </a:extLst>
          </p:cNvPr>
          <p:cNvSpPr txBox="1"/>
          <p:nvPr/>
        </p:nvSpPr>
        <p:spPr>
          <a:xfrm>
            <a:off x="7656857" y="2421032"/>
            <a:ext cx="4164071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Программное обеспечение - это набор программ, которые помогают пользователям выполнять различные задачи на компьютере</a:t>
            </a:r>
            <a:endParaRPr lang="ru-RU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5CF8DF-E96F-4A9C-98B1-867BC1B0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2" y="1395652"/>
            <a:ext cx="6925649" cy="4617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4F39AD-F157-4543-978C-2D12CE79E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84" y="423130"/>
            <a:ext cx="734178" cy="7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0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0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4281026" y="449422"/>
            <a:ext cx="36299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CB3A3-518E-4B76-BA3C-EE6038D73C68}"/>
              </a:ext>
            </a:extLst>
          </p:cNvPr>
          <p:cNvSpPr txBox="1"/>
          <p:nvPr/>
        </p:nvSpPr>
        <p:spPr>
          <a:xfrm>
            <a:off x="7637192" y="2766156"/>
            <a:ext cx="427950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- это организованная коллекция данных, которая может быть использована для хранения и извлечения информации</a:t>
            </a:r>
            <a:endParaRPr lang="ru-RU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85F369-CA0D-463B-9DF0-1B696BFC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2" y="1913679"/>
            <a:ext cx="6930358" cy="37978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C381EA-5C81-4BA6-A7FC-E4FBE978C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84" y="423130"/>
            <a:ext cx="734177" cy="7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7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687285" y="367779"/>
            <a:ext cx="8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Компьютеры изменили нашу жизнь 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25835-D2EF-4FCF-A60F-6305E9D9D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3869160"/>
            <a:ext cx="3543298" cy="2358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796822-482F-47A3-8327-043836A32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27" y="1534886"/>
            <a:ext cx="3543298" cy="26101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060189-B1A0-40D6-A172-0A9E3FD17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3" y="1600200"/>
            <a:ext cx="3543298" cy="26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8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687283" y="308786"/>
            <a:ext cx="8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9AC2A-9812-4DCF-BB05-54271B61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13" y="1291975"/>
            <a:ext cx="8185971" cy="54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2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A69AA-1251-4A83-A350-CCD1F91EBDB1}"/>
              </a:ext>
            </a:extLst>
          </p:cNvPr>
          <p:cNvSpPr txBox="1"/>
          <p:nvPr/>
        </p:nvSpPr>
        <p:spPr>
          <a:xfrm>
            <a:off x="1687285" y="488401"/>
            <a:ext cx="8817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 браузеры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5FB24A-44AF-47DC-A510-6146CE4D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506990"/>
            <a:ext cx="11239500" cy="47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393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129</Words>
  <Application>Microsoft Office PowerPoint</Application>
  <PresentationFormat>Широкоэкранный</PresentationFormat>
  <Paragraphs>29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13</cp:revision>
  <dcterms:created xsi:type="dcterms:W3CDTF">2023-10-22T19:24:03Z</dcterms:created>
  <dcterms:modified xsi:type="dcterms:W3CDTF">2023-10-25T21:14:16Z</dcterms:modified>
</cp:coreProperties>
</file>