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3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CA45A-9478-4F73-A303-B3FDFF6C5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F86374-D73C-45B1-A791-B5E353421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1B8EC5-5988-44EC-A8A7-2E5BCD9D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094D-4B68-4E45-8972-D75337DFEBA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4242B-C8F7-47BB-A219-8E5D0ED7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C2B5E1-B47D-4493-A2C3-EF681A28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7B12-F598-4914-A4DC-2AFCB2BD3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7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4A97A-8CC3-4F76-9BF6-104A6802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B0CD6B-DBCB-48EC-A95B-6FD62B640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C9BC6-2BF4-4C53-805B-C2A7D383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094D-4B68-4E45-8972-D75337DFEBA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D8667C-17E6-403F-9C97-D920F597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AE0EA7-C8CC-479B-A0DA-F10E75FF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7B12-F598-4914-A4DC-2AFCB2BD3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1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99D2EF-3019-4D77-A2F4-442EFC132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1C9F44-9AF4-4FB7-84CE-6798E92CC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EF54D-5DB8-4EDE-A150-F5621F30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094D-4B68-4E45-8972-D75337DFEBA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8711A-AE71-4318-BA07-4F24A1AE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240030-F1FC-43D0-BD42-0098B190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7B12-F598-4914-A4DC-2AFCB2BD3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12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E1F48-C70F-4E50-AE77-91CE09A0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2577A-9C4C-4623-8F28-D445D5053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24BDC-2E55-4DA5-8BDE-04077648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094D-4B68-4E45-8972-D75337DFEBA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EFCB53-690C-4B8E-8C81-EE6E841C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223C85-29BB-49AB-A17F-7D6EBF1E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7B12-F598-4914-A4DC-2AFCB2BD3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16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E9183-7591-459A-9A52-D6FE5BF8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B80E1E-222A-4627-8D08-7557E830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DE62AF-4AFA-4C0A-B9A0-4F1E2ACA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094D-4B68-4E45-8972-D75337DFEBA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C0561-8F68-4D55-AA01-466D5672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BCD69A-5825-4B8D-AB29-A633C8B8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7B12-F598-4914-A4DC-2AFCB2BD3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77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66575-98E6-4CD7-A01C-0A1E57AB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82784C-4274-4356-B1A2-FC70255D4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E4710B-AB5A-428C-88C2-E7429355A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C6E592-FDBC-41EF-BF7E-C575A3B1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094D-4B68-4E45-8972-D75337DFEBA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026E0C-49CF-4F98-BDC5-BB0C7CEA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925ABC-96C3-4D4D-9572-F0DE936B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7B12-F598-4914-A4DC-2AFCB2BD3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45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1AD26-6E6C-47CA-B8C3-73F5BE18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236CF7-E0E9-4C73-A786-C8E9BF44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7453BA-6A7C-49E7-9358-AC4732CB6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A60921-D6A4-4E4A-8B25-F8E0C0EE6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C3E21A-C9B1-41E9-A4B0-3FAC86C1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73C0DC-ECCB-4CF4-84A2-98D655C2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094D-4B68-4E45-8972-D75337DFEBA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A3D1CE-3F7C-4060-AA03-5A14360B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B85A74-544C-43F8-B050-93411D7D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7B12-F598-4914-A4DC-2AFCB2BD3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41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1D587-8E9C-47AD-B962-AF73E758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2929C0-B290-4C24-99CE-9482E84C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094D-4B68-4E45-8972-D75337DFEBA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D26A93-5289-4FCB-9DF6-E17426E8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4FC31E-6DC9-43FF-8983-552494D7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7B12-F598-4914-A4DC-2AFCB2BD3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2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5516ED-6948-41B5-8B4E-359FD1C3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094D-4B68-4E45-8972-D75337DFEBA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168568-3F1F-49B9-B5F7-85EF0AA3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39FBFB-D298-49C6-A10C-AEA8882A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7B12-F598-4914-A4DC-2AFCB2BD3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11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D922D-EB54-4352-BD9B-29C2C4D5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45B920-2E34-496D-876A-BACA78C2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9BC02F-B7F7-435A-9730-EF666E889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2820F7-4ED4-4729-A7DA-D3A9D614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094D-4B68-4E45-8972-D75337DFEBA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151D05-B739-4CD9-AE93-A1AA9E8F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8FE279-4BF8-43BD-B92E-83E67852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7B12-F598-4914-A4DC-2AFCB2BD3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54193-C819-434C-BA72-AEF22B37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DFC22D-4151-41A1-A1C4-4C362CB06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123CA2-8BA0-4913-BBFD-EAA7B65D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090916-CA7A-4110-A0C3-7472C607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094D-4B68-4E45-8972-D75337DFEBA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E63435-C899-439E-BCD0-7BA32DC4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82A2D5-757A-4A58-BD96-065C614B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7B12-F598-4914-A4DC-2AFCB2BD3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83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0987F-53BA-4FE4-A882-4856D7FF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0B1F87-4A76-4B94-ADB0-4E12B37E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811CEF-069D-4E11-9294-57C9D5B0B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094D-4B68-4E45-8972-D75337DFEBA6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06ABE-0A0D-458F-B49A-671A6E812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BA13C-F0EF-4162-9140-C2E15374C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7B12-F598-4914-A4DC-2AFCB2BD3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74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6D24B1-7A0A-4B44-B7F0-2057D54A0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351" b="-416"/>
          <a:stretch/>
        </p:blipFill>
        <p:spPr>
          <a:xfrm>
            <a:off x="7090611" y="2991852"/>
            <a:ext cx="5101389" cy="3866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8C1979-65A5-4870-844A-1EDCF407475E}"/>
              </a:ext>
            </a:extLst>
          </p:cNvPr>
          <p:cNvSpPr txBox="1"/>
          <p:nvPr/>
        </p:nvSpPr>
        <p:spPr>
          <a:xfrm>
            <a:off x="577514" y="929749"/>
            <a:ext cx="71868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spc="3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природа пространства и времени от античности до современности, от обыденного знания до научного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5EBDA-818B-4443-882C-E87BEF489724}"/>
              </a:ext>
            </a:extLst>
          </p:cNvPr>
          <p:cNvSpPr txBox="1"/>
          <p:nvPr/>
        </p:nvSpPr>
        <p:spPr>
          <a:xfrm>
            <a:off x="932446" y="3929625"/>
            <a:ext cx="323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pc="3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Машарипов</a:t>
            </a:r>
            <a:r>
              <a:rPr lang="ru-RU" spc="3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Мустафа</a:t>
            </a:r>
          </a:p>
          <a:p>
            <a:r>
              <a:rPr lang="ru-RU" spc="3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3834101/30009</a:t>
            </a:r>
          </a:p>
        </p:txBody>
      </p:sp>
    </p:spTree>
    <p:extLst>
      <p:ext uri="{BB962C8B-B14F-4D97-AF65-F5344CB8AC3E}">
        <p14:creationId xmlns:p14="http://schemas.microsoft.com/office/powerpoint/2010/main" val="54443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798033-531C-4294-A719-53F752A38195}"/>
              </a:ext>
            </a:extLst>
          </p:cNvPr>
          <p:cNvSpPr txBox="1"/>
          <p:nvPr/>
        </p:nvSpPr>
        <p:spPr>
          <a:xfrm>
            <a:off x="-1" y="0"/>
            <a:ext cx="4636169" cy="6794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Пространство и время – фундаментальные категории современного естествознания. Физические, биологические, географические и другие величины непосредственно или опосредованно связаны с пространственно-временными характеристиками объектов. Проблемы пространства и времени во многом решаются в рамках господствующей в конкретную эпоху парадигмы. Картинам мира разных исторических эпох с присущими им культурами соответствовали свои пространственно-временные представления. Более того, выбор самих моделей пространства и времени зависит от конкретных целей и масштабов, в которых существует изучаемое явление или объект.</a:t>
            </a:r>
            <a:endParaRPr lang="ru-RU" sz="20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BBEF27-EC26-41EC-87DE-6F2E7470A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884" y="0"/>
            <a:ext cx="7283115" cy="67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9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44138C-152C-4130-868B-547904BD2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78429">
            <a:off x="513157" y="1037499"/>
            <a:ext cx="4524912" cy="322488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8EC003-ED15-49A7-AE0F-32821D867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68647">
            <a:off x="8723056" y="420940"/>
            <a:ext cx="3048000" cy="304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60083F-46FE-4B49-A0E7-4AB62966A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834623">
            <a:off x="4925492" y="690540"/>
            <a:ext cx="3229539" cy="24664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DAEE3F-9F44-490A-8A1F-1544CF424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787" y="4579018"/>
            <a:ext cx="20955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283F03-685C-4081-98A6-BD13B3BCD1C5}"/>
              </a:ext>
            </a:extLst>
          </p:cNvPr>
          <p:cNvSpPr txBox="1"/>
          <p:nvPr/>
        </p:nvSpPr>
        <p:spPr>
          <a:xfrm>
            <a:off x="4892841" y="4485393"/>
            <a:ext cx="6673517" cy="2189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Пространство – характеристика протяженности материальных объектов и процессов. Количественным выражением пространства является расстояние, которое в системе единиц СИ измеряется в метрах.</a:t>
            </a:r>
            <a:endParaRPr lang="ru-RU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2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F0C8E3C-E239-4DF2-9BAA-7A642CD627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88" b="10180"/>
          <a:stretch/>
        </p:blipFill>
        <p:spPr>
          <a:xfrm>
            <a:off x="0" y="1"/>
            <a:ext cx="12192000" cy="41549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2D7EF-698C-495B-8335-880A58183A9E}"/>
              </a:ext>
            </a:extLst>
          </p:cNvPr>
          <p:cNvSpPr txBox="1"/>
          <p:nvPr/>
        </p:nvSpPr>
        <p:spPr>
          <a:xfrm>
            <a:off x="1" y="4154905"/>
            <a:ext cx="9123184" cy="2538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2800" spc="3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 – характеристика продолжительности материальных процессов. Количественным выражением такой характеристики является промежуток времени, который в системе СИ измеряется в секундах.</a:t>
            </a:r>
            <a:endParaRPr lang="ru-RU" sz="2800" spc="3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B0934A-C4F5-4E56-81C1-31097494D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185" y="4154905"/>
            <a:ext cx="3068816" cy="229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0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E4B9BC1-5C22-4FDF-8A1D-1EA9AB21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4" y="176462"/>
            <a:ext cx="5550569" cy="654517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505A9A-A388-4B4A-97AE-61D99C39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55377"/>
            <a:ext cx="5710989" cy="34662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7A427-84B8-4D53-B85F-67F01514B4DD}"/>
              </a:ext>
            </a:extLst>
          </p:cNvPr>
          <p:cNvSpPr txBox="1"/>
          <p:nvPr/>
        </p:nvSpPr>
        <p:spPr>
          <a:xfrm>
            <a:off x="5935581" y="0"/>
            <a:ext cx="6096000" cy="325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Пространство-время — физическая модель, дополняющая пространство равноправным временным измерением и, таким образом, создающая новую теоретико-физическую конструкцию, которая называется пространственно-временным континуумом. В соответствии с теорией относительности, Вселенная имеет три пространственных измерения и одно временное измерение. Пространство-время неразрывно.</a:t>
            </a:r>
            <a:endParaRPr lang="ru-RU" sz="20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6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C11F6C-DAB5-4044-B8EC-67E3FFC28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832"/>
            <a:ext cx="7894821" cy="5398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073C5-757C-4D38-9343-BE2382E3BCBF}"/>
              </a:ext>
            </a:extLst>
          </p:cNvPr>
          <p:cNvSpPr txBox="1"/>
          <p:nvPr/>
        </p:nvSpPr>
        <p:spPr>
          <a:xfrm>
            <a:off x="7894821" y="1459832"/>
            <a:ext cx="4184884" cy="431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Рациональные идеи, согласующиеся с сегодняшними представлениями о времени и пространстве можно найти в учениях почти всех античных мыслителей. Так в учении Гераклита центральное место занимает идея всеобщего изменения – в одну реку нельзя войти дважды. Атомизм Демокрита и система Аристотеля – две наиболее полные античные доктрины о пространстве и времени.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C23BE-7E58-4599-B446-CA74A19BBF47}"/>
              </a:ext>
            </a:extLst>
          </p:cNvPr>
          <p:cNvSpPr txBox="1"/>
          <p:nvPr/>
        </p:nvSpPr>
        <p:spPr>
          <a:xfrm>
            <a:off x="385011" y="505144"/>
            <a:ext cx="94648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Пространство и время в античной философии</a:t>
            </a:r>
          </a:p>
        </p:txBody>
      </p:sp>
    </p:spTree>
    <p:extLst>
      <p:ext uri="{BB962C8B-B14F-4D97-AF65-F5344CB8AC3E}">
        <p14:creationId xmlns:p14="http://schemas.microsoft.com/office/powerpoint/2010/main" val="179943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5200E0-9372-4C62-8F36-C8448B331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055" y="1499616"/>
            <a:ext cx="7577889" cy="5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3780B0-AD62-4CFE-A468-A001E0FFFF85}"/>
              </a:ext>
            </a:extLst>
          </p:cNvPr>
          <p:cNvSpPr txBox="1"/>
          <p:nvPr/>
        </p:nvSpPr>
        <p:spPr>
          <a:xfrm>
            <a:off x="240632" y="946681"/>
            <a:ext cx="11710736" cy="584775"/>
          </a:xfrm>
          <a:prstGeom prst="rect">
            <a:avLst/>
          </a:prstGeom>
          <a:pattFill prst="pct5">
            <a:fgClr>
              <a:schemeClr val="bg2"/>
            </a:fgClr>
            <a:bgClr>
              <a:schemeClr val="tx2"/>
            </a:bgClr>
          </a:pattFill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представления о природе пространства и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939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B36143-C848-4A92-A1BC-9245CE5DAF9A}"/>
              </a:ext>
            </a:extLst>
          </p:cNvPr>
          <p:cNvSpPr txBox="1"/>
          <p:nvPr/>
        </p:nvSpPr>
        <p:spPr>
          <a:xfrm>
            <a:off x="3324225" y="0"/>
            <a:ext cx="5543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40444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C615B-94D1-4953-9724-43FF878930F7}"/>
              </a:ext>
            </a:extLst>
          </p:cNvPr>
          <p:cNvSpPr txBox="1"/>
          <p:nvPr/>
        </p:nvSpPr>
        <p:spPr>
          <a:xfrm>
            <a:off x="3048000" y="324433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Конец!</a:t>
            </a:r>
          </a:p>
        </p:txBody>
      </p:sp>
    </p:spTree>
    <p:extLst>
      <p:ext uri="{BB962C8B-B14F-4D97-AF65-F5344CB8AC3E}">
        <p14:creationId xmlns:p14="http://schemas.microsoft.com/office/powerpoint/2010/main" val="5486796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259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</cp:revision>
  <dcterms:created xsi:type="dcterms:W3CDTF">2024-02-18T13:47:57Z</dcterms:created>
  <dcterms:modified xsi:type="dcterms:W3CDTF">2024-02-18T14:39:41Z</dcterms:modified>
</cp:coreProperties>
</file>