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5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27ED13-7F93-43E9-8282-5FBE19E66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62540B-605E-4E7C-B0E6-B35C7B2C0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D8C22E-1F9C-4CB8-B289-065E849A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416F-074C-40F1-9A35-5D85E5A46423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2C987A-BB11-4762-981F-56DCEEDB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F98520-09C5-4420-96DB-D1729F08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9768-9F6E-4BE6-8592-5380AFB44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719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65782-8F7D-47E3-8265-6603A542E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0C7DBF-E44C-4E12-9B27-2B0C9A894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BF0946-58D6-4C34-BEED-C9EC07DF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416F-074C-40F1-9A35-5D85E5A46423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F7FF9F-0C70-42DB-B288-DB75F1D3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277A9C-D89F-4D4E-91CE-1FB5CD1F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9768-9F6E-4BE6-8592-5380AFB44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06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C4B3A70-7075-4B6F-8DE6-239F07B4C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2558CC-2270-4B57-AE4E-F768B1168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E04683-F7DC-437E-A606-BE647D2B3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416F-074C-40F1-9A35-5D85E5A46423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947A25-5E3A-43B0-BC65-399CA899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71155B-19B5-44C8-9E99-BA9B5B33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9768-9F6E-4BE6-8592-5380AFB44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61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DDAFF4-7EE5-4207-BECB-EF7BE992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2A7CFA-7804-406B-B006-7C2E1E02F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D56AE1-65BF-43D4-837E-5CE76102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416F-074C-40F1-9A35-5D85E5A46423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40F8C6-7164-4715-B264-CA41FEF2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7B208E-5A3D-4E97-B26F-600086EF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9768-9F6E-4BE6-8592-5380AFB44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58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28366-46CA-40A5-A890-7D794B0AC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2F4A11-DD15-4B37-8E0C-9ABFCE8FD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9F9E76-FE38-4001-98FC-F7DDD8B8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416F-074C-40F1-9A35-5D85E5A46423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4FDF80-57C2-447C-92A5-70FF65D9E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ABA7AC-59A6-4555-9F75-A4F7C7F9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9768-9F6E-4BE6-8592-5380AFB44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52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9BA24D-4690-4CA3-B315-FB76632B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9D32DC-8CF2-4F80-A0A9-BBE09E372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3AC11A-43A4-444B-B164-ED37A1BFB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D6261C-04B5-43F3-8595-4E3CAE3F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416F-074C-40F1-9A35-5D85E5A46423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88AE84-BC81-4586-A01D-85FC18FD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4D9FFF-ABCA-4D25-B2BA-7720FCBD9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9768-9F6E-4BE6-8592-5380AFB44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04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11BD04-B8AD-4EDC-98DF-4D25AB600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209578-5884-4575-955C-AD26D7A99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F6DBA4-2D6F-46AB-800A-243624BA0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40AD00F-B0A9-47BD-B02D-3FFFAD23B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B3C68B-2313-4AF9-9BF2-3A6A5CDBF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DE65B7E-7861-4424-B725-E49CADB91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416F-074C-40F1-9A35-5D85E5A46423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79280E6-7AE8-4108-86D8-7A1C3590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A3A1C55-1175-4088-BFD7-47E4C9F1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9768-9F6E-4BE6-8592-5380AFB44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54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3B5EC-D94F-4531-A1A7-830C45D25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2136023-D37E-4672-85E9-5A86FEC6D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416F-074C-40F1-9A35-5D85E5A46423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5A4E94B-F391-4E8B-809C-2580FFD7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DAD902-1E90-4FA3-974C-6EFE2768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9768-9F6E-4BE6-8592-5380AFB44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4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484D7FA-2DF6-4CC1-8200-8028EE721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416F-074C-40F1-9A35-5D85E5A46423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C9350FF-CC1C-4BC3-9EBF-9C33E226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7D1713-868A-496B-87F8-E107B719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9768-9F6E-4BE6-8592-5380AFB44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28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7464F-15C4-4B75-99B6-E80978E15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E9815C-3310-4554-9DBF-8BB5C9F20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6FFA2E-87E0-4CFC-A18B-5DE9262C1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BEFD28-8D1E-424E-97CB-05AB549C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416F-074C-40F1-9A35-5D85E5A46423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A3BE39-BBE8-404B-A98E-17153487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A5B015-3DBB-4866-AB28-B1F27D94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9768-9F6E-4BE6-8592-5380AFB44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78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5C1A8F-45E6-4741-8EF1-1EDCD90BF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27AFE4E-700C-441E-80CE-17EE8AEC4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31BDEC-695D-4EB8-B2E3-7045843D3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891B35-FCD0-46B0-8089-CF660344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416F-074C-40F1-9A35-5D85E5A46423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DAC4AC-D84E-46B4-ABA5-46D61A64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FDD37E-3984-4469-8340-877A0A06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9768-9F6E-4BE6-8592-5380AFB44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7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8A023-BCAD-4419-8978-F4898F003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7DF4B6-39BE-4452-96BD-99D5E0F11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8473D8-B508-4E71-932F-A507287A6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6416F-074C-40F1-9A35-5D85E5A46423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BB8D50-4BE1-40B8-9EB1-0A6233410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036AE2-9997-4346-9C5E-8AF429809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69768-9F6E-4BE6-8592-5380AFB44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3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71A7C-3868-4CE2-9FCB-89333ACC6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0111" y="302231"/>
            <a:ext cx="10033262" cy="970388"/>
          </a:xfrm>
        </p:spPr>
        <p:txBody>
          <a:bodyPr/>
          <a:lstStyle/>
          <a:p>
            <a:r>
              <a:rPr lang="ru-RU" dirty="0"/>
              <a:t>Томас Мор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18F1E7-89E5-40F3-874E-BEE3C8478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7572" y="1396443"/>
            <a:ext cx="5785945" cy="44481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февраля 1478 - 6 июля 1535</a:t>
            </a:r>
          </a:p>
          <a:p>
            <a:pPr>
              <a:lnSpc>
                <a:spcPct val="150000"/>
              </a:lnSpc>
            </a:pPr>
            <a:r>
              <a:rPr lang="ru-RU" sz="3200" dirty="0">
                <a:latin typeface="Arial" panose="020B0604020202020204" pitchFamily="34" charset="0"/>
              </a:rPr>
              <a:t>Английский</a:t>
            </a:r>
            <a:r>
              <a:rPr lang="ru-RU" sz="3200" dirty="0">
                <a:solidFill>
                  <a:srgbClr val="0645AD"/>
                </a:solidFill>
                <a:latin typeface="Arial" panose="020B0604020202020204" pitchFamily="34" charset="0"/>
              </a:rPr>
              <a:t> </a:t>
            </a:r>
            <a:r>
              <a:rPr lang="ru-RU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юрист, государственный деятель, философ и писатель-</a:t>
            </a:r>
            <a:r>
              <a:rPr lang="ru-RU" sz="3200" b="0" i="0" u="none" strike="noStrike" dirty="0">
                <a:effectLst/>
                <a:latin typeface="Arial" panose="020B0604020202020204" pitchFamily="34" charset="0"/>
              </a:rPr>
              <a:t>гуманист</a:t>
            </a:r>
            <a:r>
              <a:rPr lang="ru-RU" sz="3200" b="0" i="0" dirty="0">
                <a:effectLst/>
                <a:latin typeface="Arial" panose="020B0604020202020204" pitchFamily="34" charset="0"/>
              </a:rPr>
              <a:t>. </a:t>
            </a:r>
            <a:r>
              <a:rPr lang="ru-RU" sz="3200" b="0" i="0" u="none" strike="noStrike" dirty="0">
                <a:effectLst/>
                <a:latin typeface="Arial" panose="020B0604020202020204" pitchFamily="34" charset="0"/>
              </a:rPr>
              <a:t>Лорд-канцлер Англии</a:t>
            </a:r>
            <a:r>
              <a:rPr lang="ru-RU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(1529—1532)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954490-F3B1-4B4D-A001-D82AFF177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470" y="1396443"/>
            <a:ext cx="35718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9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9DFED5-7887-4679-98D1-511A2CEEE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35" y="268014"/>
            <a:ext cx="11335407" cy="621161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D60967-54C4-475E-AF98-EF96B7BEA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35" y="268014"/>
            <a:ext cx="11309130" cy="621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2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B130C1-67F2-4FF8-BC4C-2F8FAED37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796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5D44763-96E8-4041-B11F-38B9B2F4C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51" y="1290182"/>
            <a:ext cx="9720197" cy="5336086"/>
          </a:xfrm>
        </p:spPr>
      </p:pic>
    </p:spTree>
    <p:extLst>
      <p:ext uri="{BB962C8B-B14F-4D97-AF65-F5344CB8AC3E}">
        <p14:creationId xmlns:p14="http://schemas.microsoft.com/office/powerpoint/2010/main" val="109871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04EED-D7A0-4C2C-AF26-16529F9EF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22531" cy="6224861"/>
          </a:xfrm>
        </p:spPr>
        <p:txBody>
          <a:bodyPr>
            <a:noAutofit/>
          </a:bodyPr>
          <a:lstStyle/>
          <a:p>
            <a:r>
              <a:rPr lang="ru-RU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Томас Мор назвал свой труд «Золотая книжечка, столь же полезная, сколь и забавная о наилучшем устройстве государства и о новом острове Утопия»</a:t>
            </a:r>
            <a:endParaRPr lang="ru-RU" sz="32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AEF0D2C-5B7E-45C3-A313-600852917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166" y="141890"/>
            <a:ext cx="5265681" cy="6448095"/>
          </a:xfrm>
        </p:spPr>
      </p:pic>
    </p:spTree>
    <p:extLst>
      <p:ext uri="{BB962C8B-B14F-4D97-AF65-F5344CB8AC3E}">
        <p14:creationId xmlns:p14="http://schemas.microsoft.com/office/powerpoint/2010/main" val="227583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8D60E7-E734-46CC-B0DA-7A60BB30B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94" y="581145"/>
            <a:ext cx="4269873" cy="56912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490394E-9409-417E-BD4B-7A77BAF66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974" y="430929"/>
            <a:ext cx="4444901" cy="599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9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F63A53-DE3D-4BD8-B33C-86DB5DD36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31" y="38100"/>
            <a:ext cx="4257675" cy="67818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1B68F7-4EA7-4376-A500-425B3DE3E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876" y="38100"/>
            <a:ext cx="4330664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32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FE60F3-64D2-41C6-874E-7EB06797D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00" y="196837"/>
            <a:ext cx="5970152" cy="646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1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F57548F-3AD8-48EC-8A07-A635A8E8B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"/>
            <a:ext cx="12192000" cy="673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5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2D46FE-E5C7-4951-B691-276A93D04052}"/>
              </a:ext>
            </a:extLst>
          </p:cNvPr>
          <p:cNvSpPr txBox="1"/>
          <p:nvPr/>
        </p:nvSpPr>
        <p:spPr>
          <a:xfrm>
            <a:off x="4935793" y="324433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Bahnschrift Light SemiCondensed" panose="020B0502040204020203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2441957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54</Words>
  <Application>Microsoft Office PowerPoint</Application>
  <PresentationFormat>Широкоэкранный</PresentationFormat>
  <Paragraphs>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Bahnschrift Light SemiCondensed</vt:lpstr>
      <vt:lpstr>Calibri</vt:lpstr>
      <vt:lpstr>Calibri Light</vt:lpstr>
      <vt:lpstr>Times New Roman</vt:lpstr>
      <vt:lpstr>Тема Office</vt:lpstr>
      <vt:lpstr>Томас Мор</vt:lpstr>
      <vt:lpstr>Презентация PowerPoint</vt:lpstr>
      <vt:lpstr>Презентация PowerPoint</vt:lpstr>
      <vt:lpstr>Томас Мор назвал свой труд «Золотая книжечка, столь же полезная, сколь и забавная о наилучшем устройстве государства и о новом острове Утопия»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Томас Мор</dc:title>
  <dc:creator>User</dc:creator>
  <cp:lastModifiedBy>User</cp:lastModifiedBy>
  <cp:revision>13</cp:revision>
  <dcterms:created xsi:type="dcterms:W3CDTF">2023-10-01T10:29:07Z</dcterms:created>
  <dcterms:modified xsi:type="dcterms:W3CDTF">2023-11-13T10:41:23Z</dcterms:modified>
</cp:coreProperties>
</file>