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77" r:id="rId4"/>
    <p:sldId id="263" r:id="rId5"/>
    <p:sldId id="264" r:id="rId6"/>
    <p:sldId id="276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785"/>
    <a:srgbClr val="FFFFFF"/>
    <a:srgbClr val="01040E"/>
    <a:srgbClr val="3C3C3C"/>
    <a:srgbClr val="464646"/>
    <a:srgbClr val="21BBEF"/>
    <a:srgbClr val="53B9FC"/>
    <a:srgbClr val="5299E1"/>
    <a:srgbClr val="528ED7"/>
    <a:srgbClr val="52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D3859-69D4-4DF7-99AF-A7DF5C9F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41983-5DBB-45E7-95D0-2EE3C03F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FF17C-DCBF-4406-8C15-0AE7BF76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E5185-0697-4ECC-BA3A-8E11A7CF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E51A4-0BA0-4157-B3CD-2C8DA4BF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C3D3-2A13-4B41-A019-AF31BD9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FA00C9-DA47-48CA-AFED-6AC8B0C0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00F08E-E6C6-4D25-9E08-7ABCE54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447E4-2A38-401C-A618-034B082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C912B-5953-45C8-9742-E8862EC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55F4D7-AACE-4D4D-8782-BE45D547E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F5EBE-6170-42EF-A9B6-36E3C27D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8270F-DD03-4DD4-A951-CB3A508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76987-F7D6-44CD-B772-56E549D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6E333-0B33-45A9-94FB-6825C45D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C1EE-B3EF-4964-904E-FF3B586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B2A22-5EBF-467A-842B-B9A875B5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2EFBA-F48E-4CC6-BD67-E2884B52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CB007-0F00-4A6C-BCDE-31232F04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DB4D9-ED12-42DB-837B-8575D202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B18C7-949F-4BB5-B64F-46CA0E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213DA-5C09-4826-8585-1AF9802F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EBEC0-F1B3-4A75-8001-A5D15339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3E83E-97DA-421E-954C-99B0C868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C0C-D75F-475F-86DC-4D86F90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804E3-1B39-423C-A885-E20D77E5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BD163-EC1F-47FB-84EF-A6A3F969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CBA32-FBE0-42CD-B893-426FF8ED7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BF415-AFAA-437C-988F-37BBD02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9890FC-2E06-49B1-927B-CA72644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822104-760C-4838-9A00-DA2C8CF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A0EA3-5F69-4D15-948C-43839787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503AE2-1591-4DD6-9DAA-B27F3FDC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461F9F-AB53-4512-A54D-0D4D1DCB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EF750F-91D9-4E3E-8323-D908B0D2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58443F-B361-4784-8B97-80B4C8FF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2618A0-1517-460A-96C6-3F03FB4D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A47990-C02A-472E-A21E-FEFBABF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064DC8-CC47-43FB-9891-EB4DDCD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9D8B3-B9A7-4DCC-AA7E-3491EFE2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19105-2F41-49E0-A2A8-31D8108C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37833E-B261-4A12-B454-B47B534A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50F2B3-7044-4738-A69B-27D2FD5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DCB407-4F54-4EA1-9B80-003FA71B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45F332-50EB-4569-B0D0-E34EFB8D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0BCA1C-E492-4D4F-9D89-6CE73B01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9D2F-CDBD-47D9-9D32-95841CAD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A7CA0-93EC-4925-AD2F-EAAB5F26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19215-998E-469F-9D2B-DA3FCBF0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DDF5D-0879-41FC-9C59-CE374F11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DBEB5-C083-4CFF-A9B0-2690923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02CE5-95C3-4294-A194-416D6626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57BAF-DEEC-4792-93FD-C442AE91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600AEC-F289-44DE-8F88-B60F8362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827EBC-A8D2-4FE7-BADE-8BA73A5C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9F788-8240-4851-BE56-5B8186C3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73EC8-3909-419B-AC0F-0D1FF1DE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562FA-B221-4B58-9CDB-8E96168E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B4D60-75CF-4486-ABB4-A3EA180E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ED8BF-116E-4AD6-ADC4-50BB2610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ABA70-3D3A-4DB0-8851-233D0FBA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8BE9-4A41-4488-9E16-BD42919E6B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3CB79-72F0-4B19-B5A9-F49819B9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1E732-CD2D-4498-8D2A-1F3F6296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7AC2B3-3CE4-4A4D-AD50-12B4770383CC}"/>
              </a:ext>
            </a:extLst>
          </p:cNvPr>
          <p:cNvSpPr/>
          <p:nvPr/>
        </p:nvSpPr>
        <p:spPr>
          <a:xfrm>
            <a:off x="3090554" y="571500"/>
            <a:ext cx="6261040" cy="162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на свободу мысли и слова</a:t>
            </a:r>
          </a:p>
        </p:txBody>
      </p:sp>
    </p:spTree>
    <p:extLst>
      <p:ext uri="{BB962C8B-B14F-4D97-AF65-F5344CB8AC3E}">
        <p14:creationId xmlns:p14="http://schemas.microsoft.com/office/powerpoint/2010/main" val="4889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835231" y="626126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29 Конституции РФ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D31F-5408-4DC4-945E-8B645F502D72}"/>
              </a:ext>
            </a:extLst>
          </p:cNvPr>
          <p:cNvSpPr txBox="1"/>
          <p:nvPr/>
        </p:nvSpPr>
        <p:spPr>
          <a:xfrm>
            <a:off x="522142" y="1688729"/>
            <a:ext cx="11441257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Каждому гарантируется свобода мысли и слова.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Не допускаются пропаганда или агитация, возбуждающие социальную, расовую, национальную или религиозную ненависть и вражду. Запрещается пропаганда социального, расового, национального, религиозного или языкового превосходства.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Никто не может быть принужден к выражению своих мнений и убеждений или отказу от них.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Каждый имеет право свободно искать, получать, передавать, производить и распространять информацию любым законным способом. Перечень сведений, составляющих государственную тайну, определяется федеральным законом.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Гарантируется свобода массовой информации. Цензура запрещается.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95B1A9-F565-4CD2-B413-4C54E7B4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02" y="271409"/>
            <a:ext cx="905256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C7400B-65CD-4A05-BC12-18E3BB9268DD}"/>
              </a:ext>
            </a:extLst>
          </p:cNvPr>
          <p:cNvSpPr txBox="1"/>
          <p:nvPr/>
        </p:nvSpPr>
        <p:spPr>
          <a:xfrm>
            <a:off x="619433" y="1238468"/>
            <a:ext cx="6096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Мысль как результат, продукт мышления отражает познание окружающего мира и самого себя в этом мире и воплощается в представлениях, взглядах, мнениях, убеждениях.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9D546-0A2A-4675-9FBA-6AA7244E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6" y="2687432"/>
            <a:ext cx="4040683" cy="37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B30A7-E779-4B92-B468-D5D6F4C07EED}"/>
              </a:ext>
            </a:extLst>
          </p:cNvPr>
          <p:cNvSpPr txBox="1"/>
          <p:nvPr/>
        </p:nvSpPr>
        <p:spPr>
          <a:xfrm>
            <a:off x="806245" y="1028343"/>
            <a:ext cx="67350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мысль может быть скрыта от других, не выражена устным или печатным способом и остаться лишь достоянием самого человека, то свобода слова, гарантированная Конституцией, дает возможность беспрепятственно выражать свои мысли, передавать их другим людям.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2DE9B8-157C-4C3E-ACCA-FA3387EFC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00" y="3191208"/>
            <a:ext cx="5040310" cy="3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9FBD0-DD59-4631-A8DF-B69C29706100}"/>
              </a:ext>
            </a:extLst>
          </p:cNvPr>
          <p:cNvSpPr txBox="1"/>
          <p:nvPr/>
        </p:nvSpPr>
        <p:spPr>
          <a:xfrm>
            <a:off x="884903" y="1028343"/>
            <a:ext cx="776748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свободно выражать свое мнение включает свободу придерживаться своего мнения и свободу искать, получать и распространять информацию и идеи любыми средствами без какого-либо вмешательства со стороны публичных властей и независимо от государственных границ.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43C377-A3AF-4F45-AF1F-BA77A0AC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45" y="3162964"/>
            <a:ext cx="5743883" cy="32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49080-35C2-4283-893F-626E58F85ABD}"/>
              </a:ext>
            </a:extLst>
          </p:cNvPr>
          <p:cNvSpPr txBox="1"/>
          <p:nvPr/>
        </p:nvSpPr>
        <p:spPr>
          <a:xfrm>
            <a:off x="668593" y="766179"/>
            <a:ext cx="1085481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быть ограничен доступ граждан к: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нормативным правовым актам, затрагивающим права, свободы и обязанности человека и гражданина, а также устанавливающим полномочия государственных органов и органов местного самоуправления;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информации о состоянии окружающей среды;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информации о деятельности государственных органов и органов местного самоуправления, а также об использовании бюджетных средств;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информации, накапливаемой в открытых фондах библиотек, музеев и архивов, а также в государственных, муниципальных и иных информационных системах, созданных или предназначенных для обеспечения граждан (физических лиц) и организаций такой информацией;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иной информации, недопустимость ограничения доступа к которой установлена федеральными законами.</a:t>
            </a:r>
          </a:p>
        </p:txBody>
      </p:sp>
    </p:spTree>
    <p:extLst>
      <p:ext uri="{BB962C8B-B14F-4D97-AF65-F5344CB8AC3E}">
        <p14:creationId xmlns:p14="http://schemas.microsoft.com/office/powerpoint/2010/main" val="34457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88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324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2023-10-22T19:24:03Z</dcterms:created>
  <dcterms:modified xsi:type="dcterms:W3CDTF">2023-11-12T19:07:17Z</dcterms:modified>
</cp:coreProperties>
</file>