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399-E380-4BB9-B3E9-4B7DDFF4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5966-B4D4-4183-BFD8-80F78D7B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FA61-010E-42C6-AB28-F24114B8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03E2-86C9-4C0A-BDC8-A12D4C6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0A6F-1BA0-44BA-A54F-2CF184D2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324-8CEA-4AAC-9075-E4DA51D5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F4450-A5A1-4EC8-854F-679CEB65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586E-452B-4511-AEA2-25A62D3D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0FFC-654F-4B83-9704-4060A503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0407-A1E7-4DD1-A7C4-AAF3FF1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97770-134A-4B5C-B8CD-A2ACD6404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4190-39A3-449F-8FBE-6B83B3AA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3679-5190-4EAF-95BC-06171B0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FEFA-4EE8-4894-BCFC-660C74FE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A446F-03F7-4C5B-B488-34AC9626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326E-8432-4EE9-A398-1CB1A509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346A-231E-4C2A-83B6-62676FF7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0B618-EFDC-4F37-ADB6-54F18A51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52D2-805A-4243-A9B9-C8654BA2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1B02-D2ED-4628-B6A0-7063EB7C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2484-1D9B-430F-A726-2696E9B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1024F-3822-407B-A619-52D51652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1285-FD66-402A-B129-7585BBC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A17A-29EA-4028-B6F0-D44CA6EC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5D47-D0D5-4883-B826-619C540D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20D-A75D-4033-B381-F40E58DA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3474-C9F6-4C05-8BDB-E8FFE0AEB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B2057-8131-473A-948E-F4114E20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FAED-9307-4E4B-AFD4-A20CB22C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D884-2121-4448-8ADA-FC552C6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224-B129-44F7-A34E-63D9762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9B98-51D2-41FE-B869-F130579A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4D46-B7AA-4928-9FAC-648948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E4A07-DBD7-4245-BD89-A4EC30C6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764F6-EA1C-4098-B1FF-99E7ADA1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43C2-78CC-47F7-B6DE-5EED25032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D793A-14FE-4E5D-9C59-60445261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AA2CC-E90F-4DC5-80DE-2BD35709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1F4BB-72B6-44BE-8787-6A75587B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EFAA-BAC3-4B13-8885-B25528E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1BA29-83D8-41BA-95E3-E53E7AE2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235A-3730-4983-BA02-D74594DB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AF41A-5C77-4EB3-B53E-A330A75E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2F93-9564-416B-AA1F-CF78E062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DAF11-A73E-42F9-BEF1-30461356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D686-9E02-4F8C-8EC9-1361722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039A-459D-4885-87BC-2EB25C5A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9F9-978D-4635-856B-29CF8BD6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7AC8-22FF-4A96-8AE0-4E1F40D8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CC96-839B-4E82-9FDB-99C4A1BC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17A12-D60A-44F8-AB6F-0780D236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66D0-7CCE-45EE-BAF7-93E6E83B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126D-B941-48EC-85AA-5283749F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A2CF7-A60B-403E-A4EE-620C1BA2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6307-1902-405E-A74C-27034272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6057-CBC2-403F-A824-B3C4CF0C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4F10-C834-4BF9-9B35-01DF641D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E4B69-3537-4D99-80F6-9E7DCA00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43A17-5523-4B4E-804F-1A6FD4B5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EB42-FF92-492C-8C1C-6693D12A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E29B-3756-4489-8F67-59EEDBBD3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3099-F28E-4BB7-A0E6-9ED4058289EE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1E1-8C07-4BB3-AA13-F69442853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BF81-958C-4673-A7F4-24E76C09F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27FC-5CF5-43D8-9309-F09043EB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BAC-90DC-4BD8-8DDD-39D755DE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Admission Tests and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BCA8-12AA-4CD9-9E48-71D68659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exams in use today:</a:t>
            </a:r>
          </a:p>
          <a:p>
            <a:pPr lvl="1"/>
            <a:r>
              <a:rPr lang="en-US" dirty="0"/>
              <a:t>Scholastic Aptitude/Assessment Test (SAT)</a:t>
            </a:r>
          </a:p>
          <a:p>
            <a:pPr lvl="1"/>
            <a:r>
              <a:rPr lang="en-US" dirty="0"/>
              <a:t>American College Testing (ACT)</a:t>
            </a:r>
          </a:p>
          <a:p>
            <a:r>
              <a:rPr lang="en-US"/>
              <a:t>Imperfect </a:t>
            </a:r>
            <a:r>
              <a:rPr lang="en-US" dirty="0"/>
              <a:t>but </a:t>
            </a:r>
            <a:r>
              <a:rPr lang="en-US"/>
              <a:t>necessary assumptions:</a:t>
            </a:r>
            <a:endParaRPr lang="en-US" dirty="0"/>
          </a:p>
          <a:p>
            <a:pPr lvl="1"/>
            <a:r>
              <a:rPr lang="en-US" dirty="0"/>
              <a:t>Test Score (Independent Variable)</a:t>
            </a:r>
          </a:p>
          <a:p>
            <a:pPr lvl="1"/>
            <a:r>
              <a:rPr lang="en-US" dirty="0"/>
              <a:t>Graduation Rate (Dependent Variable)</a:t>
            </a:r>
          </a:p>
          <a:p>
            <a:r>
              <a:rPr lang="en-US" dirty="0"/>
              <a:t>Question to answer</a:t>
            </a:r>
          </a:p>
          <a:p>
            <a:pPr lvl="1"/>
            <a:r>
              <a:rPr lang="en-US" dirty="0"/>
              <a:t>How strong of a predictor is a student’s test performance on their likelihood of graduation?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BC92A6-15AE-466A-9895-268A0CE0F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370806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B8063-46C0-4942-B00D-9C124B3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Scores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2D473-98BB-42D7-AD27-B6E4A3BE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Scored from 400 to 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been the more common requirement for schools on East and West coasts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of scores to graduation rate follows a parabolic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4BFF46-CBB4-44D3-9BDC-AF18ECABDA36}"/>
              </a:ext>
            </a:extLst>
          </p:cNvPr>
          <p:cNvSpPr/>
          <p:nvPr/>
        </p:nvSpPr>
        <p:spPr>
          <a:xfrm>
            <a:off x="5963478" y="1868555"/>
            <a:ext cx="4426227" cy="1775793"/>
          </a:xfrm>
          <a:custGeom>
            <a:avLst/>
            <a:gdLst>
              <a:gd name="connsiteX0" fmla="*/ 0 w 4426227"/>
              <a:gd name="connsiteY0" fmla="*/ 0 h 1868558"/>
              <a:gd name="connsiteX1" fmla="*/ 4420337 w 4426227"/>
              <a:gd name="connsiteY1" fmla="*/ 0 h 1868558"/>
              <a:gd name="connsiteX2" fmla="*/ 4426227 w 4426227"/>
              <a:gd name="connsiteY2" fmla="*/ 48903 h 1868558"/>
              <a:gd name="connsiteX3" fmla="*/ 86141 w 4426227"/>
              <a:gd name="connsiteY3" fmla="*/ 1868558 h 1868558"/>
              <a:gd name="connsiteX4" fmla="*/ 0 w 4426227"/>
              <a:gd name="connsiteY4" fmla="*/ 1866734 h 18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6227" h="1868558">
                <a:moveTo>
                  <a:pt x="0" y="0"/>
                </a:moveTo>
                <a:lnTo>
                  <a:pt x="4420337" y="0"/>
                </a:lnTo>
                <a:lnTo>
                  <a:pt x="4426227" y="48903"/>
                </a:lnTo>
                <a:cubicBezTo>
                  <a:pt x="4426227" y="1053871"/>
                  <a:pt x="2483104" y="1868558"/>
                  <a:pt x="86141" y="1868558"/>
                </a:cubicBezTo>
                <a:lnTo>
                  <a:pt x="0" y="186673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30E879-A41F-4717-9350-C8AF0016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370806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E9EA82-59BA-4677-B3B3-00BF2B4D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370806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B8063-46C0-4942-B00D-9C124B3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Scores at a Glance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2D473-98BB-42D7-AD27-B6E4A3BE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Scored from 1 to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been the more common requirement for schools throughout the Midwest and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of scores to graduation rate follows a more linear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Addressing confounding variables, selectivity bias, and random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CB7615-95F5-4DBE-8BFF-B409F0D685E9}"/>
              </a:ext>
            </a:extLst>
          </p:cNvPr>
          <p:cNvCxnSpPr>
            <a:cxnSpLocks/>
          </p:cNvCxnSpPr>
          <p:nvPr/>
        </p:nvCxnSpPr>
        <p:spPr>
          <a:xfrm flipH="1">
            <a:off x="5950226" y="2319130"/>
            <a:ext cx="4797287" cy="1404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13C96-E673-4724-8149-35F1E86C1A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0806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Standardized Admission Tests and Graduation</vt:lpstr>
      <vt:lpstr>SAT Scores at a Glance</vt:lpstr>
      <vt:lpstr>ACT Scores at a Glance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Chopade</dc:creator>
  <cp:lastModifiedBy>Michael Chopade</cp:lastModifiedBy>
  <cp:revision>16</cp:revision>
  <dcterms:created xsi:type="dcterms:W3CDTF">2018-11-06T21:31:28Z</dcterms:created>
  <dcterms:modified xsi:type="dcterms:W3CDTF">2018-11-07T03:04:33Z</dcterms:modified>
</cp:coreProperties>
</file>