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0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4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Ergin</a:t>
            </a:r>
            <a:r>
              <a:rPr lang="en-US" dirty="0" smtClean="0"/>
              <a:t> </a:t>
            </a:r>
            <a:r>
              <a:rPr lang="en-US" dirty="0" err="1" smtClean="0"/>
              <a:t>Bostanci</a:t>
            </a:r>
            <a:endParaRPr lang="en-US" dirty="0" smtClean="0"/>
          </a:p>
          <a:p>
            <a:r>
              <a:rPr lang="en-US" dirty="0" smtClean="0"/>
              <a:t>Group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Graduation Rate </a:t>
            </a:r>
            <a:br>
              <a:rPr lang="en-US" dirty="0" smtClean="0"/>
            </a:br>
            <a:r>
              <a:rPr lang="en-US" dirty="0" smtClean="0"/>
              <a:t>Compared by Demographics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63" y="2321302"/>
            <a:ext cx="5487650" cy="3658433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72632" y="545747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 smtClean="0"/>
          </a:p>
          <a:p>
            <a:pPr algn="ctr"/>
            <a:r>
              <a:rPr lang="en-US" dirty="0" smtClean="0"/>
              <a:t>White – Overall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57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Graduation Rate </a:t>
            </a:r>
            <a:br>
              <a:rPr lang="en-US" dirty="0" smtClean="0"/>
            </a:br>
            <a:r>
              <a:rPr lang="en-US" dirty="0" smtClean="0"/>
              <a:t>Compared by Demographics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2632" y="545747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 smtClean="0"/>
          </a:p>
          <a:p>
            <a:pPr algn="ctr"/>
            <a:r>
              <a:rPr lang="en-US" dirty="0" smtClean="0"/>
              <a:t>Black – Overall</a:t>
            </a:r>
          </a:p>
          <a:p>
            <a:pPr algn="ctr"/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63" y="2321302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5571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Graduation Rate </a:t>
            </a:r>
            <a:br>
              <a:rPr lang="en-US" dirty="0" smtClean="0"/>
            </a:br>
            <a:r>
              <a:rPr lang="en-US" dirty="0" smtClean="0"/>
              <a:t>Compared by Demographics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2632" y="545747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 smtClean="0"/>
          </a:p>
          <a:p>
            <a:pPr algn="ctr"/>
            <a:r>
              <a:rPr lang="en-US" dirty="0" smtClean="0"/>
              <a:t>Hispanic – Overall</a:t>
            </a:r>
          </a:p>
          <a:p>
            <a:pPr algn="ctr"/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63" y="2321302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5512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Graduation Rate </a:t>
            </a:r>
            <a:br>
              <a:rPr lang="en-US" dirty="0" smtClean="0"/>
            </a:br>
            <a:r>
              <a:rPr lang="en-US" dirty="0" smtClean="0"/>
              <a:t>Compared by Demographics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2632" y="545747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 smtClean="0"/>
          </a:p>
          <a:p>
            <a:pPr algn="ctr"/>
            <a:r>
              <a:rPr lang="en-US" dirty="0" smtClean="0"/>
              <a:t>Asian – Overall</a:t>
            </a:r>
          </a:p>
          <a:p>
            <a:pPr algn="ctr"/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63" y="2321302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2440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Graduation Rate </a:t>
            </a:r>
            <a:br>
              <a:rPr lang="en-US" dirty="0" smtClean="0"/>
            </a:br>
            <a:r>
              <a:rPr lang="en-US" dirty="0" smtClean="0"/>
              <a:t>Compared by Demographics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2632" y="545747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 smtClean="0"/>
          </a:p>
          <a:p>
            <a:pPr algn="ctr"/>
            <a:r>
              <a:rPr lang="en-US" dirty="0" smtClean="0"/>
              <a:t>White – Asian</a:t>
            </a:r>
          </a:p>
          <a:p>
            <a:pPr algn="ctr"/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63" y="2321302"/>
            <a:ext cx="5487650" cy="3658433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420045" y="2321301"/>
            <a:ext cx="1740721" cy="24404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572564" y="1923274"/>
            <a:ext cx="3209581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Asian is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703566" y="1923274"/>
            <a:ext cx="914400" cy="914400"/>
          </a:xfrm>
          <a:prstGeom prst="rect">
            <a:avLst/>
          </a:prstGeom>
          <a:solidFill>
            <a:srgbClr val="3A0E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Graduation Rate </a:t>
            </a:r>
            <a:br>
              <a:rPr lang="en-US" dirty="0" smtClean="0"/>
            </a:br>
            <a:r>
              <a:rPr lang="en-US" dirty="0" smtClean="0"/>
              <a:t>Compared by Demographics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2632" y="545747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 smtClean="0"/>
          </a:p>
          <a:p>
            <a:pPr algn="ctr"/>
            <a:r>
              <a:rPr lang="en-US" dirty="0" smtClean="0"/>
              <a:t>Black – Asian</a:t>
            </a:r>
          </a:p>
          <a:p>
            <a:pPr algn="ctr"/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420045" y="2321301"/>
            <a:ext cx="1740721" cy="24404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572564" y="1923274"/>
            <a:ext cx="3209581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Asian is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703566" y="1923274"/>
            <a:ext cx="914400" cy="914400"/>
          </a:xfrm>
          <a:prstGeom prst="rect">
            <a:avLst/>
          </a:prstGeom>
          <a:solidFill>
            <a:srgbClr val="3A0E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63" y="2321302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2007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Graduation Rate </a:t>
            </a:r>
            <a:br>
              <a:rPr lang="en-US" dirty="0" smtClean="0"/>
            </a:br>
            <a:r>
              <a:rPr lang="en-US" dirty="0" smtClean="0"/>
              <a:t>Compared by Demographics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2632" y="545747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 smtClean="0"/>
          </a:p>
          <a:p>
            <a:pPr algn="ctr"/>
            <a:r>
              <a:rPr lang="en-US" dirty="0" smtClean="0"/>
              <a:t>Hispanic – Asian</a:t>
            </a:r>
          </a:p>
          <a:p>
            <a:pPr algn="ctr"/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420045" y="2321301"/>
            <a:ext cx="1740721" cy="24404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572564" y="1923274"/>
            <a:ext cx="3209581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Asian is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703566" y="1923274"/>
            <a:ext cx="914400" cy="914400"/>
          </a:xfrm>
          <a:prstGeom prst="rect">
            <a:avLst/>
          </a:prstGeom>
          <a:solidFill>
            <a:srgbClr val="3A0E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63" y="2321302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775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47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Project 1</vt:lpstr>
      <vt:lpstr>Graduation Rate  Compared by Demographics </vt:lpstr>
      <vt:lpstr>Graduation Rate  Compared by Demographics </vt:lpstr>
      <vt:lpstr>Graduation Rate  Compared by Demographics </vt:lpstr>
      <vt:lpstr>Graduation Rate  Compared by Demographics </vt:lpstr>
      <vt:lpstr>Graduation Rate  Compared by Demographics </vt:lpstr>
      <vt:lpstr>Graduation Rate  Compared by Demographics </vt:lpstr>
      <vt:lpstr>Graduation Rate  Compared by Demographics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Esref Celik</dc:creator>
  <cp:lastModifiedBy>Esref Celik</cp:lastModifiedBy>
  <cp:revision>2</cp:revision>
  <dcterms:created xsi:type="dcterms:W3CDTF">2018-11-09T22:14:49Z</dcterms:created>
  <dcterms:modified xsi:type="dcterms:W3CDTF">2018-11-09T22:25:21Z</dcterms:modified>
</cp:coreProperties>
</file>