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Ergin</a:t>
            </a:r>
            <a:r>
              <a:rPr lang="en-US" dirty="0" smtClean="0"/>
              <a:t> </a:t>
            </a:r>
            <a:r>
              <a:rPr lang="en-US" dirty="0" err="1" smtClean="0"/>
              <a:t>Bostanci</a:t>
            </a:r>
            <a:endParaRPr lang="en-US" dirty="0" smtClean="0"/>
          </a:p>
          <a:p>
            <a:r>
              <a:rPr lang="en-US" dirty="0" smtClean="0"/>
              <a:t>Group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 Rates</a:t>
            </a:r>
            <a:br>
              <a:rPr lang="en-US" dirty="0" smtClean="0"/>
            </a:br>
            <a:r>
              <a:rPr lang="en-US" dirty="0" smtClean="0"/>
              <a:t>Compared</a:t>
            </a:r>
            <a:r>
              <a:rPr lang="en-US" dirty="0"/>
              <a:t> </a:t>
            </a:r>
            <a:r>
              <a:rPr lang="en-US" dirty="0" smtClean="0"/>
              <a:t>by Demographics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63" y="2364436"/>
            <a:ext cx="5487650" cy="365843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88292" y="52794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 smtClean="0"/>
          </a:p>
          <a:p>
            <a:pPr algn="ctr"/>
            <a:r>
              <a:rPr lang="en-US" dirty="0" smtClean="0"/>
              <a:t>White - Overall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 Rates</a:t>
            </a:r>
            <a:br>
              <a:rPr lang="en-US" dirty="0" smtClean="0"/>
            </a:br>
            <a:r>
              <a:rPr lang="en-US" dirty="0" smtClean="0"/>
              <a:t>Compared</a:t>
            </a:r>
            <a:r>
              <a:rPr lang="en-US" dirty="0"/>
              <a:t> </a:t>
            </a:r>
            <a:r>
              <a:rPr lang="en-US" dirty="0" smtClean="0"/>
              <a:t>by Demographics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88292" y="52794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  <a:p>
            <a:pPr algn="ctr"/>
            <a:r>
              <a:rPr lang="en-US" dirty="0" smtClean="0"/>
              <a:t>Black - Overall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63" y="2321302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3448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 Rates</a:t>
            </a:r>
            <a:br>
              <a:rPr lang="en-US" dirty="0" smtClean="0"/>
            </a:br>
            <a:r>
              <a:rPr lang="en-US" dirty="0" smtClean="0"/>
              <a:t>Compared</a:t>
            </a:r>
            <a:r>
              <a:rPr lang="en-US" dirty="0"/>
              <a:t> </a:t>
            </a:r>
            <a:r>
              <a:rPr lang="en-US" dirty="0" smtClean="0"/>
              <a:t>by Demographics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88292" y="52794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  <a:p>
            <a:pPr algn="ctr"/>
            <a:r>
              <a:rPr lang="en-US" dirty="0" smtClean="0"/>
              <a:t>Hispanic - Overall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63" y="2321302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4089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 Rates</a:t>
            </a:r>
            <a:br>
              <a:rPr lang="en-US" dirty="0" smtClean="0"/>
            </a:br>
            <a:r>
              <a:rPr lang="en-US" dirty="0" smtClean="0"/>
              <a:t>Compared</a:t>
            </a:r>
            <a:r>
              <a:rPr lang="en-US" dirty="0"/>
              <a:t> </a:t>
            </a:r>
            <a:r>
              <a:rPr lang="en-US" dirty="0" smtClean="0"/>
              <a:t>by Demographics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88292" y="52794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  <a:p>
            <a:pPr algn="ctr"/>
            <a:r>
              <a:rPr lang="en-US" dirty="0" smtClean="0"/>
              <a:t>Asian - Overall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63" y="2321302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0109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 Rates</a:t>
            </a:r>
            <a:br>
              <a:rPr lang="en-US" dirty="0" smtClean="0"/>
            </a:br>
            <a:r>
              <a:rPr lang="en-US" dirty="0" smtClean="0"/>
              <a:t>Compared</a:t>
            </a:r>
            <a:r>
              <a:rPr lang="en-US" dirty="0"/>
              <a:t> </a:t>
            </a:r>
            <a:r>
              <a:rPr lang="en-US" dirty="0" smtClean="0"/>
              <a:t>by Demographics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88292" y="52794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  <a:p>
            <a:pPr algn="ctr"/>
            <a:r>
              <a:rPr lang="en-US" dirty="0" smtClean="0"/>
              <a:t>Asian - White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63" y="2321302"/>
            <a:ext cx="5487650" cy="3658433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955913" y="1778310"/>
            <a:ext cx="24191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Asian is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81205" y="1711625"/>
            <a:ext cx="914400" cy="914400"/>
          </a:xfrm>
          <a:prstGeom prst="rect">
            <a:avLst/>
          </a:prstGeom>
          <a:solidFill>
            <a:srgbClr val="1207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 Rates</a:t>
            </a:r>
            <a:br>
              <a:rPr lang="en-US" dirty="0" smtClean="0"/>
            </a:br>
            <a:r>
              <a:rPr lang="en-US" dirty="0" smtClean="0"/>
              <a:t>Compared</a:t>
            </a:r>
            <a:r>
              <a:rPr lang="en-US" dirty="0"/>
              <a:t> </a:t>
            </a:r>
            <a:r>
              <a:rPr lang="en-US" dirty="0" smtClean="0"/>
              <a:t>by Demographics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88292" y="52794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  <a:p>
            <a:pPr algn="ctr"/>
            <a:r>
              <a:rPr lang="en-US" dirty="0" smtClean="0"/>
              <a:t>Asian - Black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55913" y="1778310"/>
            <a:ext cx="24191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Asian is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81205" y="1711625"/>
            <a:ext cx="914400" cy="914400"/>
          </a:xfrm>
          <a:prstGeom prst="rect">
            <a:avLst/>
          </a:prstGeom>
          <a:solidFill>
            <a:srgbClr val="1207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63" y="2321302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9268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 Rates</a:t>
            </a:r>
            <a:br>
              <a:rPr lang="en-US" dirty="0" smtClean="0"/>
            </a:br>
            <a:r>
              <a:rPr lang="en-US" dirty="0" smtClean="0"/>
              <a:t>Compared</a:t>
            </a:r>
            <a:r>
              <a:rPr lang="en-US" dirty="0"/>
              <a:t> </a:t>
            </a:r>
            <a:r>
              <a:rPr lang="en-US" dirty="0" smtClean="0"/>
              <a:t>by Demographics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88292" y="52794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  <a:p>
            <a:pPr algn="ctr"/>
            <a:r>
              <a:rPr lang="en-US" dirty="0" smtClean="0"/>
              <a:t>Asian - Hispanic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55913" y="1778310"/>
            <a:ext cx="24191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Asian is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81205" y="1711625"/>
            <a:ext cx="914400" cy="914400"/>
          </a:xfrm>
          <a:prstGeom prst="rect">
            <a:avLst/>
          </a:prstGeom>
          <a:solidFill>
            <a:srgbClr val="1207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63" y="2321302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2161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47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Project 1</vt:lpstr>
      <vt:lpstr>Graduation Rates Compared by Demographics</vt:lpstr>
      <vt:lpstr>Graduation Rates Compared by Demographics</vt:lpstr>
      <vt:lpstr>Graduation Rates Compared by Demographics</vt:lpstr>
      <vt:lpstr>Graduation Rates Compared by Demographics</vt:lpstr>
      <vt:lpstr>Graduation Rates Compared by Demographics</vt:lpstr>
      <vt:lpstr>Graduation Rates Compared by Demographics</vt:lpstr>
      <vt:lpstr>Graduation Rates Compared by Demographics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Esref Celik</dc:creator>
  <cp:lastModifiedBy>Esref Celik</cp:lastModifiedBy>
  <cp:revision>2</cp:revision>
  <dcterms:created xsi:type="dcterms:W3CDTF">2018-11-09T21:25:33Z</dcterms:created>
  <dcterms:modified xsi:type="dcterms:W3CDTF">2018-11-09T21:37:10Z</dcterms:modified>
</cp:coreProperties>
</file>