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B0BB-CBF7-4762-8BB1-F425AC8C7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College Graduation rates vs community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11F0E-C942-440E-BF81-70BCF612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9000"/>
            <a:ext cx="8791575" cy="1270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Is there a correlation between community size and graduation rates?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BB30-87DD-4EA3-9289-18B5B173E9F4}"/>
              </a:ext>
            </a:extLst>
          </p:cNvPr>
          <p:cNvSpPr txBox="1"/>
          <p:nvPr/>
        </p:nvSpPr>
        <p:spPr>
          <a:xfrm>
            <a:off x="2349500" y="48768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Brandon Van Nice</a:t>
            </a:r>
          </a:p>
        </p:txBody>
      </p:sp>
    </p:spTree>
    <p:extLst>
      <p:ext uri="{BB962C8B-B14F-4D97-AF65-F5344CB8AC3E}">
        <p14:creationId xmlns:p14="http://schemas.microsoft.com/office/powerpoint/2010/main" val="347540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85BF-F7F1-491E-8A9F-5053B8AD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Graduation Rates by City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324E4-0574-494D-BC9C-1064A50CC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529" y="2097088"/>
            <a:ext cx="5312568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A7A8B-A146-4DA7-A1AE-8E476422C23A}"/>
              </a:ext>
            </a:extLst>
          </p:cNvPr>
          <p:cNvSpPr txBox="1"/>
          <p:nvPr/>
        </p:nvSpPr>
        <p:spPr>
          <a:xfrm>
            <a:off x="1141413" y="2097088"/>
            <a:ext cx="392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 </a:t>
            </a:r>
          </a:p>
          <a:p>
            <a:r>
              <a:rPr lang="en-US" dirty="0"/>
              <a:t>How low the average graduation is per city size. It seems surprising that average graduation rates at 6 years are less than 50%.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918D4-D4E8-469D-AF26-9950D1DB582E}"/>
              </a:ext>
            </a:extLst>
          </p:cNvPr>
          <p:cNvSpPr txBox="1"/>
          <p:nvPr/>
        </p:nvSpPr>
        <p:spPr>
          <a:xfrm>
            <a:off x="1141413" y="3619500"/>
            <a:ext cx="392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Cities appear to have highest rate of graduation.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31B88-BB67-42BA-A1BB-609DB3AAB7F9}"/>
              </a:ext>
            </a:extLst>
          </p:cNvPr>
          <p:cNvSpPr txBox="1"/>
          <p:nvPr/>
        </p:nvSpPr>
        <p:spPr>
          <a:xfrm>
            <a:off x="1231900" y="4587914"/>
            <a:ext cx="383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</a:t>
            </a:r>
          </a:p>
          <a:p>
            <a:r>
              <a:rPr lang="en-US" dirty="0"/>
              <a:t>Data could be imperfect and skew to one of the categorical sizes. </a:t>
            </a:r>
          </a:p>
        </p:txBody>
      </p:sp>
    </p:spTree>
    <p:extLst>
      <p:ext uri="{BB962C8B-B14F-4D97-AF65-F5344CB8AC3E}">
        <p14:creationId xmlns:p14="http://schemas.microsoft.com/office/powerpoint/2010/main" val="6164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7154-E439-4E18-B0A5-59FEEDB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Cities per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9EE2E-7AE2-424F-A4B8-EAB398F3D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312568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42146-4CF4-405F-9E78-A12B69E3D842}"/>
              </a:ext>
            </a:extLst>
          </p:cNvPr>
          <p:cNvSpPr txBox="1"/>
          <p:nvPr/>
        </p:nvSpPr>
        <p:spPr>
          <a:xfrm>
            <a:off x="6718300" y="2097088"/>
            <a:ext cx="432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r>
              <a:rPr lang="en-US" dirty="0"/>
              <a:t>There are many more Colleges in Large Cities than any other size category.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5E2EF-9512-49D9-8192-54D0E27C640B}"/>
              </a:ext>
            </a:extLst>
          </p:cNvPr>
          <p:cNvSpPr txBox="1"/>
          <p:nvPr/>
        </p:nvSpPr>
        <p:spPr>
          <a:xfrm>
            <a:off x="6819900" y="3581400"/>
            <a:ext cx="422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Limitation:</a:t>
            </a:r>
          </a:p>
          <a:p>
            <a:r>
              <a:rPr lang="en-US" dirty="0"/>
              <a:t>Perhaps could have adjusted how cities were divided into 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105428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113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College Graduation rates vs community size</vt:lpstr>
      <vt:lpstr>Graduation Rates by City Size</vt:lpstr>
      <vt:lpstr>Number of Cities per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Graduation rates vs community size</dc:title>
  <dc:creator>JB52612</dc:creator>
  <cp:lastModifiedBy>JB52612</cp:lastModifiedBy>
  <cp:revision>2</cp:revision>
  <dcterms:created xsi:type="dcterms:W3CDTF">2018-11-10T03:46:27Z</dcterms:created>
  <dcterms:modified xsi:type="dcterms:W3CDTF">2018-11-10T04:03:24Z</dcterms:modified>
</cp:coreProperties>
</file>