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4" r:id="rId4"/>
    <p:sldId id="262" r:id="rId5"/>
    <p:sldId id="261" r:id="rId6"/>
    <p:sldId id="259" r:id="rId7"/>
    <p:sldId id="266" r:id="rId8"/>
    <p:sldId id="263" r:id="rId9"/>
    <p:sldId id="264" r:id="rId10"/>
    <p:sldId id="268" r:id="rId11"/>
    <p:sldId id="271" r:id="rId12"/>
    <p:sldId id="270" r:id="rId13"/>
    <p:sldId id="269" r:id="rId14"/>
    <p:sldId id="272" r:id="rId15"/>
    <p:sldId id="275" r:id="rId16"/>
    <p:sldId id="273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B01A6-09E2-4004-B45F-D49F66C6DFC4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1CE5B-1438-49E1-A969-148F6DF1C3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3604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705CD-B6A1-491F-A87B-D93CD088CCC4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51AA8-D032-48A0-89A0-2431125B52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7658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1AA8-D032-48A0-89A0-2431125B521F}" type="slidenum">
              <a:rPr lang="tr-TR" smtClean="0"/>
              <a:t>2</a:t>
            </a:fld>
            <a:endParaRPr lang="tr-T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45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1AA8-D032-48A0-89A0-2431125B521F}" type="slidenum">
              <a:rPr lang="tr-TR" smtClean="0"/>
              <a:t>3</a:t>
            </a:fld>
            <a:endParaRPr lang="tr-T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45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51AA8-D032-48A0-89A0-2431125B521F}" type="slidenum">
              <a:rPr lang="tr-TR" smtClean="0"/>
              <a:t>4</a:t>
            </a:fld>
            <a:endParaRPr lang="tr-T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45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ABA9BE-A2DC-4243-95E1-2C2C8DA43EBC}" type="datetimeFigureOut">
              <a:rPr lang="tr-TR" smtClean="0"/>
              <a:t>19.07.2017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1591248-CC91-44FA-BCCD-E99A1C6ED9C0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003322"/>
            <a:ext cx="2715816" cy="1089974"/>
          </a:xfrm>
        </p:spPr>
        <p:txBody>
          <a:bodyPr>
            <a:normAutofit/>
          </a:bodyPr>
          <a:lstStyle/>
          <a:p>
            <a:r>
              <a:rPr lang="tr-TR" dirty="0" smtClean="0"/>
              <a:t>Ergin Şen</a:t>
            </a:r>
          </a:p>
          <a:p>
            <a:endParaRPr lang="tr-TR" dirty="0"/>
          </a:p>
          <a:p>
            <a:r>
              <a:rPr lang="tr-TR" sz="1100" dirty="0" smtClean="0"/>
              <a:t>Kuveyt Türk, 2017</a:t>
            </a:r>
            <a:endParaRPr lang="tr-TR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4" y="4149080"/>
            <a:ext cx="2592284" cy="5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54" y="908720"/>
            <a:ext cx="7039092" cy="4992824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KOTLIN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512135" cy="2536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JAVA vs KOTLIN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434382" cy="21813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KOTLIN – EXTENSION FUNCTIONS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8434382" cy="21813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5" y="1343024"/>
            <a:ext cx="5987109" cy="19555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 smtClean="0">
                <a:solidFill>
                  <a:schemeClr val="tx1"/>
                </a:solidFill>
              </a:rPr>
              <a:t> KOTLIN – EXTENSION FUNCTIONS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8" y="5839940"/>
            <a:ext cx="6533798" cy="82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3" y="3356992"/>
            <a:ext cx="8434382" cy="21813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5987109" cy="19555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 smtClean="0">
                <a:solidFill>
                  <a:schemeClr val="tx1"/>
                </a:solidFill>
              </a:rPr>
              <a:t> KOTLIN – EXTENSION FUNCTIONS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 CONCLUSION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184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tr-TR" dirty="0" smtClean="0"/>
              <a:t>Clear syntax, modern features.</a:t>
            </a:r>
          </a:p>
          <a:p>
            <a:pPr marL="285750" indent="-285750">
              <a:buFont typeface="Wingdings" pitchFamily="2" charset="2"/>
              <a:buChar char="ü"/>
            </a:pPr>
            <a:endParaRPr lang="tr-TR" dirty="0"/>
          </a:p>
          <a:p>
            <a:pPr marL="285750" indent="-285750">
              <a:buFont typeface="Wingdings" pitchFamily="2" charset="2"/>
              <a:buChar char="ü"/>
            </a:pPr>
            <a:r>
              <a:rPr lang="tr-TR" dirty="0" smtClean="0"/>
              <a:t>Write less code, Read less code.</a:t>
            </a:r>
          </a:p>
          <a:p>
            <a:pPr marL="285750" indent="-285750">
              <a:buFont typeface="Wingdings" pitchFamily="2" charset="2"/>
              <a:buChar char="ü"/>
            </a:pPr>
            <a:endParaRPr lang="tr-TR" dirty="0"/>
          </a:p>
          <a:p>
            <a:pPr marL="285750" indent="-285750">
              <a:buFont typeface="Wingdings" pitchFamily="2" charset="2"/>
              <a:buChar char="ü"/>
            </a:pPr>
            <a:r>
              <a:rPr lang="tr-TR" dirty="0" smtClean="0"/>
              <a:t>No more NullPointerException.</a:t>
            </a:r>
          </a:p>
          <a:p>
            <a:pPr marL="285750" indent="-285750">
              <a:buFont typeface="Wingdings" pitchFamily="2" charset="2"/>
              <a:buChar char="ü"/>
            </a:pPr>
            <a:endParaRPr lang="tr-TR" dirty="0"/>
          </a:p>
          <a:p>
            <a:pPr marL="285750" indent="-285750">
              <a:buFont typeface="Wingdings" pitchFamily="2" charset="2"/>
              <a:buChar char="ü"/>
            </a:pPr>
            <a:r>
              <a:rPr lang="tr-TR" dirty="0" smtClean="0"/>
              <a:t>%100 compatible with Java.</a:t>
            </a:r>
          </a:p>
          <a:p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661248"/>
            <a:ext cx="2592284" cy="5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9872" y="620688"/>
            <a:ext cx="1512168" cy="1143000"/>
          </a:xfrm>
        </p:spPr>
        <p:txBody>
          <a:bodyPr/>
          <a:lstStyle/>
          <a:p>
            <a:r>
              <a:rPr lang="tr-TR" dirty="0" smtClean="0"/>
              <a:t>Thanks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249861" cy="3249861"/>
          </a:xfrm>
        </p:spPr>
      </p:pic>
    </p:spTree>
    <p:extLst>
      <p:ext uri="{BB962C8B-B14F-4D97-AF65-F5344CB8AC3E}">
        <p14:creationId xmlns:p14="http://schemas.microsoft.com/office/powerpoint/2010/main" val="418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OUTLINE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1484784"/>
            <a:ext cx="24945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tr-TR" sz="2400" dirty="0" smtClean="0"/>
              <a:t>History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tr-TR" sz="2400" dirty="0" smtClean="0"/>
              <a:t>Kotlin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tr-TR" sz="2400" dirty="0" smtClean="0"/>
              <a:t>Sample Codes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tr-TR" sz="2400" dirty="0" smtClean="0"/>
              <a:t>Java vs Kotlin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tr-TR" sz="2400" dirty="0" smtClean="0"/>
              <a:t>Conclusion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2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HISTORY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6" y="2996952"/>
            <a:ext cx="8197668" cy="3744416"/>
          </a:xfrm>
          <a:prstGeom prst="rect">
            <a:avLst/>
          </a:prstGeom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82" y="692696"/>
            <a:ext cx="59166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24" y="2996952"/>
            <a:ext cx="2375520" cy="153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1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HISTORY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9338"/>
            <a:ext cx="5596114" cy="3147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2736"/>
            <a:ext cx="475252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DISCUSSION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915" y="1124744"/>
            <a:ext cx="419306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 </a:t>
            </a:r>
            <a:r>
              <a:rPr lang="tr-TR" dirty="0" smtClean="0"/>
              <a:t>What to Do in This Situtation</a:t>
            </a:r>
          </a:p>
          <a:p>
            <a:pPr algn="ctr"/>
            <a:endParaRPr lang="tr-T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tr-TR" dirty="0" smtClean="0"/>
              <a:t>Rewriting </a:t>
            </a:r>
            <a:r>
              <a:rPr lang="tr-TR" dirty="0"/>
              <a:t>everything </a:t>
            </a:r>
            <a:r>
              <a:rPr lang="tr-TR" dirty="0" smtClean="0"/>
              <a:t>was a bad idea.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new language needed to be Java </a:t>
            </a:r>
            <a:r>
              <a:rPr lang="en-US" dirty="0" smtClean="0"/>
              <a:t>compatible</a:t>
            </a:r>
            <a:r>
              <a:rPr lang="tr-TR" dirty="0" smtClean="0"/>
              <a:t>.</a:t>
            </a:r>
            <a:endParaRPr lang="tr-TR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/>
              <a:t>was the only </a:t>
            </a:r>
            <a:r>
              <a:rPr lang="tr-TR" dirty="0" smtClean="0"/>
              <a:t>a</a:t>
            </a:r>
            <a:r>
              <a:rPr lang="en-US" dirty="0" smtClean="0"/>
              <a:t>viable </a:t>
            </a:r>
            <a:r>
              <a:rPr lang="en-US" dirty="0"/>
              <a:t>option of existing </a:t>
            </a:r>
            <a:r>
              <a:rPr lang="en-US" dirty="0" smtClean="0"/>
              <a:t>languages</a:t>
            </a:r>
            <a:r>
              <a:rPr lang="tr-TR" dirty="0"/>
              <a:t> </a:t>
            </a:r>
            <a:r>
              <a:rPr lang="tr-TR" dirty="0" smtClean="0"/>
              <a:t>but:</a:t>
            </a:r>
            <a:endParaRPr lang="tr-TR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tr-TR" dirty="0" smtClean="0"/>
              <a:t>Slow </a:t>
            </a:r>
            <a:r>
              <a:rPr lang="tr-TR" dirty="0"/>
              <a:t>compile </a:t>
            </a:r>
            <a:r>
              <a:rPr lang="tr-TR" dirty="0" smtClean="0"/>
              <a:t>speed.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tr-TR" dirty="0" smtClean="0"/>
              <a:t>G</a:t>
            </a:r>
            <a:r>
              <a:rPr lang="en-US" dirty="0" err="1" smtClean="0"/>
              <a:t>ood</a:t>
            </a:r>
            <a:r>
              <a:rPr lang="en-US" dirty="0" smtClean="0"/>
              <a:t> </a:t>
            </a:r>
            <a:r>
              <a:rPr lang="en-US" dirty="0"/>
              <a:t>IDE support not being possible due to the structure of the </a:t>
            </a:r>
            <a:r>
              <a:rPr lang="en-US" dirty="0" smtClean="0"/>
              <a:t>language</a:t>
            </a:r>
            <a:r>
              <a:rPr lang="tr-TR" dirty="0" smtClean="0"/>
              <a:t>.</a:t>
            </a:r>
            <a:endParaRPr lang="tr-TR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tr-TR" dirty="0" smtClean="0"/>
              <a:t>I</a:t>
            </a:r>
            <a:r>
              <a:rPr lang="en-US" dirty="0" smtClean="0"/>
              <a:t>t</a:t>
            </a:r>
            <a:r>
              <a:rPr lang="tr-TR" dirty="0" smtClean="0"/>
              <a:t>’</a:t>
            </a:r>
            <a:r>
              <a:rPr lang="en-US" dirty="0" smtClean="0"/>
              <a:t>s complex </a:t>
            </a:r>
            <a:r>
              <a:rPr lang="en-US" dirty="0"/>
              <a:t>and </a:t>
            </a:r>
            <a:r>
              <a:rPr lang="en-US" dirty="0" smtClean="0"/>
              <a:t>inviting </a:t>
            </a:r>
            <a:r>
              <a:rPr lang="en-US" dirty="0"/>
              <a:t>you to write unreadable </a:t>
            </a:r>
            <a:r>
              <a:rPr lang="en-US" dirty="0" smtClean="0"/>
              <a:t>code</a:t>
            </a:r>
            <a:r>
              <a:rPr lang="tr-TR" dirty="0" smtClean="0"/>
              <a:t>.</a:t>
            </a:r>
          </a:p>
          <a:p>
            <a:endParaRPr lang="tr-T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04" y="1118270"/>
            <a:ext cx="4251660" cy="4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KOTLIN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458" y="2456270"/>
            <a:ext cx="39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tr-TR" dirty="0" smtClean="0"/>
              <a:t>Google made a deal with JetBrains</a:t>
            </a:r>
            <a:r>
              <a:rPr lang="tr-TR" dirty="0"/>
              <a:t> </a:t>
            </a:r>
            <a:r>
              <a:rPr lang="tr-TR" dirty="0" smtClean="0"/>
              <a:t>which is  founder of IntelliJ &amp; Android Studio.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tr-TR" dirty="0" smtClean="0"/>
              <a:t>Full </a:t>
            </a:r>
            <a:r>
              <a:rPr lang="tr-TR" dirty="0"/>
              <a:t>IDE </a:t>
            </a:r>
            <a:r>
              <a:rPr lang="tr-TR" dirty="0" smtClean="0"/>
              <a:t>support.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Many </a:t>
            </a:r>
            <a:r>
              <a:rPr lang="en-US" dirty="0"/>
              <a:t>of </a:t>
            </a:r>
            <a:r>
              <a:rPr lang="en-US" dirty="0" err="1"/>
              <a:t>Kotlins</a:t>
            </a:r>
            <a:r>
              <a:rPr lang="en-US" dirty="0"/>
              <a:t> features are taken from other JVM </a:t>
            </a:r>
            <a:r>
              <a:rPr lang="en-US" dirty="0" smtClean="0"/>
              <a:t>languages</a:t>
            </a:r>
            <a:r>
              <a:rPr lang="tr-TR" dirty="0" smtClean="0"/>
              <a:t> (</a:t>
            </a:r>
            <a:r>
              <a:rPr lang="en-US" dirty="0" smtClean="0"/>
              <a:t>Groovy</a:t>
            </a:r>
            <a:r>
              <a:rPr lang="tr-TR" dirty="0" smtClean="0"/>
              <a:t>).</a:t>
            </a:r>
          </a:p>
          <a:p>
            <a:pPr marL="742950" lvl="1" indent="-285750">
              <a:buFontTx/>
              <a:buChar char="-"/>
            </a:pPr>
            <a:endParaRPr lang="tr-TR" dirty="0" smtClean="0"/>
          </a:p>
          <a:p>
            <a:r>
              <a:rPr lang="tr-TR" dirty="0" smtClean="0"/>
              <a:t> </a:t>
            </a:r>
          </a:p>
          <a:p>
            <a:endParaRPr lang="tr-T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06" y="1005742"/>
            <a:ext cx="2286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0" y="660499"/>
            <a:ext cx="3007800" cy="147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2169188" cy="215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61" y="4365104"/>
            <a:ext cx="2727356" cy="11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7981105" cy="34563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KOTLIN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3" y="1052736"/>
            <a:ext cx="7753960" cy="4101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KOTLIN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45" y="2996952"/>
            <a:ext cx="6733548" cy="64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76035"/>
            <a:ext cx="7200801" cy="5876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solidFill>
                  <a:schemeClr val="tx1"/>
                </a:solidFill>
              </a:rPr>
              <a:t>  KOTLIN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72951A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1623</TotalTime>
  <Words>114</Words>
  <Application>Microsoft Office PowerPoint</Application>
  <PresentationFormat>On-screen Show (4:3)</PresentationFormat>
  <Paragraphs>47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mcfly</dc:creator>
  <cp:lastModifiedBy>mcfly</cp:lastModifiedBy>
  <cp:revision>33</cp:revision>
  <dcterms:created xsi:type="dcterms:W3CDTF">2017-07-19T16:56:50Z</dcterms:created>
  <dcterms:modified xsi:type="dcterms:W3CDTF">2017-07-20T20:00:32Z</dcterms:modified>
</cp:coreProperties>
</file>