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58" r:id="rId3"/>
    <p:sldId id="257" r:id="rId4"/>
    <p:sldId id="260" r:id="rId5"/>
    <p:sldId id="262" r:id="rId6"/>
    <p:sldId id="264" r:id="rId7"/>
    <p:sldId id="265" r:id="rId8"/>
    <p:sldId id="263" r:id="rId9"/>
    <p:sldId id="261"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0479" autoAdjust="0"/>
  </p:normalViewPr>
  <p:slideViewPr>
    <p:cSldViewPr snapToGrid="0">
      <p:cViewPr varScale="1">
        <p:scale>
          <a:sx n="58" d="100"/>
          <a:sy n="58" d="100"/>
        </p:scale>
        <p:origin x="1206" y="72"/>
      </p:cViewPr>
      <p:guideLst/>
    </p:cSldViewPr>
  </p:slideViewPr>
  <p:notesTextViewPr>
    <p:cViewPr>
      <p:scale>
        <a:sx n="1" d="1"/>
        <a:sy n="1" d="1"/>
      </p:scale>
      <p:origin x="0" y="-18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F74D0-7F99-48D3-AC5B-1865453BEEA5}" type="datetimeFigureOut">
              <a:rPr lang="en-US" smtClean="0"/>
              <a:t>9/17/2019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30299-C2FF-4080-8B46-939B7D8882B9}" type="slidenum">
              <a:rPr lang="en-US" smtClean="0"/>
              <a:t>‹#›</a:t>
            </a:fld>
            <a:endParaRPr lang="en-US"/>
          </a:p>
        </p:txBody>
      </p:sp>
    </p:spTree>
    <p:extLst>
      <p:ext uri="{BB962C8B-B14F-4D97-AF65-F5344CB8AC3E}">
        <p14:creationId xmlns:p14="http://schemas.microsoft.com/office/powerpoint/2010/main" val="13283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presenting this same session at PowerShell Saturday Aug 11. More information at https://www.powershellchatt.com/</a:t>
            </a:r>
          </a:p>
        </p:txBody>
      </p:sp>
      <p:sp>
        <p:nvSpPr>
          <p:cNvPr id="4" name="Slide Number Placeholder 3"/>
          <p:cNvSpPr>
            <a:spLocks noGrp="1"/>
          </p:cNvSpPr>
          <p:nvPr>
            <p:ph type="sldNum" sz="quarter" idx="10"/>
          </p:nvPr>
        </p:nvSpPr>
        <p:spPr/>
        <p:txBody>
          <a:bodyPr/>
          <a:lstStyle/>
          <a:p>
            <a:fld id="{82230299-C2FF-4080-8B46-939B7D8882B9}" type="slidenum">
              <a:rPr lang="en-US" smtClean="0"/>
              <a:t>1</a:t>
            </a:fld>
            <a:endParaRPr lang="en-US"/>
          </a:p>
        </p:txBody>
      </p:sp>
    </p:spTree>
    <p:extLst>
      <p:ext uri="{BB962C8B-B14F-4D97-AF65-F5344CB8AC3E}">
        <p14:creationId xmlns:p14="http://schemas.microsoft.com/office/powerpoint/2010/main" val="4881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CALWEB) 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p:txBody>
      </p:sp>
      <p:sp>
        <p:nvSpPr>
          <p:cNvPr id="4" name="Slide Number Placeholder 3"/>
          <p:cNvSpPr>
            <a:spLocks noGrp="1"/>
          </p:cNvSpPr>
          <p:nvPr>
            <p:ph type="sldNum" sz="quarter" idx="10"/>
          </p:nvPr>
        </p:nvSpPr>
        <p:spPr/>
        <p:txBody>
          <a:bodyPr/>
          <a:lstStyle/>
          <a:p>
            <a:fld id="{82230299-C2FF-4080-8B46-939B7D8882B9}" type="slidenum">
              <a:rPr lang="en-US" smtClean="0"/>
              <a:t>2</a:t>
            </a:fld>
            <a:endParaRPr lang="en-US"/>
          </a:p>
        </p:txBody>
      </p:sp>
    </p:spTree>
    <p:extLst>
      <p:ext uri="{BB962C8B-B14F-4D97-AF65-F5344CB8AC3E}">
        <p14:creationId xmlns:p14="http://schemas.microsoft.com/office/powerpoint/2010/main" val="59183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p:txBody>
      </p:sp>
      <p:sp>
        <p:nvSpPr>
          <p:cNvPr id="4" name="Slide Number Placeholder 3"/>
          <p:cNvSpPr>
            <a:spLocks noGrp="1"/>
          </p:cNvSpPr>
          <p:nvPr>
            <p:ph type="sldNum" sz="quarter" idx="10"/>
          </p:nvPr>
        </p:nvSpPr>
        <p:spPr/>
        <p:txBody>
          <a:bodyPr/>
          <a:lstStyle/>
          <a:p>
            <a:fld id="{82230299-C2FF-4080-8B46-939B7D8882B9}" type="slidenum">
              <a:rPr lang="en-US" smtClean="0"/>
              <a:t>3</a:t>
            </a:fld>
            <a:endParaRPr lang="en-US"/>
          </a:p>
        </p:txBody>
      </p:sp>
    </p:spTree>
    <p:extLst>
      <p:ext uri="{BB962C8B-B14F-4D97-AF65-F5344CB8AC3E}">
        <p14:creationId xmlns:p14="http://schemas.microsoft.com/office/powerpoint/2010/main" val="114188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a:p>
            <a:endParaRPr lang="en-US" dirty="0"/>
          </a:p>
          <a:p>
            <a:r>
              <a:rPr lang="en-US" dirty="0"/>
              <a:t>Show example 2</a:t>
            </a:r>
          </a:p>
        </p:txBody>
      </p:sp>
      <p:sp>
        <p:nvSpPr>
          <p:cNvPr id="4" name="Slide Number Placeholder 3"/>
          <p:cNvSpPr>
            <a:spLocks noGrp="1"/>
          </p:cNvSpPr>
          <p:nvPr>
            <p:ph type="sldNum" sz="quarter" idx="10"/>
          </p:nvPr>
        </p:nvSpPr>
        <p:spPr/>
        <p:txBody>
          <a:bodyPr/>
          <a:lstStyle/>
          <a:p>
            <a:fld id="{82230299-C2FF-4080-8B46-939B7D8882B9}" type="slidenum">
              <a:rPr lang="en-US" smtClean="0"/>
              <a:t>4</a:t>
            </a:fld>
            <a:endParaRPr lang="en-US"/>
          </a:p>
        </p:txBody>
      </p:sp>
    </p:spTree>
    <p:extLst>
      <p:ext uri="{BB962C8B-B14F-4D97-AF65-F5344CB8AC3E}">
        <p14:creationId xmlns:p14="http://schemas.microsoft.com/office/powerpoint/2010/main" val="299064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3</a:t>
            </a:r>
          </a:p>
          <a:p>
            <a:r>
              <a:rPr lang="en-US" dirty="0"/>
              <a:t>Show example 4</a:t>
            </a:r>
          </a:p>
        </p:txBody>
      </p:sp>
      <p:sp>
        <p:nvSpPr>
          <p:cNvPr id="4" name="Slide Number Placeholder 3"/>
          <p:cNvSpPr>
            <a:spLocks noGrp="1"/>
          </p:cNvSpPr>
          <p:nvPr>
            <p:ph type="sldNum" sz="quarter" idx="10"/>
          </p:nvPr>
        </p:nvSpPr>
        <p:spPr/>
        <p:txBody>
          <a:bodyPr/>
          <a:lstStyle/>
          <a:p>
            <a:fld id="{82230299-C2FF-4080-8B46-939B7D8882B9}" type="slidenum">
              <a:rPr lang="en-US" smtClean="0"/>
              <a:t>5</a:t>
            </a:fld>
            <a:endParaRPr lang="en-US"/>
          </a:p>
        </p:txBody>
      </p:sp>
    </p:spTree>
    <p:extLst>
      <p:ext uri="{BB962C8B-B14F-4D97-AF65-F5344CB8AC3E}">
        <p14:creationId xmlns:p14="http://schemas.microsoft.com/office/powerpoint/2010/main" val="17935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5</a:t>
            </a:r>
          </a:p>
        </p:txBody>
      </p:sp>
      <p:sp>
        <p:nvSpPr>
          <p:cNvPr id="4" name="Slide Number Placeholder 3"/>
          <p:cNvSpPr>
            <a:spLocks noGrp="1"/>
          </p:cNvSpPr>
          <p:nvPr>
            <p:ph type="sldNum" sz="quarter" idx="10"/>
          </p:nvPr>
        </p:nvSpPr>
        <p:spPr/>
        <p:txBody>
          <a:bodyPr/>
          <a:lstStyle/>
          <a:p>
            <a:fld id="{82230299-C2FF-4080-8B46-939B7D8882B9}" type="slidenum">
              <a:rPr lang="en-US" smtClean="0"/>
              <a:t>6</a:t>
            </a:fld>
            <a:endParaRPr lang="en-US"/>
          </a:p>
        </p:txBody>
      </p:sp>
    </p:spTree>
    <p:extLst>
      <p:ext uri="{BB962C8B-B14F-4D97-AF65-F5344CB8AC3E}">
        <p14:creationId xmlns:p14="http://schemas.microsoft.com/office/powerpoint/2010/main" val="327855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6</a:t>
            </a:r>
          </a:p>
        </p:txBody>
      </p:sp>
      <p:sp>
        <p:nvSpPr>
          <p:cNvPr id="4" name="Slide Number Placeholder 3"/>
          <p:cNvSpPr>
            <a:spLocks noGrp="1"/>
          </p:cNvSpPr>
          <p:nvPr>
            <p:ph type="sldNum" sz="quarter" idx="10"/>
          </p:nvPr>
        </p:nvSpPr>
        <p:spPr/>
        <p:txBody>
          <a:bodyPr/>
          <a:lstStyle/>
          <a:p>
            <a:fld id="{82230299-C2FF-4080-8B46-939B7D8882B9}" type="slidenum">
              <a:rPr lang="en-US" smtClean="0"/>
              <a:t>7</a:t>
            </a:fld>
            <a:endParaRPr lang="en-US"/>
          </a:p>
        </p:txBody>
      </p:sp>
    </p:spTree>
    <p:extLst>
      <p:ext uri="{BB962C8B-B14F-4D97-AF65-F5344CB8AC3E}">
        <p14:creationId xmlns:p14="http://schemas.microsoft.com/office/powerpoint/2010/main" val="43317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example 7 </a:t>
            </a:r>
            <a:r>
              <a:rPr lang="en-US"/>
              <a:t>then </a:t>
            </a:r>
            <a:r>
              <a:rPr lang="en-US" dirty="0"/>
              <a:t>8</a:t>
            </a:r>
          </a:p>
        </p:txBody>
      </p:sp>
      <p:sp>
        <p:nvSpPr>
          <p:cNvPr id="4" name="Slide Number Placeholder 3"/>
          <p:cNvSpPr>
            <a:spLocks noGrp="1"/>
          </p:cNvSpPr>
          <p:nvPr>
            <p:ph type="sldNum" sz="quarter" idx="10"/>
          </p:nvPr>
        </p:nvSpPr>
        <p:spPr/>
        <p:txBody>
          <a:bodyPr/>
          <a:lstStyle/>
          <a:p>
            <a:fld id="{82230299-C2FF-4080-8B46-939B7D8882B9}" type="slidenum">
              <a:rPr lang="en-US" smtClean="0"/>
              <a:t>8</a:t>
            </a:fld>
            <a:endParaRPr lang="en-US"/>
          </a:p>
        </p:txBody>
      </p:sp>
    </p:spTree>
    <p:extLst>
      <p:ext uri="{BB962C8B-B14F-4D97-AF65-F5344CB8AC3E}">
        <p14:creationId xmlns:p14="http://schemas.microsoft.com/office/powerpoint/2010/main" val="98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57547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86550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765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48897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100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44828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49351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65806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13488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8636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B0E5A-BAC0-4D23-A7B5-3C7BF77F7E5A}"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92245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5B0E5A-BAC0-4D23-A7B5-3C7BF77F7E5A}" type="datetimeFigureOut">
              <a:rPr lang="en-US" smtClean="0"/>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46644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5B0E5A-BAC0-4D23-A7B5-3C7BF77F7E5A}" type="datetimeFigureOut">
              <a:rPr lang="en-US" smtClean="0"/>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90737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B0E5A-BAC0-4D23-A7B5-3C7BF77F7E5A}" type="datetimeFigureOut">
              <a:rPr lang="en-US" smtClean="0"/>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10096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5B0E5A-BAC0-4D23-A7B5-3C7BF77F7E5A}"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0931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5B0E5A-BAC0-4D23-A7B5-3C7BF77F7E5A}" type="datetimeFigureOut">
              <a:rPr lang="en-US" smtClean="0"/>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95422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5B0E5A-BAC0-4D23-A7B5-3C7BF77F7E5A}" type="datetimeFigureOut">
              <a:rPr lang="en-US" smtClean="0"/>
              <a:t>9/17/2019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E628C0-F0FD-4BE8-BD9E-B0F82B4F9C9A}" type="slidenum">
              <a:rPr lang="en-US" smtClean="0"/>
              <a:t>‹#›</a:t>
            </a:fld>
            <a:endParaRPr lang="en-US"/>
          </a:p>
        </p:txBody>
      </p:sp>
    </p:spTree>
    <p:extLst>
      <p:ext uri="{BB962C8B-B14F-4D97-AF65-F5344CB8AC3E}">
        <p14:creationId xmlns:p14="http://schemas.microsoft.com/office/powerpoint/2010/main" val="373351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6" Type="http://schemas.openxmlformats.org/officeDocument/2006/relationships/hyperlink" Target="https://blogs.msdn.microsoft.com/kebab/2013/06/09/an-introduction-to-error-handling-in-powershell/" TargetMode="Externa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F5999-919C-488A-AC28-241F228C989C}"/>
              </a:ext>
            </a:extLst>
          </p:cNvPr>
          <p:cNvSpPr>
            <a:spLocks noGrp="1"/>
          </p:cNvSpPr>
          <p:nvPr>
            <p:ph type="ctrTitle"/>
          </p:nvPr>
        </p:nvSpPr>
        <p:spPr/>
        <p:txBody>
          <a:bodyPr/>
          <a:lstStyle/>
          <a:p>
            <a:r>
              <a:rPr lang="en-US" dirty="0"/>
              <a:t>The Ins and Outs of Error Handling</a:t>
            </a:r>
          </a:p>
        </p:txBody>
      </p:sp>
      <p:sp>
        <p:nvSpPr>
          <p:cNvPr id="5" name="Subtitle 4">
            <a:extLst>
              <a:ext uri="{FF2B5EF4-FFF2-40B4-BE49-F238E27FC236}">
                <a16:creationId xmlns:a16="http://schemas.microsoft.com/office/drawing/2014/main" id="{CB113AAC-4FAB-4014-88EA-8899C4F3A2C3}"/>
              </a:ext>
            </a:extLst>
          </p:cNvPr>
          <p:cNvSpPr>
            <a:spLocks noGrp="1"/>
          </p:cNvSpPr>
          <p:nvPr>
            <p:ph type="subTitle" idx="1"/>
          </p:nvPr>
        </p:nvSpPr>
        <p:spPr>
          <a:xfrm>
            <a:off x="1507067" y="4050833"/>
            <a:ext cx="7766936" cy="1784702"/>
          </a:xfrm>
        </p:spPr>
        <p:txBody>
          <a:bodyPr>
            <a:normAutofit/>
          </a:bodyPr>
          <a:lstStyle/>
          <a:p>
            <a:r>
              <a:rPr lang="en-US" dirty="0"/>
              <a:t>C. David Littlejohn</a:t>
            </a:r>
          </a:p>
          <a:p>
            <a:r>
              <a:rPr lang="en-US" dirty="0"/>
              <a:t>https://github.com/ergo3114</a:t>
            </a:r>
          </a:p>
          <a:p>
            <a:r>
              <a:rPr lang="en-US" dirty="0"/>
              <a:t>@</a:t>
            </a:r>
            <a:r>
              <a:rPr lang="en-US" dirty="0" err="1"/>
              <a:t>littlejohnpsh</a:t>
            </a:r>
            <a:endParaRPr lang="en-US" dirty="0"/>
          </a:p>
          <a:p>
            <a:r>
              <a:rPr lang="en-US" dirty="0"/>
              <a:t>@</a:t>
            </a:r>
            <a:r>
              <a:rPr lang="en-US" dirty="0" err="1"/>
              <a:t>pshchatt</a:t>
            </a:r>
            <a:endParaRPr lang="en-US" dirty="0"/>
          </a:p>
        </p:txBody>
      </p:sp>
    </p:spTree>
    <p:extLst>
      <p:ext uri="{BB962C8B-B14F-4D97-AF65-F5344CB8AC3E}">
        <p14:creationId xmlns:p14="http://schemas.microsoft.com/office/powerpoint/2010/main" val="46708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985E-6762-4F9E-853B-42250F9A5A0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FE697F1-5833-4769-B246-D55464FD3966}"/>
              </a:ext>
            </a:extLst>
          </p:cNvPr>
          <p:cNvSpPr>
            <a:spLocks noGrp="1"/>
          </p:cNvSpPr>
          <p:nvPr>
            <p:ph idx="1"/>
          </p:nvPr>
        </p:nvSpPr>
        <p:spPr/>
        <p:txBody>
          <a:bodyPr/>
          <a:lstStyle/>
          <a:p>
            <a:r>
              <a:rPr lang="en-US" dirty="0"/>
              <a:t>If you think of something after this session, catch me in the hall!</a:t>
            </a:r>
          </a:p>
        </p:txBody>
      </p:sp>
    </p:spTree>
    <p:extLst>
      <p:ext uri="{BB962C8B-B14F-4D97-AF65-F5344CB8AC3E}">
        <p14:creationId xmlns:p14="http://schemas.microsoft.com/office/powerpoint/2010/main" val="4269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9B73-5162-4471-9E58-8D3C5023302D}"/>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80D759A5-3D3C-4979-B6BD-8A4D895074AA}"/>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a:p>
            <a:endParaRPr lang="en-US" dirty="0"/>
          </a:p>
        </p:txBody>
      </p:sp>
    </p:spTree>
    <p:extLst>
      <p:ext uri="{BB962C8B-B14F-4D97-AF65-F5344CB8AC3E}">
        <p14:creationId xmlns:p14="http://schemas.microsoft.com/office/powerpoint/2010/main" val="364091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F5C0-CB71-44ED-A188-8490BCFCDE9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910FE14E-243C-43CA-8C40-0492C627D007}"/>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1020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412B-B6B9-4ADA-9626-AF04E9598D36}"/>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A16CB38B-20FC-41F4-A1A6-5AD914832DF7}"/>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210915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BC50-22BF-4462-B642-74F1594EC5A6}"/>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45F4DD1A-A035-427A-BAB6-9ACE1490336D}"/>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3388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B498-4390-4131-9AE1-5902FDC62473}"/>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CC4C747-28F1-48D9-A379-37741AF35AE7}"/>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20610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5C69-2657-43B2-8CF4-AF21105FF37C}"/>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4E761D2B-70F9-4038-8248-BE14E7C46A43}"/>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318323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7804-AB55-4592-91DD-25CECB755A04}"/>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EEB75251-3C48-4BCB-8AFD-AC7BEA6EB241}"/>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41424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1D-9B34-472F-B43C-8215BD94B9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5C579EC-9E8D-4FA6-8F82-64DA91B3E040}"/>
              </a:ext>
            </a:extLst>
          </p:cNvPr>
          <p:cNvSpPr>
            <a:spLocks noGrp="1"/>
          </p:cNvSpPr>
          <p:nvPr>
            <p:ph idx="1"/>
          </p:nvPr>
        </p:nvSpPr>
        <p:spPr/>
        <p:txBody>
          <a:bodyPr>
            <a:normAutofit fontScale="92500" lnSpcReduction="10000"/>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b="1"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a:p>
            <a:r>
              <a:rPr lang="en-US" b="1" dirty="0"/>
              <a:t>An Introduction to Error Handling in PowerShell </a:t>
            </a:r>
            <a:r>
              <a:rPr lang="en-US" dirty="0">
                <a:hlinkClick r:id="rId6"/>
              </a:rPr>
              <a:t>https://blogs.msdn.microsoft.com/kebab/2013/06/09/an-introduction-to-error-handling-in-powershell/</a:t>
            </a:r>
            <a:endParaRPr lang="en-US" dirty="0"/>
          </a:p>
        </p:txBody>
      </p:sp>
    </p:spTree>
    <p:extLst>
      <p:ext uri="{BB962C8B-B14F-4D97-AF65-F5344CB8AC3E}">
        <p14:creationId xmlns:p14="http://schemas.microsoft.com/office/powerpoint/2010/main" val="33794744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291</TotalTime>
  <Words>672</Words>
  <Application>Microsoft Office PowerPoint</Application>
  <PresentationFormat>Widescreen</PresentationFormat>
  <Paragraphs>105</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The Ins and Outs of Error Handling</vt:lpstr>
      <vt:lpstr>Why we do it?</vt:lpstr>
      <vt:lpstr>Error Handling</vt:lpstr>
      <vt:lpstr>Try/Catch</vt:lpstr>
      <vt:lpstr>Force a catch</vt:lpstr>
      <vt:lpstr>Catch Specific Error</vt:lpstr>
      <vt:lpstr>Error Variable</vt:lpstr>
      <vt:lpstr>Gotcha</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David Littlejohn</dc:title>
  <dc:creator>David Littlejohn</dc:creator>
  <cp:lastModifiedBy>David Littlejohn</cp:lastModifiedBy>
  <cp:revision>51</cp:revision>
  <dcterms:created xsi:type="dcterms:W3CDTF">2018-05-21T23:33:14Z</dcterms:created>
  <dcterms:modified xsi:type="dcterms:W3CDTF">2019-09-17T23:21:18Z</dcterms:modified>
</cp:coreProperties>
</file>