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notesMasterIdLst>
    <p:notesMasterId r:id="rId15"/>
  </p:notesMasterIdLst>
  <p:sldIdLst>
    <p:sldId id="267" r:id="rId2"/>
    <p:sldId id="256" r:id="rId3"/>
    <p:sldId id="261" r:id="rId4"/>
    <p:sldId id="257" r:id="rId5"/>
    <p:sldId id="258" r:id="rId6"/>
    <p:sldId id="259" r:id="rId7"/>
    <p:sldId id="262" r:id="rId8"/>
    <p:sldId id="263" r:id="rId9"/>
    <p:sldId id="264" r:id="rId10"/>
    <p:sldId id="268" r:id="rId11"/>
    <p:sldId id="260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8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Littlejohn" userId="1a0871b5c88a1c81" providerId="LiveId" clId="{DA4CFBB5-EEA7-45D3-9440-3B65A164F9AB}"/>
    <pc:docChg chg="undo custSel addSld modSld sldOrd">
      <pc:chgData name="David Littlejohn" userId="1a0871b5c88a1c81" providerId="LiveId" clId="{DA4CFBB5-EEA7-45D3-9440-3B65A164F9AB}" dt="2019-07-01T22:36:56.119" v="2468" actId="20577"/>
      <pc:docMkLst>
        <pc:docMk/>
      </pc:docMkLst>
      <pc:sldChg chg="modSp">
        <pc:chgData name="David Littlejohn" userId="1a0871b5c88a1c81" providerId="LiveId" clId="{DA4CFBB5-EEA7-45D3-9440-3B65A164F9AB}" dt="2019-07-01T22:26:50.639" v="2307" actId="27636"/>
        <pc:sldMkLst>
          <pc:docMk/>
          <pc:sldMk cId="878438801" sldId="256"/>
        </pc:sldMkLst>
        <pc:spChg chg="mod">
          <ac:chgData name="David Littlejohn" userId="1a0871b5c88a1c81" providerId="LiveId" clId="{DA4CFBB5-EEA7-45D3-9440-3B65A164F9AB}" dt="2019-07-01T22:26:50.639" v="2307" actId="27636"/>
          <ac:spMkLst>
            <pc:docMk/>
            <pc:sldMk cId="878438801" sldId="256"/>
            <ac:spMk id="3" creationId="{1FD350CA-5E54-4CAF-B5A5-741D8E9815C2}"/>
          </ac:spMkLst>
        </pc:spChg>
      </pc:sldChg>
      <pc:sldChg chg="modSp modNotesTx">
        <pc:chgData name="David Littlejohn" userId="1a0871b5c88a1c81" providerId="LiveId" clId="{DA4CFBB5-EEA7-45D3-9440-3B65A164F9AB}" dt="2019-07-01T22:27:28.479" v="2310" actId="255"/>
        <pc:sldMkLst>
          <pc:docMk/>
          <pc:sldMk cId="311011863" sldId="257"/>
        </pc:sldMkLst>
        <pc:spChg chg="mod">
          <ac:chgData name="David Littlejohn" userId="1a0871b5c88a1c81" providerId="LiveId" clId="{DA4CFBB5-EEA7-45D3-9440-3B65A164F9AB}" dt="2019-06-17T20:27:47.393" v="252" actId="20577"/>
          <ac:spMkLst>
            <pc:docMk/>
            <pc:sldMk cId="311011863" sldId="257"/>
            <ac:spMk id="2" creationId="{A1E55A32-07B6-48F8-8603-815920900656}"/>
          </ac:spMkLst>
        </pc:spChg>
        <pc:spChg chg="mod">
          <ac:chgData name="David Littlejohn" userId="1a0871b5c88a1c81" providerId="LiveId" clId="{DA4CFBB5-EEA7-45D3-9440-3B65A164F9AB}" dt="2019-07-01T22:27:28.479" v="2310" actId="255"/>
          <ac:spMkLst>
            <pc:docMk/>
            <pc:sldMk cId="311011863" sldId="257"/>
            <ac:spMk id="3" creationId="{A37876D5-20D9-41D1-96E2-C73600455D24}"/>
          </ac:spMkLst>
        </pc:spChg>
      </pc:sldChg>
      <pc:sldChg chg="modSp add modNotesTx">
        <pc:chgData name="David Littlejohn" userId="1a0871b5c88a1c81" providerId="LiveId" clId="{DA4CFBB5-EEA7-45D3-9440-3B65A164F9AB}" dt="2019-07-01T22:27:36.517" v="2311" actId="255"/>
        <pc:sldMkLst>
          <pc:docMk/>
          <pc:sldMk cId="2866318210" sldId="259"/>
        </pc:sldMkLst>
        <pc:spChg chg="mod">
          <ac:chgData name="David Littlejohn" userId="1a0871b5c88a1c81" providerId="LiveId" clId="{DA4CFBB5-EEA7-45D3-9440-3B65A164F9AB}" dt="2019-06-17T20:46:29.623" v="287" actId="20577"/>
          <ac:spMkLst>
            <pc:docMk/>
            <pc:sldMk cId="2866318210" sldId="259"/>
            <ac:spMk id="2" creationId="{5C4BA178-2996-4D86-9409-4A192A826FDB}"/>
          </ac:spMkLst>
        </pc:spChg>
        <pc:spChg chg="mod">
          <ac:chgData name="David Littlejohn" userId="1a0871b5c88a1c81" providerId="LiveId" clId="{DA4CFBB5-EEA7-45D3-9440-3B65A164F9AB}" dt="2019-07-01T22:27:36.517" v="2311" actId="255"/>
          <ac:spMkLst>
            <pc:docMk/>
            <pc:sldMk cId="2866318210" sldId="259"/>
            <ac:spMk id="3" creationId="{59849B9E-97F6-47A3-AB10-B0775F126161}"/>
          </ac:spMkLst>
        </pc:spChg>
      </pc:sldChg>
      <pc:sldChg chg="modSp add">
        <pc:chgData name="David Littlejohn" userId="1a0871b5c88a1c81" providerId="LiveId" clId="{DA4CFBB5-EEA7-45D3-9440-3B65A164F9AB}" dt="2019-07-01T22:28:08.375" v="2315" actId="255"/>
        <pc:sldMkLst>
          <pc:docMk/>
          <pc:sldMk cId="3846218459" sldId="260"/>
        </pc:sldMkLst>
        <pc:spChg chg="mod">
          <ac:chgData name="David Littlejohn" userId="1a0871b5c88a1c81" providerId="LiveId" clId="{DA4CFBB5-EEA7-45D3-9440-3B65A164F9AB}" dt="2019-06-17T20:54:18.476" v="530" actId="20577"/>
          <ac:spMkLst>
            <pc:docMk/>
            <pc:sldMk cId="3846218459" sldId="260"/>
            <ac:spMk id="2" creationId="{78F2687B-1DAD-4E58-94AC-1009C9CF1721}"/>
          </ac:spMkLst>
        </pc:spChg>
        <pc:spChg chg="mod">
          <ac:chgData name="David Littlejohn" userId="1a0871b5c88a1c81" providerId="LiveId" clId="{DA4CFBB5-EEA7-45D3-9440-3B65A164F9AB}" dt="2019-07-01T22:28:08.375" v="2315" actId="255"/>
          <ac:spMkLst>
            <pc:docMk/>
            <pc:sldMk cId="3846218459" sldId="260"/>
            <ac:spMk id="3" creationId="{B878F1E6-3C4D-4BDE-825C-E244F9657F36}"/>
          </ac:spMkLst>
        </pc:spChg>
      </pc:sldChg>
      <pc:sldChg chg="modSp add">
        <pc:chgData name="David Littlejohn" userId="1a0871b5c88a1c81" providerId="LiveId" clId="{DA4CFBB5-EEA7-45D3-9440-3B65A164F9AB}" dt="2019-07-01T22:27:24.254" v="2309" actId="255"/>
        <pc:sldMkLst>
          <pc:docMk/>
          <pc:sldMk cId="3278669182" sldId="261"/>
        </pc:sldMkLst>
        <pc:spChg chg="mod">
          <ac:chgData name="David Littlejohn" userId="1a0871b5c88a1c81" providerId="LiveId" clId="{DA4CFBB5-EEA7-45D3-9440-3B65A164F9AB}" dt="2019-06-17T21:00:37.274" v="607" actId="20577"/>
          <ac:spMkLst>
            <pc:docMk/>
            <pc:sldMk cId="3278669182" sldId="261"/>
            <ac:spMk id="2" creationId="{05B193E3-249B-470A-889C-8C94E2A0A61E}"/>
          </ac:spMkLst>
        </pc:spChg>
        <pc:spChg chg="mod">
          <ac:chgData name="David Littlejohn" userId="1a0871b5c88a1c81" providerId="LiveId" clId="{DA4CFBB5-EEA7-45D3-9440-3B65A164F9AB}" dt="2019-07-01T22:27:24.254" v="2309" actId="255"/>
          <ac:spMkLst>
            <pc:docMk/>
            <pc:sldMk cId="3278669182" sldId="261"/>
            <ac:spMk id="3" creationId="{B39900F3-93D5-4C4B-AB69-DAE8302B88DC}"/>
          </ac:spMkLst>
        </pc:spChg>
      </pc:sldChg>
      <pc:sldChg chg="modSp add">
        <pc:chgData name="David Littlejohn" userId="1a0871b5c88a1c81" providerId="LiveId" clId="{DA4CFBB5-EEA7-45D3-9440-3B65A164F9AB}" dt="2019-06-17T21:08:17.368" v="1002" actId="20577"/>
        <pc:sldMkLst>
          <pc:docMk/>
          <pc:sldMk cId="4124520193" sldId="262"/>
        </pc:sldMkLst>
        <pc:spChg chg="mod">
          <ac:chgData name="David Littlejohn" userId="1a0871b5c88a1c81" providerId="LiveId" clId="{DA4CFBB5-EEA7-45D3-9440-3B65A164F9AB}" dt="2019-06-17T21:08:17.368" v="1002" actId="20577"/>
          <ac:spMkLst>
            <pc:docMk/>
            <pc:sldMk cId="4124520193" sldId="262"/>
            <ac:spMk id="2" creationId="{E47E3F83-1473-4FDF-B075-018EBEBB1BFA}"/>
          </ac:spMkLst>
        </pc:spChg>
      </pc:sldChg>
      <pc:sldChg chg="modSp add modNotesTx">
        <pc:chgData name="David Littlejohn" userId="1a0871b5c88a1c81" providerId="LiveId" clId="{DA4CFBB5-EEA7-45D3-9440-3B65A164F9AB}" dt="2019-07-01T22:27:59.339" v="2314" actId="255"/>
        <pc:sldMkLst>
          <pc:docMk/>
          <pc:sldMk cId="1251765685" sldId="263"/>
        </pc:sldMkLst>
        <pc:spChg chg="mod">
          <ac:chgData name="David Littlejohn" userId="1a0871b5c88a1c81" providerId="LiveId" clId="{DA4CFBB5-EEA7-45D3-9440-3B65A164F9AB}" dt="2019-06-17T21:29:06.100" v="1213" actId="20577"/>
          <ac:spMkLst>
            <pc:docMk/>
            <pc:sldMk cId="1251765685" sldId="263"/>
            <ac:spMk id="2" creationId="{4E2FCC33-C846-4483-9C6A-4F47AA21E620}"/>
          </ac:spMkLst>
        </pc:spChg>
        <pc:spChg chg="mod">
          <ac:chgData name="David Littlejohn" userId="1a0871b5c88a1c81" providerId="LiveId" clId="{DA4CFBB5-EEA7-45D3-9440-3B65A164F9AB}" dt="2019-07-01T22:27:59.339" v="2314" actId="255"/>
          <ac:spMkLst>
            <pc:docMk/>
            <pc:sldMk cId="1251765685" sldId="263"/>
            <ac:spMk id="3" creationId="{7C48534F-BCE2-428D-87EA-98D943DB6C69}"/>
          </ac:spMkLst>
        </pc:spChg>
      </pc:sldChg>
      <pc:sldChg chg="modSp add">
        <pc:chgData name="David Littlejohn" userId="1a0871b5c88a1c81" providerId="LiveId" clId="{DA4CFBB5-EEA7-45D3-9440-3B65A164F9AB}" dt="2019-06-17T21:43:17.238" v="1703" actId="20577"/>
        <pc:sldMkLst>
          <pc:docMk/>
          <pc:sldMk cId="2231455180" sldId="264"/>
        </pc:sldMkLst>
        <pc:spChg chg="mod">
          <ac:chgData name="David Littlejohn" userId="1a0871b5c88a1c81" providerId="LiveId" clId="{DA4CFBB5-EEA7-45D3-9440-3B65A164F9AB}" dt="2019-06-17T21:43:17.238" v="1703" actId="20577"/>
          <ac:spMkLst>
            <pc:docMk/>
            <pc:sldMk cId="2231455180" sldId="264"/>
            <ac:spMk id="2" creationId="{E5FAB51B-F705-4F8E-B808-FF9E03021EF5}"/>
          </ac:spMkLst>
        </pc:spChg>
      </pc:sldChg>
      <pc:sldChg chg="modSp add">
        <pc:chgData name="David Littlejohn" userId="1a0871b5c88a1c81" providerId="LiveId" clId="{DA4CFBB5-EEA7-45D3-9440-3B65A164F9AB}" dt="2019-07-01T22:28:13.272" v="2316" actId="255"/>
        <pc:sldMkLst>
          <pc:docMk/>
          <pc:sldMk cId="1832739366" sldId="265"/>
        </pc:sldMkLst>
        <pc:spChg chg="mod">
          <ac:chgData name="David Littlejohn" userId="1a0871b5c88a1c81" providerId="LiveId" clId="{DA4CFBB5-EEA7-45D3-9440-3B65A164F9AB}" dt="2019-07-01T22:10:50.607" v="1718" actId="20577"/>
          <ac:spMkLst>
            <pc:docMk/>
            <pc:sldMk cId="1832739366" sldId="265"/>
            <ac:spMk id="2" creationId="{22148B53-20C2-40D5-8A40-BECCBD847254}"/>
          </ac:spMkLst>
        </pc:spChg>
        <pc:spChg chg="mod">
          <ac:chgData name="David Littlejohn" userId="1a0871b5c88a1c81" providerId="LiveId" clId="{DA4CFBB5-EEA7-45D3-9440-3B65A164F9AB}" dt="2019-07-01T22:28:13.272" v="2316" actId="255"/>
          <ac:spMkLst>
            <pc:docMk/>
            <pc:sldMk cId="1832739366" sldId="265"/>
            <ac:spMk id="3" creationId="{D553982B-64CD-4637-ADA9-6F8CA958B6E6}"/>
          </ac:spMkLst>
        </pc:spChg>
      </pc:sldChg>
      <pc:sldChg chg="modSp add">
        <pc:chgData name="David Littlejohn" userId="1a0871b5c88a1c81" providerId="LiveId" clId="{DA4CFBB5-EEA7-45D3-9440-3B65A164F9AB}" dt="2019-07-01T22:18:08.659" v="1842" actId="20577"/>
        <pc:sldMkLst>
          <pc:docMk/>
          <pc:sldMk cId="3752931151" sldId="266"/>
        </pc:sldMkLst>
        <pc:spChg chg="mod">
          <ac:chgData name="David Littlejohn" userId="1a0871b5c88a1c81" providerId="LiveId" clId="{DA4CFBB5-EEA7-45D3-9440-3B65A164F9AB}" dt="2019-07-01T22:18:08.659" v="1842" actId="20577"/>
          <ac:spMkLst>
            <pc:docMk/>
            <pc:sldMk cId="3752931151" sldId="266"/>
            <ac:spMk id="2" creationId="{15579AF1-31CA-42EA-ABF8-163A5F08EFE2}"/>
          </ac:spMkLst>
        </pc:spChg>
      </pc:sldChg>
      <pc:sldChg chg="addSp delSp modSp add ord">
        <pc:chgData name="David Littlejohn" userId="1a0871b5c88a1c81" providerId="LiveId" clId="{DA4CFBB5-EEA7-45D3-9440-3B65A164F9AB}" dt="2019-07-01T22:27:18.140" v="2308" actId="255"/>
        <pc:sldMkLst>
          <pc:docMk/>
          <pc:sldMk cId="3804050382" sldId="267"/>
        </pc:sldMkLst>
        <pc:spChg chg="del">
          <ac:chgData name="David Littlejohn" userId="1a0871b5c88a1c81" providerId="LiveId" clId="{DA4CFBB5-EEA7-45D3-9440-3B65A164F9AB}" dt="2019-07-01T22:18:27.851" v="1845"/>
          <ac:spMkLst>
            <pc:docMk/>
            <pc:sldMk cId="3804050382" sldId="267"/>
            <ac:spMk id="2" creationId="{381E23A6-0213-4444-B2AC-EF2018AF4776}"/>
          </ac:spMkLst>
        </pc:spChg>
        <pc:spChg chg="del">
          <ac:chgData name="David Littlejohn" userId="1a0871b5c88a1c81" providerId="LiveId" clId="{DA4CFBB5-EEA7-45D3-9440-3B65A164F9AB}" dt="2019-07-01T22:18:27.851" v="1845"/>
          <ac:spMkLst>
            <pc:docMk/>
            <pc:sldMk cId="3804050382" sldId="267"/>
            <ac:spMk id="3" creationId="{8A935FBF-01D2-4F1D-AEA6-136A309C5BC0}"/>
          </ac:spMkLst>
        </pc:spChg>
        <pc:spChg chg="add del mod">
          <ac:chgData name="David Littlejohn" userId="1a0871b5c88a1c81" providerId="LiveId" clId="{DA4CFBB5-EEA7-45D3-9440-3B65A164F9AB}" dt="2019-07-01T22:18:31.276" v="1846"/>
          <ac:spMkLst>
            <pc:docMk/>
            <pc:sldMk cId="3804050382" sldId="267"/>
            <ac:spMk id="4" creationId="{6353C002-58A6-4755-897D-42FA12CB75CD}"/>
          </ac:spMkLst>
        </pc:spChg>
        <pc:spChg chg="add mod">
          <ac:chgData name="David Littlejohn" userId="1a0871b5c88a1c81" providerId="LiveId" clId="{DA4CFBB5-EEA7-45D3-9440-3B65A164F9AB}" dt="2019-07-01T22:18:34.863" v="1861" actId="20577"/>
          <ac:spMkLst>
            <pc:docMk/>
            <pc:sldMk cId="3804050382" sldId="267"/>
            <ac:spMk id="5" creationId="{06C40825-3EEE-4316-A33E-8626B06FEBD1}"/>
          </ac:spMkLst>
        </pc:spChg>
        <pc:spChg chg="add mod">
          <ac:chgData name="David Littlejohn" userId="1a0871b5c88a1c81" providerId="LiveId" clId="{DA4CFBB5-EEA7-45D3-9440-3B65A164F9AB}" dt="2019-07-01T22:27:18.140" v="2308" actId="255"/>
          <ac:spMkLst>
            <pc:docMk/>
            <pc:sldMk cId="3804050382" sldId="267"/>
            <ac:spMk id="6" creationId="{27C3F9D6-5A6D-480B-BAFB-EE53145784F4}"/>
          </ac:spMkLst>
        </pc:spChg>
      </pc:sldChg>
      <pc:sldChg chg="modSp add">
        <pc:chgData name="David Littlejohn" userId="1a0871b5c88a1c81" providerId="LiveId" clId="{DA4CFBB5-EEA7-45D3-9440-3B65A164F9AB}" dt="2019-07-01T22:36:56.119" v="2468" actId="20577"/>
        <pc:sldMkLst>
          <pc:docMk/>
          <pc:sldMk cId="4217542822" sldId="268"/>
        </pc:sldMkLst>
        <pc:spChg chg="mod">
          <ac:chgData name="David Littlejohn" userId="1a0871b5c88a1c81" providerId="LiveId" clId="{DA4CFBB5-EEA7-45D3-9440-3B65A164F9AB}" dt="2019-07-01T22:35:48.478" v="2325" actId="20577"/>
          <ac:spMkLst>
            <pc:docMk/>
            <pc:sldMk cId="4217542822" sldId="268"/>
            <ac:spMk id="2" creationId="{99602E41-ED1C-4A83-BE1D-5F9666860B77}"/>
          </ac:spMkLst>
        </pc:spChg>
        <pc:spChg chg="mod">
          <ac:chgData name="David Littlejohn" userId="1a0871b5c88a1c81" providerId="LiveId" clId="{DA4CFBB5-EEA7-45D3-9440-3B65A164F9AB}" dt="2019-07-01T22:36:56.119" v="2468" actId="20577"/>
          <ac:spMkLst>
            <pc:docMk/>
            <pc:sldMk cId="4217542822" sldId="268"/>
            <ac:spMk id="3" creationId="{55FCA305-1E34-48DC-B6A1-2B90AB65F525}"/>
          </ac:spMkLst>
        </pc:spChg>
      </pc:sldChg>
    </pc:docChg>
  </pc:docChgLst>
  <pc:docChgLst>
    <pc:chgData name="David Littlejohn" userId="1a0871b5c88a1c81" providerId="LiveId" clId="{547D1292-2BA8-4745-8705-C88769D5E3D1}"/>
    <pc:docChg chg="custSel addSld modSld">
      <pc:chgData name="David Littlejohn" userId="1a0871b5c88a1c81" providerId="LiveId" clId="{547D1292-2BA8-4745-8705-C88769D5E3D1}" dt="2019-06-17T20:16:38.552" v="309" actId="20577"/>
      <pc:docMkLst>
        <pc:docMk/>
      </pc:docMkLst>
      <pc:sldChg chg="modSp add">
        <pc:chgData name="David Littlejohn" userId="1a0871b5c88a1c81" providerId="LiveId" clId="{547D1292-2BA8-4745-8705-C88769D5E3D1}" dt="2019-06-17T20:16:32.788" v="295" actId="20577"/>
        <pc:sldMkLst>
          <pc:docMk/>
          <pc:sldMk cId="311011863" sldId="257"/>
        </pc:sldMkLst>
        <pc:spChg chg="mod">
          <ac:chgData name="David Littlejohn" userId="1a0871b5c88a1c81" providerId="LiveId" clId="{547D1292-2BA8-4745-8705-C88769D5E3D1}" dt="2019-06-17T20:11:52.768" v="107" actId="20577"/>
          <ac:spMkLst>
            <pc:docMk/>
            <pc:sldMk cId="311011863" sldId="257"/>
            <ac:spMk id="2" creationId="{A1E55A32-07B6-48F8-8603-815920900656}"/>
          </ac:spMkLst>
        </pc:spChg>
        <pc:spChg chg="mod">
          <ac:chgData name="David Littlejohn" userId="1a0871b5c88a1c81" providerId="LiveId" clId="{547D1292-2BA8-4745-8705-C88769D5E3D1}" dt="2019-06-17T20:16:32.788" v="295" actId="20577"/>
          <ac:spMkLst>
            <pc:docMk/>
            <pc:sldMk cId="311011863" sldId="257"/>
            <ac:spMk id="3" creationId="{A37876D5-20D9-41D1-96E2-C73600455D24}"/>
          </ac:spMkLst>
        </pc:spChg>
      </pc:sldChg>
      <pc:sldChg chg="modSp add">
        <pc:chgData name="David Littlejohn" userId="1a0871b5c88a1c81" providerId="LiveId" clId="{547D1292-2BA8-4745-8705-C88769D5E3D1}" dt="2019-06-17T20:16:38.552" v="309" actId="20577"/>
        <pc:sldMkLst>
          <pc:docMk/>
          <pc:sldMk cId="1560917551" sldId="258"/>
        </pc:sldMkLst>
        <pc:spChg chg="mod">
          <ac:chgData name="David Littlejohn" userId="1a0871b5c88a1c81" providerId="LiveId" clId="{547D1292-2BA8-4745-8705-C88769D5E3D1}" dt="2019-06-17T20:16:38.552" v="309" actId="20577"/>
          <ac:spMkLst>
            <pc:docMk/>
            <pc:sldMk cId="1560917551" sldId="258"/>
            <ac:spMk id="2" creationId="{846CE1C8-0815-4CBD-822C-7B1BFEF76D9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CB840B-AE6F-4482-9BDB-EDAB9756A2FA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56AB2D-E6C7-4CA0-9DAF-29512BF9A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424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PowerShell does not ship with all of the help files to lower the size of the install</a:t>
            </a:r>
          </a:p>
          <a:p>
            <a:r>
              <a:rPr lang="en-US" dirty="0"/>
              <a:t>Update should be run as administrator as the files are laid down in the system folders</a:t>
            </a:r>
          </a:p>
          <a:p>
            <a:r>
              <a:rPr lang="en-US" dirty="0"/>
              <a:t>Title is song lyrics from The Beatles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56AB2D-E6C7-4CA0-9DAF-29512BF9A36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64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Should feel confident now to explore what commands we can run in PowerShell</a:t>
            </a:r>
          </a:p>
          <a:p>
            <a:r>
              <a:rPr lang="en-US" dirty="0"/>
              <a:t>The title is intended to be song lyrics from the band Lakeside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56AB2D-E6C7-4CA0-9DAF-29512BF9A36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79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Dogs have properties such as four legs, fur color, different breeds</a:t>
            </a:r>
          </a:p>
          <a:p>
            <a:r>
              <a:rPr lang="en-US" dirty="0"/>
              <a:t>Dogs have methods such as bark, walk, sit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56AB2D-E6C7-4CA0-9DAF-29512BF9A36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789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3890-602C-48CB-AE8E-BB8867784A0C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6D8E-5B73-4E14-8698-76804C0F0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49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3890-602C-48CB-AE8E-BB8867784A0C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6D8E-5B73-4E14-8698-76804C0F0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32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3890-602C-48CB-AE8E-BB8867784A0C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6D8E-5B73-4E14-8698-76804C0F0F5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1722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3890-602C-48CB-AE8E-BB8867784A0C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6D8E-5B73-4E14-8698-76804C0F0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5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3890-602C-48CB-AE8E-BB8867784A0C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6D8E-5B73-4E14-8698-76804C0F0F5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6881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3890-602C-48CB-AE8E-BB8867784A0C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6D8E-5B73-4E14-8698-76804C0F0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229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3890-602C-48CB-AE8E-BB8867784A0C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6D8E-5B73-4E14-8698-76804C0F0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1280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3890-602C-48CB-AE8E-BB8867784A0C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6D8E-5B73-4E14-8698-76804C0F0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14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3890-602C-48CB-AE8E-BB8867784A0C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6D8E-5B73-4E14-8698-76804C0F0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19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3890-602C-48CB-AE8E-BB8867784A0C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6D8E-5B73-4E14-8698-76804C0F0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532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3890-602C-48CB-AE8E-BB8867784A0C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6D8E-5B73-4E14-8698-76804C0F0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28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3890-602C-48CB-AE8E-BB8867784A0C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6D8E-5B73-4E14-8698-76804C0F0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8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3890-602C-48CB-AE8E-BB8867784A0C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6D8E-5B73-4E14-8698-76804C0F0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19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3890-602C-48CB-AE8E-BB8867784A0C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6D8E-5B73-4E14-8698-76804C0F0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93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3890-602C-48CB-AE8E-BB8867784A0C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6D8E-5B73-4E14-8698-76804C0F0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39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3890-602C-48CB-AE8E-BB8867784A0C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6D8E-5B73-4E14-8698-76804C0F0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94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93890-602C-48CB-AE8E-BB8867784A0C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33D6D8E-5B73-4E14-8698-76804C0F0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2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ventil.com/events/research-triangle-powershell-saturday/" TargetMode="External"/><Relationship Id="rId2" Type="http://schemas.openxmlformats.org/officeDocument/2006/relationships/hyperlink" Target="https://www.powershellchatt.com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ary.net/2015/01/20/the-holy-trinity-of-powershell-cmdlets/" TargetMode="External"/><Relationship Id="rId2" Type="http://schemas.openxmlformats.org/officeDocument/2006/relationships/hyperlink" Target="https://www.jsnover.com/Docs/MonadManifesto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npub.com/powershell101" TargetMode="External"/><Relationship Id="rId2" Type="http://schemas.openxmlformats.org/officeDocument/2006/relationships/hyperlink" Target="https://www.amazon.com/Learn-Windows-PowerShell-Month-Lunches/dp/1617294160/ref=sr_1_1?crid=2GW987JK6IKMC&amp;keywords=powershell+in+a+month+of+lunches&amp;qid=1562019324&amp;s=gateway&amp;sprefix=PowerShell+in+a+mon%2Caps%2C135&amp;sr=8-1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SHChatt" TargetMode="External"/><Relationship Id="rId2" Type="http://schemas.openxmlformats.org/officeDocument/2006/relationships/hyperlink" Target="https://www.powershellchatt.com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6C40825-3EEE-4316-A33E-8626B06FE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C3F9D6-5A6D-480B-BAFB-EE5314578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August 6</a:t>
            </a:r>
            <a:r>
              <a:rPr lang="en-US" sz="2000" baseline="30000" dirty="0"/>
              <a:t>th</a:t>
            </a:r>
            <a:r>
              <a:rPr lang="en-US" sz="2000" dirty="0"/>
              <a:t> – PowerShell Fundamentals: Part 2 by C. David Littlejohn</a:t>
            </a:r>
          </a:p>
          <a:p>
            <a:endParaRPr lang="en-US" sz="2000" dirty="0"/>
          </a:p>
          <a:p>
            <a:r>
              <a:rPr lang="en-US" sz="2000" dirty="0"/>
              <a:t>August 9</a:t>
            </a:r>
            <a:r>
              <a:rPr lang="en-US" sz="2000" baseline="30000" dirty="0"/>
              <a:t>th</a:t>
            </a:r>
            <a:r>
              <a:rPr lang="en-US" sz="2000" dirty="0"/>
              <a:t> and 10</a:t>
            </a:r>
            <a:r>
              <a:rPr lang="en-US" sz="2000" baseline="30000" dirty="0"/>
              <a:t>th</a:t>
            </a:r>
            <a:r>
              <a:rPr lang="en-US" sz="2000" dirty="0"/>
              <a:t> – PowerShell on the River, Chattanooga, TN @ Chattanooga State. More info at </a:t>
            </a:r>
            <a:r>
              <a:rPr lang="en-US" sz="2000" dirty="0">
                <a:hlinkClick r:id="rId2"/>
              </a:rPr>
              <a:t>https://www.powershellchatt.com/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September 21</a:t>
            </a:r>
            <a:r>
              <a:rPr lang="en-US" sz="2000" baseline="30000" dirty="0"/>
              <a:t>st</a:t>
            </a:r>
            <a:r>
              <a:rPr lang="en-US" sz="2000" dirty="0"/>
              <a:t> – Research Triangle PowerShell Saturday, Raleigh, NC. More info at </a:t>
            </a:r>
            <a:r>
              <a:rPr lang="en-US" sz="2000" dirty="0">
                <a:hlinkClick r:id="rId3"/>
              </a:rPr>
              <a:t>https://eventil.com/events/research-triangle-powershell-saturday/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04050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02E41-ED1C-4A83-BE1D-5F9666860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CA305-1E34-48DC-B6A1-2B90AB65F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Open Notepad.exe.</a:t>
            </a:r>
          </a:p>
          <a:p>
            <a:endParaRPr lang="en-US" sz="2000" dirty="0"/>
          </a:p>
          <a:p>
            <a:r>
              <a:rPr lang="en-US" sz="2000" dirty="0"/>
              <a:t>Get the status of </a:t>
            </a:r>
            <a:r>
              <a:rPr lang="en-US" sz="2000"/>
              <a:t>Notepad.exe.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Close Notepad.exe.</a:t>
            </a:r>
          </a:p>
        </p:txBody>
      </p:sp>
    </p:spTree>
    <p:extLst>
      <p:ext uri="{BB962C8B-B14F-4D97-AF65-F5344CB8AC3E}">
        <p14:creationId xmlns:p14="http://schemas.microsoft.com/office/powerpoint/2010/main" val="4217542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2687B-1DAD-4E58-94AC-1009C9CF1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8F1E6-3C4D-4BDE-825C-E244F9657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https://www.jsnover.com/Docs/MonadManifesto.pdf</a:t>
            </a:r>
            <a:endParaRPr lang="en-US" sz="2000" dirty="0"/>
          </a:p>
          <a:p>
            <a:endParaRPr lang="en-US" sz="2000" dirty="0">
              <a:hlinkClick r:id="rId3"/>
            </a:endParaRPr>
          </a:p>
          <a:p>
            <a:r>
              <a:rPr lang="en-US" sz="2000" dirty="0">
                <a:hlinkClick r:id="rId3"/>
              </a:rPr>
              <a:t>https://communary.net/2015/01/20/the-holy-trinity-of-powershell-cmdlets/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46218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48B53-20C2-40D5-8A40-BECCBD847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3982B-64CD-4637-ADA9-6F8CA958B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PowerShell in a Month of Lunches – Don Jones &amp; Jeff Hicks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>
                <a:hlinkClick r:id="rId3"/>
              </a:rPr>
              <a:t>https://leanpub.com/powershell101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32739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79AF1-31CA-42EA-ABF8-163A5F08E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A7458-799A-4B09-A375-8C3BB41D1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931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F4DB2-6300-48F0-8D24-69EFAF7696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PowerShell Fundamentals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D350CA-5E54-4CAF-B5A5-741D8E981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4473526"/>
            <a:ext cx="10572000" cy="238447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C. David Littlejohn – IT Operations Engineer</a:t>
            </a:r>
          </a:p>
          <a:p>
            <a:pPr algn="l"/>
            <a:r>
              <a:rPr lang="en-US" dirty="0"/>
              <a:t>Twitter: @</a:t>
            </a:r>
            <a:r>
              <a:rPr lang="en-US" dirty="0" err="1"/>
              <a:t>littlejohnpsh</a:t>
            </a:r>
            <a:endParaRPr lang="en-US" dirty="0"/>
          </a:p>
          <a:p>
            <a:pPr algn="l"/>
            <a:r>
              <a:rPr lang="en-US" dirty="0"/>
              <a:t>Github.com/ergo3114</a:t>
            </a:r>
          </a:p>
          <a:p>
            <a:pPr algn="l"/>
            <a:r>
              <a:rPr lang="en-US" dirty="0">
                <a:hlinkClick r:id="rId2"/>
              </a:rPr>
              <a:t>https://www.powershellchatt.com/</a:t>
            </a:r>
            <a:endParaRPr lang="en-US" dirty="0"/>
          </a:p>
          <a:p>
            <a:pPr algn="l"/>
            <a:r>
              <a:rPr lang="en-US" dirty="0">
                <a:hlinkClick r:id="rId3"/>
              </a:rPr>
              <a:t>https://github.com/PSHChatt</a:t>
            </a: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438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193E3-249B-470A-889C-8C94E2A0A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History and Standards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900F3-93D5-4C4B-AB69-DAE8302B8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Designed in 2002 by Jeffrey </a:t>
            </a:r>
            <a:r>
              <a:rPr lang="en-US" sz="2000" dirty="0" err="1"/>
              <a:t>Snover</a:t>
            </a:r>
            <a:r>
              <a:rPr lang="en-US" sz="2000" dirty="0"/>
              <a:t> to create a framework that could be used for automation and pluggable into other systems</a:t>
            </a:r>
          </a:p>
          <a:p>
            <a:endParaRPr lang="en-US" sz="2000" dirty="0"/>
          </a:p>
          <a:p>
            <a:r>
              <a:rPr lang="en-US" sz="2000" dirty="0"/>
              <a:t>First called Monad but before version 1 was released it was changed to Windows PowerShell</a:t>
            </a:r>
          </a:p>
          <a:p>
            <a:endParaRPr lang="en-US" sz="2000" dirty="0"/>
          </a:p>
          <a:p>
            <a:r>
              <a:rPr lang="en-US" sz="2000" dirty="0"/>
              <a:t>Has a &lt;verb&gt;-&lt;noun&gt; syntax and can be stringed together with multiple commands using a pipe |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78669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55A32-07B6-48F8-8603-815920900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Help! I need somebody; not just anybody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876D5-20D9-41D1-96E2-C73600455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Get-Help</a:t>
            </a:r>
          </a:p>
          <a:p>
            <a:endParaRPr lang="en-US" sz="2000" dirty="0"/>
          </a:p>
          <a:p>
            <a:r>
              <a:rPr lang="en-US" sz="2000" dirty="0"/>
              <a:t>Update-Help run as administrator</a:t>
            </a:r>
          </a:p>
          <a:p>
            <a:endParaRPr lang="en-US" sz="2000" dirty="0"/>
          </a:p>
          <a:p>
            <a:r>
              <a:rPr lang="en-US" sz="2000" dirty="0"/>
              <a:t>It is common to get errors about updating help files for specific modules and can be ignored</a:t>
            </a:r>
          </a:p>
          <a:p>
            <a:endParaRPr lang="en-US" sz="2000" dirty="0"/>
          </a:p>
          <a:p>
            <a:r>
              <a:rPr lang="en-US" sz="2000" dirty="0"/>
              <a:t>Help and man are two aliases for Get-Help</a:t>
            </a:r>
          </a:p>
        </p:txBody>
      </p:sp>
    </p:spTree>
    <p:extLst>
      <p:ext uri="{BB962C8B-B14F-4D97-AF65-F5344CB8AC3E}">
        <p14:creationId xmlns:p14="http://schemas.microsoft.com/office/powerpoint/2010/main" val="311011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CE1C8-0815-4CBD-822C-7B1BFEF76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Get-Help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DF64B-A1E6-4FAD-ADD1-DB85BF1D5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917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BA178-2996-4D86-9409-4A192A826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wish is my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49B9E-97F6-47A3-AB10-B0775F126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Get-Command</a:t>
            </a:r>
          </a:p>
          <a:p>
            <a:endParaRPr lang="en-US" sz="2000" dirty="0"/>
          </a:p>
          <a:p>
            <a:r>
              <a:rPr lang="en-US" sz="2000" dirty="0"/>
              <a:t>Provides details about a command</a:t>
            </a:r>
          </a:p>
          <a:p>
            <a:endParaRPr lang="en-US" sz="2000" dirty="0"/>
          </a:p>
          <a:p>
            <a:r>
              <a:rPr lang="en-US" sz="2000" dirty="0"/>
              <a:t>Can search by verb, noun, type, module it is defined in, and more</a:t>
            </a:r>
          </a:p>
        </p:txBody>
      </p:sp>
    </p:spTree>
    <p:extLst>
      <p:ext uri="{BB962C8B-B14F-4D97-AF65-F5344CB8AC3E}">
        <p14:creationId xmlns:p14="http://schemas.microsoft.com/office/powerpoint/2010/main" val="2866318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E3F83-1473-4FDF-B075-018EBEBB1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Get-Command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0640B-6519-4F75-AA65-3344B28E6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20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FCC33-C846-4483-9C6A-4F47AA21E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Get-Member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8534F-BCE2-428D-87EA-98D943DB6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PowerShell returns objects</a:t>
            </a:r>
          </a:p>
          <a:p>
            <a:endParaRPr lang="en-US" sz="2000" dirty="0"/>
          </a:p>
          <a:p>
            <a:r>
              <a:rPr lang="en-US" sz="2000" dirty="0"/>
              <a:t>Objects have:</a:t>
            </a:r>
          </a:p>
          <a:p>
            <a:pPr lvl="1"/>
            <a:r>
              <a:rPr lang="en-US" sz="1800" dirty="0"/>
              <a:t>Properties = descriptive words aka fields or attributes</a:t>
            </a:r>
          </a:p>
          <a:p>
            <a:pPr lvl="1"/>
            <a:r>
              <a:rPr lang="en-US" sz="1800" dirty="0"/>
              <a:t>Methods = actionable code or procedures</a:t>
            </a:r>
          </a:p>
          <a:p>
            <a:pPr lvl="1"/>
            <a:endParaRPr lang="en-US" dirty="0"/>
          </a:p>
          <a:p>
            <a:r>
              <a:rPr lang="en-US" sz="2000" dirty="0"/>
              <a:t>Think of a dog as an object</a:t>
            </a:r>
          </a:p>
        </p:txBody>
      </p:sp>
    </p:spTree>
    <p:extLst>
      <p:ext uri="{BB962C8B-B14F-4D97-AF65-F5344CB8AC3E}">
        <p14:creationId xmlns:p14="http://schemas.microsoft.com/office/powerpoint/2010/main" val="1251765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AB51B-F705-4F8E-B808-FF9E03021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Get-Member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E9E7A-3E4D-498A-B435-6097D4CFE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5518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113</TotalTime>
  <Words>420</Words>
  <Application>Microsoft Office PowerPoint</Application>
  <PresentationFormat>Widescreen</PresentationFormat>
  <Paragraphs>68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Wingdings 3</vt:lpstr>
      <vt:lpstr>Facet</vt:lpstr>
      <vt:lpstr>Announcements</vt:lpstr>
      <vt:lpstr>PowerShell Fundamentals 1</vt:lpstr>
      <vt:lpstr>PowerShell History and Standards</vt:lpstr>
      <vt:lpstr>Help! I need somebody; not just anybody</vt:lpstr>
      <vt:lpstr>Get-Help Demo</vt:lpstr>
      <vt:lpstr>Your wish is my command</vt:lpstr>
      <vt:lpstr>Get-Command Demo</vt:lpstr>
      <vt:lpstr>Get-Member</vt:lpstr>
      <vt:lpstr>Get-Member Demo</vt:lpstr>
      <vt:lpstr>Homework</vt:lpstr>
      <vt:lpstr>References</vt:lpstr>
      <vt:lpstr>More Reading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Fundamentals 1</dc:title>
  <dc:creator>David Littlejohn</dc:creator>
  <cp:lastModifiedBy>David Littlejohn</cp:lastModifiedBy>
  <cp:revision>6</cp:revision>
  <dcterms:created xsi:type="dcterms:W3CDTF">2019-06-17T20:08:20Z</dcterms:created>
  <dcterms:modified xsi:type="dcterms:W3CDTF">2019-07-01T22:36:57Z</dcterms:modified>
</cp:coreProperties>
</file>