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LiveId" clId="{DA4CFBB5-EEA7-45D3-9440-3B65A164F9AB}"/>
    <pc:docChg chg="undo custSel addSld modSld">
      <pc:chgData name="David Littlejohn" userId="1a0871b5c88a1c81" providerId="LiveId" clId="{DA4CFBB5-EEA7-45D3-9440-3B65A164F9AB}" dt="2019-06-17T21:43:17.238" v="1703" actId="20577"/>
      <pc:docMkLst>
        <pc:docMk/>
      </pc:docMkLst>
      <pc:sldChg chg="modSp">
        <pc:chgData name="David Littlejohn" userId="1a0871b5c88a1c81" providerId="LiveId" clId="{DA4CFBB5-EEA7-45D3-9440-3B65A164F9AB}" dt="2019-06-17T21:22:28.184" v="1196"/>
        <pc:sldMkLst>
          <pc:docMk/>
          <pc:sldMk cId="878438801" sldId="256"/>
        </pc:sldMkLst>
        <pc:spChg chg="mod">
          <ac:chgData name="David Littlejohn" userId="1a0871b5c88a1c81" providerId="LiveId" clId="{DA4CFBB5-EEA7-45D3-9440-3B65A164F9AB}" dt="2019-06-17T21:22:28.184" v="1196"/>
          <ac:spMkLst>
            <pc:docMk/>
            <pc:sldMk cId="878438801" sldId="256"/>
            <ac:spMk id="3" creationId="{1FD350CA-5E54-4CAF-B5A5-741D8E9815C2}"/>
          </ac:spMkLst>
        </pc:spChg>
      </pc:sldChg>
      <pc:sldChg chg="modSp modNotesTx">
        <pc:chgData name="David Littlejohn" userId="1a0871b5c88a1c81" providerId="LiveId" clId="{DA4CFBB5-EEA7-45D3-9440-3B65A164F9AB}" dt="2019-06-17T20:46:46.201" v="331" actId="20577"/>
        <pc:sldMkLst>
          <pc:docMk/>
          <pc:sldMk cId="311011863" sldId="257"/>
        </pc:sldMkLst>
        <pc:spChg chg="mod">
          <ac:chgData name="David Littlejohn" userId="1a0871b5c88a1c81" providerId="LiveId" clId="{DA4CFBB5-EEA7-45D3-9440-3B65A164F9AB}" dt="2019-06-17T20:27:47.393" v="252" actId="20577"/>
          <ac:spMkLst>
            <pc:docMk/>
            <pc:sldMk cId="311011863" sldId="257"/>
            <ac:spMk id="2" creationId="{A1E55A32-07B6-48F8-8603-815920900656}"/>
          </ac:spMkLst>
        </pc:spChg>
      </pc:sldChg>
      <pc:sldChg chg="modSp add modNotesTx">
        <pc:chgData name="David Littlejohn" userId="1a0871b5c88a1c81" providerId="LiveId" clId="{DA4CFBB5-EEA7-45D3-9440-3B65A164F9AB}" dt="2019-06-17T21:16:29.019" v="1174" actId="20577"/>
        <pc:sldMkLst>
          <pc:docMk/>
          <pc:sldMk cId="2866318210" sldId="259"/>
        </pc:sldMkLst>
        <pc:spChg chg="mod">
          <ac:chgData name="David Littlejohn" userId="1a0871b5c88a1c81" providerId="LiveId" clId="{DA4CFBB5-EEA7-45D3-9440-3B65A164F9AB}" dt="2019-06-17T20:46:29.623" v="287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DA4CFBB5-EEA7-45D3-9440-3B65A164F9AB}" dt="2019-06-17T21:16:29.019" v="1174" actId="20577"/>
          <ac:spMkLst>
            <pc:docMk/>
            <pc:sldMk cId="2866318210" sldId="259"/>
            <ac:spMk id="3" creationId="{59849B9E-97F6-47A3-AB10-B0775F126161}"/>
          </ac:spMkLst>
        </pc:spChg>
      </pc:sldChg>
      <pc:sldChg chg="modSp add">
        <pc:chgData name="David Littlejohn" userId="1a0871b5c88a1c81" providerId="LiveId" clId="{DA4CFBB5-EEA7-45D3-9440-3B65A164F9AB}" dt="2019-06-17T21:02:46.656" v="670"/>
        <pc:sldMkLst>
          <pc:docMk/>
          <pc:sldMk cId="3846218459" sldId="260"/>
        </pc:sldMkLst>
        <pc:spChg chg="mod">
          <ac:chgData name="David Littlejohn" userId="1a0871b5c88a1c81" providerId="LiveId" clId="{DA4CFBB5-EEA7-45D3-9440-3B65A164F9AB}" dt="2019-06-17T20:54:18.476" v="530" actId="20577"/>
          <ac:spMkLst>
            <pc:docMk/>
            <pc:sldMk cId="3846218459" sldId="260"/>
            <ac:spMk id="2" creationId="{78F2687B-1DAD-4E58-94AC-1009C9CF1721}"/>
          </ac:spMkLst>
        </pc:spChg>
        <pc:spChg chg="mod">
          <ac:chgData name="David Littlejohn" userId="1a0871b5c88a1c81" providerId="LiveId" clId="{DA4CFBB5-EEA7-45D3-9440-3B65A164F9AB}" dt="2019-06-17T21:02:46.656" v="670"/>
          <ac:spMkLst>
            <pc:docMk/>
            <pc:sldMk cId="3846218459" sldId="260"/>
            <ac:spMk id="3" creationId="{B878F1E6-3C4D-4BDE-825C-E244F9657F36}"/>
          </ac:spMkLst>
        </pc:spChg>
      </pc:sldChg>
      <pc:sldChg chg="modSp add">
        <pc:chgData name="David Littlejohn" userId="1a0871b5c88a1c81" providerId="LiveId" clId="{DA4CFBB5-EEA7-45D3-9440-3B65A164F9AB}" dt="2019-06-17T21:17:03.139" v="1192" actId="20577"/>
        <pc:sldMkLst>
          <pc:docMk/>
          <pc:sldMk cId="3278669182" sldId="261"/>
        </pc:sldMkLst>
        <pc:spChg chg="mod">
          <ac:chgData name="David Littlejohn" userId="1a0871b5c88a1c81" providerId="LiveId" clId="{DA4CFBB5-EEA7-45D3-9440-3B65A164F9AB}" dt="2019-06-17T21:00:37.274" v="607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DA4CFBB5-EEA7-45D3-9440-3B65A164F9AB}" dt="2019-06-17T21:17:03.139" v="1192" actId="20577"/>
          <ac:spMkLst>
            <pc:docMk/>
            <pc:sldMk cId="3278669182" sldId="261"/>
            <ac:spMk id="3" creationId="{B39900F3-93D5-4C4B-AB69-DAE8302B88DC}"/>
          </ac:spMkLst>
        </pc:spChg>
      </pc:sldChg>
      <pc:sldChg chg="modSp add">
        <pc:chgData name="David Littlejohn" userId="1a0871b5c88a1c81" providerId="LiveId" clId="{DA4CFBB5-EEA7-45D3-9440-3B65A164F9AB}" dt="2019-06-17T21:08:17.368" v="1002" actId="20577"/>
        <pc:sldMkLst>
          <pc:docMk/>
          <pc:sldMk cId="4124520193" sldId="262"/>
        </pc:sldMkLst>
        <pc:spChg chg="mod">
          <ac:chgData name="David Littlejohn" userId="1a0871b5c88a1c81" providerId="LiveId" clId="{DA4CFBB5-EEA7-45D3-9440-3B65A164F9AB}" dt="2019-06-17T21:08:17.368" v="100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 add modNotesTx">
        <pc:chgData name="David Littlejohn" userId="1a0871b5c88a1c81" providerId="LiveId" clId="{DA4CFBB5-EEA7-45D3-9440-3B65A164F9AB}" dt="2019-06-17T21:32:59.863" v="1681" actId="20577"/>
        <pc:sldMkLst>
          <pc:docMk/>
          <pc:sldMk cId="1251765685" sldId="263"/>
        </pc:sldMkLst>
        <pc:spChg chg="mod">
          <ac:chgData name="David Littlejohn" userId="1a0871b5c88a1c81" providerId="LiveId" clId="{DA4CFBB5-EEA7-45D3-9440-3B65A164F9AB}" dt="2019-06-17T21:29:06.100" v="1213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DA4CFBB5-EEA7-45D3-9440-3B65A164F9AB}" dt="2019-06-17T21:32:08.141" v="1550" actId="20577"/>
          <ac:spMkLst>
            <pc:docMk/>
            <pc:sldMk cId="1251765685" sldId="263"/>
            <ac:spMk id="3" creationId="{7C48534F-BCE2-428D-87EA-98D943DB6C69}"/>
          </ac:spMkLst>
        </pc:spChg>
      </pc:sldChg>
      <pc:sldChg chg="modSp add">
        <pc:chgData name="David Littlejohn" userId="1a0871b5c88a1c81" providerId="LiveId" clId="{DA4CFBB5-EEA7-45D3-9440-3B65A164F9AB}" dt="2019-06-17T21:43:17.238" v="1703" actId="20577"/>
        <pc:sldMkLst>
          <pc:docMk/>
          <pc:sldMk cId="2231455180" sldId="264"/>
        </pc:sldMkLst>
        <pc:spChg chg="mod">
          <ac:chgData name="David Littlejohn" userId="1a0871b5c88a1c81" providerId="LiveId" clId="{DA4CFBB5-EEA7-45D3-9440-3B65A164F9AB}" dt="2019-06-17T21:43:17.238" v="1703" actId="20577"/>
          <ac:spMkLst>
            <pc:docMk/>
            <pc:sldMk cId="2231455180" sldId="264"/>
            <ac:spMk id="2" creationId="{E5FAB51B-F705-4F8E-B808-FF9E03021EF5}"/>
          </ac:spMkLst>
        </pc:spChg>
      </pc:sldChg>
    </pc:docChg>
  </pc:docChgLst>
  <pc:docChgLst>
    <pc:chgData name="David Littlejohn" userId="1a0871b5c88a1c81" providerId="LiveId" clId="{547D1292-2BA8-4745-8705-C88769D5E3D1}"/>
    <pc:docChg chg="custSel addSld modSld">
      <pc:chgData name="David Littlejohn" userId="1a0871b5c88a1c81" providerId="LiveId" clId="{547D1292-2BA8-4745-8705-C88769D5E3D1}" dt="2019-06-17T20:16:38.552" v="309" actId="20577"/>
      <pc:docMkLst>
        <pc:docMk/>
      </pc:docMkLst>
      <pc:sldChg chg="modSp add">
        <pc:chgData name="David Littlejohn" userId="1a0871b5c88a1c81" providerId="LiveId" clId="{547D1292-2BA8-4745-8705-C88769D5E3D1}" dt="2019-06-17T20:16:32.788" v="295" actId="20577"/>
        <pc:sldMkLst>
          <pc:docMk/>
          <pc:sldMk cId="311011863" sldId="257"/>
        </pc:sldMkLst>
        <pc:spChg chg="mod">
          <ac:chgData name="David Littlejohn" userId="1a0871b5c88a1c81" providerId="LiveId" clId="{547D1292-2BA8-4745-8705-C88769D5E3D1}" dt="2019-06-17T20:11:52.768" v="107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547D1292-2BA8-4745-8705-C88769D5E3D1}" dt="2019-06-17T20:16:32.788" v="295" actId="20577"/>
          <ac:spMkLst>
            <pc:docMk/>
            <pc:sldMk cId="311011863" sldId="257"/>
            <ac:spMk id="3" creationId="{A37876D5-20D9-41D1-96E2-C73600455D24}"/>
          </ac:spMkLst>
        </pc:spChg>
      </pc:sldChg>
      <pc:sldChg chg="modSp add">
        <pc:chgData name="David Littlejohn" userId="1a0871b5c88a1c81" providerId="LiveId" clId="{547D1292-2BA8-4745-8705-C88769D5E3D1}" dt="2019-06-17T20:16:38.552" v="309" actId="20577"/>
        <pc:sldMkLst>
          <pc:docMk/>
          <pc:sldMk cId="1560917551" sldId="258"/>
        </pc:sldMkLst>
        <pc:spChg chg="mod">
          <ac:chgData name="David Littlejohn" userId="1a0871b5c88a1c81" providerId="LiveId" clId="{547D1292-2BA8-4745-8705-C88769D5E3D1}" dt="2019-06-17T20:16:38.552" v="309" actId="20577"/>
          <ac:spMkLst>
            <pc:docMk/>
            <pc:sldMk cId="1560917551" sldId="258"/>
            <ac:spMk id="2" creationId="{846CE1C8-0815-4CBD-822C-7B1BFEF76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840B-AE6F-4482-9BDB-EDAB9756A2F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AB2D-E6C7-4CA0-9DAF-29512BF9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does not ship with all of the help files to lower the size of the install</a:t>
            </a:r>
          </a:p>
          <a:p>
            <a:r>
              <a:rPr lang="en-US" dirty="0"/>
              <a:t>Update should be run as administrator as the files are laid down in the system folders</a:t>
            </a:r>
          </a:p>
          <a:p>
            <a:r>
              <a:rPr lang="en-US" dirty="0"/>
              <a:t>Title is song lyrics from The Beatles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feel confident now to explore what commands we can run in PowerShell</a:t>
            </a:r>
          </a:p>
          <a:p>
            <a:r>
              <a:rPr lang="en-US" dirty="0"/>
              <a:t>The title is intended to be song lyrics from the band Lakeside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Dogs have properties such as four legs, fur color, different breeds</a:t>
            </a:r>
          </a:p>
          <a:p>
            <a:r>
              <a:rPr lang="en-US" dirty="0"/>
              <a:t>Dogs have methods such as bark, walk, 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0912-AF66-472A-83B4-3CF5D836E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888BD-D8C6-4610-B031-00DFFDF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4FE1-F7CB-4981-B451-14D437D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C7B6-92F5-479F-8539-A7781CDE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1B68-01B3-4E5F-83FF-0CA9A839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FC8-2364-4E57-83AC-B4C3E41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CB31-33AB-4225-8903-E9078F1D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94C0-6837-482B-B3E1-35C33A86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B3F9-31D6-4C82-B7DD-EE224E38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3213-7ECB-46AE-9F3B-67C55DFF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9AC5E-9613-4374-8803-A202B3B7F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44813-1612-4D35-972C-F0AE7DE7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F20C-9CE1-499B-9B74-348755C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7649-7F14-4AE0-A169-0D402AE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C067-9F72-4793-8E27-FE973EE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A48B-E127-46F4-8ADA-5405D2E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64D0-0F4B-423A-BCC5-33FD1EC8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8AC9-E929-471F-A216-32879876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BAC86-5EF9-4812-8BD8-6584C3A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0C89-697D-4E75-A6F1-16CAD69F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CEBE-51E4-4ADE-B59E-DF451448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42864-358B-4D33-86DE-94C0D470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48CB-5630-4206-AEB3-90138088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28B1-613C-4F00-ACF1-9044BB5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CF8B-BCEC-4BE0-97EB-BA34C56B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9500-8D00-4ED0-AF35-308FEE6D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4C5D-D499-4DC2-8336-6CAE92E96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ADBC6-C257-4A19-93AB-5CE8CB1B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1B4B-09A4-4C9E-A0B6-A27002EA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FC83-5E22-4696-8406-B304AB4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3CC1-FF10-4304-ABDB-D06DA831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3750-E3E1-43B5-BFF3-31B6A367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C1EE-AC42-4176-90B4-0902983E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FEEC-42EA-474D-9277-015E20B5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E860-7326-4695-B43E-21792F6A2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9FF87-FB02-44F3-9295-6B35C468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C5F4F-E62B-4A8B-AC16-A84314FF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6F0B7-22D1-4CCD-9D46-D8D64D02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A2B86-A539-43FD-8F96-B7910E0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B9D-7F63-46F9-974F-4D075B3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6A369-5BC8-4104-8E01-80FBE91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26463-C4E4-4284-BF88-B400F313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422AA-F4EC-4A9B-B080-421FA5F1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D507A-9368-49A8-B6A2-559C910A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05DBC-669A-4EEA-BBFF-44651EE2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8AEC9-0173-4952-A99E-232C010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23D-410B-4F05-B9B2-E39DE95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B9B3-4C06-4EF7-85A3-E07B074B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873A-3AF0-46B4-9370-648C5857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8322-EE71-472C-9041-86A505E7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2B40-E756-48B7-BE1E-A08592B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9F00-1489-4E9B-B01A-1E3C0760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C509-6A4C-4045-9096-FE79A6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A86B5-9B91-4939-BCA1-EFDE91F7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6A3E-9159-497A-A3FD-596676EF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91A42-5C65-4995-87B0-884A5F4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196ED-0D21-40B8-94CB-EDB816A5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7E1AB-7603-4ADF-9C62-D30334D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BADB8-4879-4316-932B-D188A57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30B8-1550-41EA-A7C3-186DB4EC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8546-892F-4FC1-9ADF-EF68F88E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1E96-8209-4BAB-84B4-681CBF2EA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719C-50D9-4F5E-ABAE-18410CAB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ary.net/2015/01/20/the-holy-trinity-of-powershell-cmdlets/" TargetMode="External"/><Relationship Id="rId2" Type="http://schemas.openxmlformats.org/officeDocument/2006/relationships/hyperlink" Target="https://www.jsnover.com/Docs/MonadManifest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DB2-6300-48F0-8D24-69EFAF7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0CA-5E54-4CAF-B5A5-741D8E981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C. David Littlejohn – IT Operations Engineer</a:t>
            </a:r>
          </a:p>
          <a:p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r>
              <a:rPr lang="en-US" dirty="0"/>
              <a:t>Github.com/ergo3114</a:t>
            </a:r>
          </a:p>
          <a:p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93E3-249B-470A-889C-8C94E2A0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History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00F3-93D5-4C4B-AB69-DAE8302B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in 2002 by Jeffrey </a:t>
            </a:r>
            <a:r>
              <a:rPr lang="en-US" dirty="0" err="1"/>
              <a:t>Snover</a:t>
            </a:r>
            <a:r>
              <a:rPr lang="en-US" dirty="0"/>
              <a:t> to create a framework that could be used for automation and pluggable into other systems</a:t>
            </a:r>
          </a:p>
          <a:p>
            <a:endParaRPr lang="en-US" dirty="0"/>
          </a:p>
          <a:p>
            <a:r>
              <a:rPr lang="en-US" dirty="0"/>
              <a:t>First called Monad but before version 1 was released it was changed to Windows PowerShell</a:t>
            </a:r>
          </a:p>
          <a:p>
            <a:endParaRPr lang="en-US" dirty="0"/>
          </a:p>
          <a:p>
            <a:r>
              <a:rPr lang="en-US" dirty="0"/>
              <a:t>Has a &lt;verb&gt;-&lt;noun&gt; syntax and can be stringed together with multiple commands using a pipe |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A32-07B6-48F8-8603-8159209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 I need somebody; not just anybody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5-20D9-41D1-96E2-C736004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endParaRPr lang="en-US" dirty="0"/>
          </a:p>
          <a:p>
            <a:r>
              <a:rPr lang="en-US" dirty="0"/>
              <a:t>Update-Help run as administrator</a:t>
            </a:r>
          </a:p>
          <a:p>
            <a:endParaRPr lang="en-US" dirty="0"/>
          </a:p>
          <a:p>
            <a:r>
              <a:rPr lang="en-US" dirty="0"/>
              <a:t>It is common to get errors about updating help files for specific modules and can be ignored</a:t>
            </a:r>
          </a:p>
          <a:p>
            <a:endParaRPr lang="en-US" dirty="0"/>
          </a:p>
          <a:p>
            <a:r>
              <a:rPr lang="en-US" dirty="0"/>
              <a:t>Help and man are two aliases for Get-Help</a:t>
            </a:r>
          </a:p>
        </p:txBody>
      </p:sp>
    </p:spTree>
    <p:extLst>
      <p:ext uri="{BB962C8B-B14F-4D97-AF65-F5344CB8AC3E}">
        <p14:creationId xmlns:p14="http://schemas.microsoft.com/office/powerpoint/2010/main" val="31101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E1C8-0815-4CBD-822C-7B1BFEF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F64B-A1E6-4FAD-ADD1-DB85BF1D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178-2996-4D86-9409-4A192A8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wish is my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9E-97F6-47A3-AB10-B0775F12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Get-Command</a:t>
            </a:r>
          </a:p>
          <a:p>
            <a:endParaRPr lang="en-US" dirty="0"/>
          </a:p>
          <a:p>
            <a:r>
              <a:rPr lang="en-US" dirty="0"/>
              <a:t>Provides details about a command</a:t>
            </a:r>
          </a:p>
          <a:p>
            <a:endParaRPr lang="en-US" dirty="0"/>
          </a:p>
          <a:p>
            <a:r>
              <a:rPr lang="en-US" dirty="0"/>
              <a:t>Can search by verb, noun, type, module it is defined in, and more</a:t>
            </a:r>
          </a:p>
        </p:txBody>
      </p:sp>
    </p:spTree>
    <p:extLst>
      <p:ext uri="{BB962C8B-B14F-4D97-AF65-F5344CB8AC3E}">
        <p14:creationId xmlns:p14="http://schemas.microsoft.com/office/powerpoint/2010/main" val="28663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83-1473-4FDF-B075-018EBEB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40B-6519-4F75-AA65-3344B28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C33-C846-4483-9C6A-4F47AA2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534F-BCE2-428D-87EA-98D943DB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returns objects</a:t>
            </a:r>
          </a:p>
          <a:p>
            <a:endParaRPr lang="en-US" dirty="0"/>
          </a:p>
          <a:p>
            <a:r>
              <a:rPr lang="en-US" dirty="0"/>
              <a:t>Objects have:</a:t>
            </a:r>
          </a:p>
          <a:p>
            <a:pPr lvl="1"/>
            <a:r>
              <a:rPr lang="en-US" dirty="0"/>
              <a:t>Properties = descriptive words aka fields or attributes</a:t>
            </a:r>
          </a:p>
          <a:p>
            <a:pPr lvl="1"/>
            <a:r>
              <a:rPr lang="en-US" dirty="0"/>
              <a:t>Methods = actionable code or procedures</a:t>
            </a:r>
          </a:p>
          <a:p>
            <a:pPr lvl="1"/>
            <a:endParaRPr lang="en-US" dirty="0"/>
          </a:p>
          <a:p>
            <a:r>
              <a:rPr lang="en-US" dirty="0"/>
              <a:t>Think of a dog as an object</a:t>
            </a:r>
          </a:p>
        </p:txBody>
      </p:sp>
    </p:spTree>
    <p:extLst>
      <p:ext uri="{BB962C8B-B14F-4D97-AF65-F5344CB8AC3E}">
        <p14:creationId xmlns:p14="http://schemas.microsoft.com/office/powerpoint/2010/main" val="12517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B51B-F705-4F8E-B808-FF9E030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9E7A-3E4D-498A-B435-6097D4CF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87B-1DAD-4E58-94AC-1009C9C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F1E6-3C4D-4BDE-825C-E244F965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https://www.jsnover.com/Docs/MonadManifesto.pdf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https://communary.net/2015/01/20/the-holy-trinity-of-powershell-cmdlets/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1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311</Words>
  <Application>Microsoft Office PowerPoint</Application>
  <PresentationFormat>Widescreen</PresentationFormat>
  <Paragraphs>50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PowerShell Fundamentals 1</vt:lpstr>
      <vt:lpstr>PowerShell History and Standards</vt:lpstr>
      <vt:lpstr>Help! I need somebody; not just anybody</vt:lpstr>
      <vt:lpstr>Get-Help Demo</vt:lpstr>
      <vt:lpstr>Your wish is my command</vt:lpstr>
      <vt:lpstr>Get-Command Demo</vt:lpstr>
      <vt:lpstr>Get-Member</vt:lpstr>
      <vt:lpstr>Get-Member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Fundamentals 1</dc:title>
  <dc:creator>David Littlejohn</dc:creator>
  <cp:lastModifiedBy>David Littlejohn</cp:lastModifiedBy>
  <cp:revision>4</cp:revision>
  <dcterms:created xsi:type="dcterms:W3CDTF">2019-06-17T20:08:20Z</dcterms:created>
  <dcterms:modified xsi:type="dcterms:W3CDTF">2019-06-17T21:45:17Z</dcterms:modified>
</cp:coreProperties>
</file>