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18"/>
  </p:notesMasterIdLst>
  <p:sldIdLst>
    <p:sldId id="267" r:id="rId2"/>
    <p:sldId id="256" r:id="rId3"/>
    <p:sldId id="261" r:id="rId4"/>
    <p:sldId id="257" r:id="rId5"/>
    <p:sldId id="259" r:id="rId6"/>
    <p:sldId id="262" r:id="rId7"/>
    <p:sldId id="263" r:id="rId8"/>
    <p:sldId id="264" r:id="rId9"/>
    <p:sldId id="269" r:id="rId10"/>
    <p:sldId id="270" r:id="rId11"/>
    <p:sldId id="271" r:id="rId12"/>
    <p:sldId id="272" r:id="rId13"/>
    <p:sldId id="268" r:id="rId14"/>
    <p:sldId id="260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0110" autoAdjust="0"/>
  </p:normalViewPr>
  <p:slideViewPr>
    <p:cSldViewPr snapToGrid="0">
      <p:cViewPr varScale="1">
        <p:scale>
          <a:sx n="58" d="100"/>
          <a:sy n="58" d="100"/>
        </p:scale>
        <p:origin x="12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Littlejohn" userId="1a0871b5c88a1c81" providerId="LiveId" clId="{DA4CFBB5-EEA7-45D3-9440-3B65A164F9AB}"/>
    <pc:docChg chg="undo custSel addSld modSld sldOrd">
      <pc:chgData name="David Littlejohn" userId="1a0871b5c88a1c81" providerId="LiveId" clId="{DA4CFBB5-EEA7-45D3-9440-3B65A164F9AB}" dt="2019-07-01T22:36:56.119" v="2468" actId="20577"/>
      <pc:docMkLst>
        <pc:docMk/>
      </pc:docMkLst>
      <pc:sldChg chg="modSp">
        <pc:chgData name="David Littlejohn" userId="1a0871b5c88a1c81" providerId="LiveId" clId="{DA4CFBB5-EEA7-45D3-9440-3B65A164F9AB}" dt="2019-07-01T22:26:50.639" v="2307" actId="27636"/>
        <pc:sldMkLst>
          <pc:docMk/>
          <pc:sldMk cId="878438801" sldId="256"/>
        </pc:sldMkLst>
        <pc:spChg chg="mod">
          <ac:chgData name="David Littlejohn" userId="1a0871b5c88a1c81" providerId="LiveId" clId="{DA4CFBB5-EEA7-45D3-9440-3B65A164F9AB}" dt="2019-07-01T22:26:50.639" v="2307" actId="27636"/>
          <ac:spMkLst>
            <pc:docMk/>
            <pc:sldMk cId="878438801" sldId="256"/>
            <ac:spMk id="3" creationId="{1FD350CA-5E54-4CAF-B5A5-741D8E9815C2}"/>
          </ac:spMkLst>
        </pc:spChg>
      </pc:sldChg>
      <pc:sldChg chg="modSp modNotesTx">
        <pc:chgData name="David Littlejohn" userId="1a0871b5c88a1c81" providerId="LiveId" clId="{DA4CFBB5-EEA7-45D3-9440-3B65A164F9AB}" dt="2019-07-01T22:27:28.479" v="2310" actId="255"/>
        <pc:sldMkLst>
          <pc:docMk/>
          <pc:sldMk cId="311011863" sldId="257"/>
        </pc:sldMkLst>
        <pc:spChg chg="mod">
          <ac:chgData name="David Littlejohn" userId="1a0871b5c88a1c81" providerId="LiveId" clId="{DA4CFBB5-EEA7-45D3-9440-3B65A164F9AB}" dt="2019-06-17T20:27:47.393" v="252" actId="20577"/>
          <ac:spMkLst>
            <pc:docMk/>
            <pc:sldMk cId="311011863" sldId="257"/>
            <ac:spMk id="2" creationId="{A1E55A32-07B6-48F8-8603-815920900656}"/>
          </ac:spMkLst>
        </pc:spChg>
        <pc:spChg chg="mod">
          <ac:chgData name="David Littlejohn" userId="1a0871b5c88a1c81" providerId="LiveId" clId="{DA4CFBB5-EEA7-45D3-9440-3B65A164F9AB}" dt="2019-07-01T22:27:28.479" v="2310" actId="255"/>
          <ac:spMkLst>
            <pc:docMk/>
            <pc:sldMk cId="311011863" sldId="257"/>
            <ac:spMk id="3" creationId="{A37876D5-20D9-41D1-96E2-C73600455D24}"/>
          </ac:spMkLst>
        </pc:spChg>
      </pc:sldChg>
      <pc:sldChg chg="modSp add modNotesTx">
        <pc:chgData name="David Littlejohn" userId="1a0871b5c88a1c81" providerId="LiveId" clId="{DA4CFBB5-EEA7-45D3-9440-3B65A164F9AB}" dt="2019-07-01T22:27:36.517" v="2311" actId="255"/>
        <pc:sldMkLst>
          <pc:docMk/>
          <pc:sldMk cId="2866318210" sldId="259"/>
        </pc:sldMkLst>
        <pc:spChg chg="mod">
          <ac:chgData name="David Littlejohn" userId="1a0871b5c88a1c81" providerId="LiveId" clId="{DA4CFBB5-EEA7-45D3-9440-3B65A164F9AB}" dt="2019-06-17T20:46:29.623" v="287" actId="20577"/>
          <ac:spMkLst>
            <pc:docMk/>
            <pc:sldMk cId="2866318210" sldId="259"/>
            <ac:spMk id="2" creationId="{5C4BA178-2996-4D86-9409-4A192A826FDB}"/>
          </ac:spMkLst>
        </pc:spChg>
        <pc:spChg chg="mod">
          <ac:chgData name="David Littlejohn" userId="1a0871b5c88a1c81" providerId="LiveId" clId="{DA4CFBB5-EEA7-45D3-9440-3B65A164F9AB}" dt="2019-07-01T22:27:36.517" v="2311" actId="255"/>
          <ac:spMkLst>
            <pc:docMk/>
            <pc:sldMk cId="2866318210" sldId="259"/>
            <ac:spMk id="3" creationId="{59849B9E-97F6-47A3-AB10-B0775F126161}"/>
          </ac:spMkLst>
        </pc:spChg>
      </pc:sldChg>
      <pc:sldChg chg="modSp add">
        <pc:chgData name="David Littlejohn" userId="1a0871b5c88a1c81" providerId="LiveId" clId="{DA4CFBB5-EEA7-45D3-9440-3B65A164F9AB}" dt="2019-07-01T22:28:08.375" v="2315" actId="255"/>
        <pc:sldMkLst>
          <pc:docMk/>
          <pc:sldMk cId="3846218459" sldId="260"/>
        </pc:sldMkLst>
        <pc:spChg chg="mod">
          <ac:chgData name="David Littlejohn" userId="1a0871b5c88a1c81" providerId="LiveId" clId="{DA4CFBB5-EEA7-45D3-9440-3B65A164F9AB}" dt="2019-06-17T20:54:18.476" v="530" actId="20577"/>
          <ac:spMkLst>
            <pc:docMk/>
            <pc:sldMk cId="3846218459" sldId="260"/>
            <ac:spMk id="2" creationId="{78F2687B-1DAD-4E58-94AC-1009C9CF1721}"/>
          </ac:spMkLst>
        </pc:spChg>
        <pc:spChg chg="mod">
          <ac:chgData name="David Littlejohn" userId="1a0871b5c88a1c81" providerId="LiveId" clId="{DA4CFBB5-EEA7-45D3-9440-3B65A164F9AB}" dt="2019-07-01T22:28:08.375" v="2315" actId="255"/>
          <ac:spMkLst>
            <pc:docMk/>
            <pc:sldMk cId="3846218459" sldId="260"/>
            <ac:spMk id="3" creationId="{B878F1E6-3C4D-4BDE-825C-E244F9657F36}"/>
          </ac:spMkLst>
        </pc:spChg>
      </pc:sldChg>
      <pc:sldChg chg="modSp add">
        <pc:chgData name="David Littlejohn" userId="1a0871b5c88a1c81" providerId="LiveId" clId="{DA4CFBB5-EEA7-45D3-9440-3B65A164F9AB}" dt="2019-07-01T22:27:24.254" v="2309" actId="255"/>
        <pc:sldMkLst>
          <pc:docMk/>
          <pc:sldMk cId="3278669182" sldId="261"/>
        </pc:sldMkLst>
        <pc:spChg chg="mod">
          <ac:chgData name="David Littlejohn" userId="1a0871b5c88a1c81" providerId="LiveId" clId="{DA4CFBB5-EEA7-45D3-9440-3B65A164F9AB}" dt="2019-06-17T21:00:37.274" v="607" actId="20577"/>
          <ac:spMkLst>
            <pc:docMk/>
            <pc:sldMk cId="3278669182" sldId="261"/>
            <ac:spMk id="2" creationId="{05B193E3-249B-470A-889C-8C94E2A0A61E}"/>
          </ac:spMkLst>
        </pc:spChg>
        <pc:spChg chg="mod">
          <ac:chgData name="David Littlejohn" userId="1a0871b5c88a1c81" providerId="LiveId" clId="{DA4CFBB5-EEA7-45D3-9440-3B65A164F9AB}" dt="2019-07-01T22:27:24.254" v="2309" actId="255"/>
          <ac:spMkLst>
            <pc:docMk/>
            <pc:sldMk cId="3278669182" sldId="261"/>
            <ac:spMk id="3" creationId="{B39900F3-93D5-4C4B-AB69-DAE8302B88DC}"/>
          </ac:spMkLst>
        </pc:spChg>
      </pc:sldChg>
      <pc:sldChg chg="modSp add">
        <pc:chgData name="David Littlejohn" userId="1a0871b5c88a1c81" providerId="LiveId" clId="{DA4CFBB5-EEA7-45D3-9440-3B65A164F9AB}" dt="2019-06-17T21:08:17.368" v="1002" actId="20577"/>
        <pc:sldMkLst>
          <pc:docMk/>
          <pc:sldMk cId="4124520193" sldId="262"/>
        </pc:sldMkLst>
        <pc:spChg chg="mod">
          <ac:chgData name="David Littlejohn" userId="1a0871b5c88a1c81" providerId="LiveId" clId="{DA4CFBB5-EEA7-45D3-9440-3B65A164F9AB}" dt="2019-06-17T21:08:17.368" v="1002" actId="20577"/>
          <ac:spMkLst>
            <pc:docMk/>
            <pc:sldMk cId="4124520193" sldId="262"/>
            <ac:spMk id="2" creationId="{E47E3F83-1473-4FDF-B075-018EBEBB1BFA}"/>
          </ac:spMkLst>
        </pc:spChg>
      </pc:sldChg>
      <pc:sldChg chg="modSp add modNotesTx">
        <pc:chgData name="David Littlejohn" userId="1a0871b5c88a1c81" providerId="LiveId" clId="{DA4CFBB5-EEA7-45D3-9440-3B65A164F9AB}" dt="2019-07-01T22:27:59.339" v="2314" actId="255"/>
        <pc:sldMkLst>
          <pc:docMk/>
          <pc:sldMk cId="1251765685" sldId="263"/>
        </pc:sldMkLst>
        <pc:spChg chg="mod">
          <ac:chgData name="David Littlejohn" userId="1a0871b5c88a1c81" providerId="LiveId" clId="{DA4CFBB5-EEA7-45D3-9440-3B65A164F9AB}" dt="2019-06-17T21:29:06.100" v="1213" actId="20577"/>
          <ac:spMkLst>
            <pc:docMk/>
            <pc:sldMk cId="1251765685" sldId="263"/>
            <ac:spMk id="2" creationId="{4E2FCC33-C846-4483-9C6A-4F47AA21E620}"/>
          </ac:spMkLst>
        </pc:spChg>
        <pc:spChg chg="mod">
          <ac:chgData name="David Littlejohn" userId="1a0871b5c88a1c81" providerId="LiveId" clId="{DA4CFBB5-EEA7-45D3-9440-3B65A164F9AB}" dt="2019-07-01T22:27:59.339" v="2314" actId="255"/>
          <ac:spMkLst>
            <pc:docMk/>
            <pc:sldMk cId="1251765685" sldId="263"/>
            <ac:spMk id="3" creationId="{7C48534F-BCE2-428D-87EA-98D943DB6C69}"/>
          </ac:spMkLst>
        </pc:spChg>
      </pc:sldChg>
      <pc:sldChg chg="modSp add">
        <pc:chgData name="David Littlejohn" userId="1a0871b5c88a1c81" providerId="LiveId" clId="{DA4CFBB5-EEA7-45D3-9440-3B65A164F9AB}" dt="2019-06-17T21:43:17.238" v="1703" actId="20577"/>
        <pc:sldMkLst>
          <pc:docMk/>
          <pc:sldMk cId="2231455180" sldId="264"/>
        </pc:sldMkLst>
        <pc:spChg chg="mod">
          <ac:chgData name="David Littlejohn" userId="1a0871b5c88a1c81" providerId="LiveId" clId="{DA4CFBB5-EEA7-45D3-9440-3B65A164F9AB}" dt="2019-06-17T21:43:17.238" v="1703" actId="20577"/>
          <ac:spMkLst>
            <pc:docMk/>
            <pc:sldMk cId="2231455180" sldId="264"/>
            <ac:spMk id="2" creationId="{E5FAB51B-F705-4F8E-B808-FF9E03021EF5}"/>
          </ac:spMkLst>
        </pc:spChg>
      </pc:sldChg>
      <pc:sldChg chg="modSp add">
        <pc:chgData name="David Littlejohn" userId="1a0871b5c88a1c81" providerId="LiveId" clId="{DA4CFBB5-EEA7-45D3-9440-3B65A164F9AB}" dt="2019-07-01T22:28:13.272" v="2316" actId="255"/>
        <pc:sldMkLst>
          <pc:docMk/>
          <pc:sldMk cId="1832739366" sldId="265"/>
        </pc:sldMkLst>
        <pc:spChg chg="mod">
          <ac:chgData name="David Littlejohn" userId="1a0871b5c88a1c81" providerId="LiveId" clId="{DA4CFBB5-EEA7-45D3-9440-3B65A164F9AB}" dt="2019-07-01T22:10:50.607" v="1718" actId="20577"/>
          <ac:spMkLst>
            <pc:docMk/>
            <pc:sldMk cId="1832739366" sldId="265"/>
            <ac:spMk id="2" creationId="{22148B53-20C2-40D5-8A40-BECCBD847254}"/>
          </ac:spMkLst>
        </pc:spChg>
        <pc:spChg chg="mod">
          <ac:chgData name="David Littlejohn" userId="1a0871b5c88a1c81" providerId="LiveId" clId="{DA4CFBB5-EEA7-45D3-9440-3B65A164F9AB}" dt="2019-07-01T22:28:13.272" v="2316" actId="255"/>
          <ac:spMkLst>
            <pc:docMk/>
            <pc:sldMk cId="1832739366" sldId="265"/>
            <ac:spMk id="3" creationId="{D553982B-64CD-4637-ADA9-6F8CA958B6E6}"/>
          </ac:spMkLst>
        </pc:spChg>
      </pc:sldChg>
      <pc:sldChg chg="modSp add">
        <pc:chgData name="David Littlejohn" userId="1a0871b5c88a1c81" providerId="LiveId" clId="{DA4CFBB5-EEA7-45D3-9440-3B65A164F9AB}" dt="2019-07-01T22:18:08.659" v="1842" actId="20577"/>
        <pc:sldMkLst>
          <pc:docMk/>
          <pc:sldMk cId="3752931151" sldId="266"/>
        </pc:sldMkLst>
        <pc:spChg chg="mod">
          <ac:chgData name="David Littlejohn" userId="1a0871b5c88a1c81" providerId="LiveId" clId="{DA4CFBB5-EEA7-45D3-9440-3B65A164F9AB}" dt="2019-07-01T22:18:08.659" v="1842" actId="20577"/>
          <ac:spMkLst>
            <pc:docMk/>
            <pc:sldMk cId="3752931151" sldId="266"/>
            <ac:spMk id="2" creationId="{15579AF1-31CA-42EA-ABF8-163A5F08EFE2}"/>
          </ac:spMkLst>
        </pc:spChg>
      </pc:sldChg>
      <pc:sldChg chg="addSp delSp modSp add ord">
        <pc:chgData name="David Littlejohn" userId="1a0871b5c88a1c81" providerId="LiveId" clId="{DA4CFBB5-EEA7-45D3-9440-3B65A164F9AB}" dt="2019-07-01T22:27:18.140" v="2308" actId="255"/>
        <pc:sldMkLst>
          <pc:docMk/>
          <pc:sldMk cId="3804050382" sldId="267"/>
        </pc:sldMkLst>
        <pc:spChg chg="del">
          <ac:chgData name="David Littlejohn" userId="1a0871b5c88a1c81" providerId="LiveId" clId="{DA4CFBB5-EEA7-45D3-9440-3B65A164F9AB}" dt="2019-07-01T22:18:27.851" v="1845"/>
          <ac:spMkLst>
            <pc:docMk/>
            <pc:sldMk cId="3804050382" sldId="267"/>
            <ac:spMk id="2" creationId="{381E23A6-0213-4444-B2AC-EF2018AF4776}"/>
          </ac:spMkLst>
        </pc:spChg>
        <pc:spChg chg="del">
          <ac:chgData name="David Littlejohn" userId="1a0871b5c88a1c81" providerId="LiveId" clId="{DA4CFBB5-EEA7-45D3-9440-3B65A164F9AB}" dt="2019-07-01T22:18:27.851" v="1845"/>
          <ac:spMkLst>
            <pc:docMk/>
            <pc:sldMk cId="3804050382" sldId="267"/>
            <ac:spMk id="3" creationId="{8A935FBF-01D2-4F1D-AEA6-136A309C5BC0}"/>
          </ac:spMkLst>
        </pc:spChg>
        <pc:spChg chg="add del mod">
          <ac:chgData name="David Littlejohn" userId="1a0871b5c88a1c81" providerId="LiveId" clId="{DA4CFBB5-EEA7-45D3-9440-3B65A164F9AB}" dt="2019-07-01T22:18:31.276" v="1846"/>
          <ac:spMkLst>
            <pc:docMk/>
            <pc:sldMk cId="3804050382" sldId="267"/>
            <ac:spMk id="4" creationId="{6353C002-58A6-4755-897D-42FA12CB75CD}"/>
          </ac:spMkLst>
        </pc:spChg>
        <pc:spChg chg="add mod">
          <ac:chgData name="David Littlejohn" userId="1a0871b5c88a1c81" providerId="LiveId" clId="{DA4CFBB5-EEA7-45D3-9440-3B65A164F9AB}" dt="2019-07-01T22:18:34.863" v="1861" actId="20577"/>
          <ac:spMkLst>
            <pc:docMk/>
            <pc:sldMk cId="3804050382" sldId="267"/>
            <ac:spMk id="5" creationId="{06C40825-3EEE-4316-A33E-8626B06FEBD1}"/>
          </ac:spMkLst>
        </pc:spChg>
        <pc:spChg chg="add mod">
          <ac:chgData name="David Littlejohn" userId="1a0871b5c88a1c81" providerId="LiveId" clId="{DA4CFBB5-EEA7-45D3-9440-3B65A164F9AB}" dt="2019-07-01T22:27:18.140" v="2308" actId="255"/>
          <ac:spMkLst>
            <pc:docMk/>
            <pc:sldMk cId="3804050382" sldId="267"/>
            <ac:spMk id="6" creationId="{27C3F9D6-5A6D-480B-BAFB-EE53145784F4}"/>
          </ac:spMkLst>
        </pc:spChg>
      </pc:sldChg>
      <pc:sldChg chg="modSp add">
        <pc:chgData name="David Littlejohn" userId="1a0871b5c88a1c81" providerId="LiveId" clId="{DA4CFBB5-EEA7-45D3-9440-3B65A164F9AB}" dt="2019-07-01T22:36:56.119" v="2468" actId="20577"/>
        <pc:sldMkLst>
          <pc:docMk/>
          <pc:sldMk cId="4217542822" sldId="268"/>
        </pc:sldMkLst>
        <pc:spChg chg="mod">
          <ac:chgData name="David Littlejohn" userId="1a0871b5c88a1c81" providerId="LiveId" clId="{DA4CFBB5-EEA7-45D3-9440-3B65A164F9AB}" dt="2019-07-01T22:35:48.478" v="2325" actId="20577"/>
          <ac:spMkLst>
            <pc:docMk/>
            <pc:sldMk cId="4217542822" sldId="268"/>
            <ac:spMk id="2" creationId="{99602E41-ED1C-4A83-BE1D-5F9666860B77}"/>
          </ac:spMkLst>
        </pc:spChg>
        <pc:spChg chg="mod">
          <ac:chgData name="David Littlejohn" userId="1a0871b5c88a1c81" providerId="LiveId" clId="{DA4CFBB5-EEA7-45D3-9440-3B65A164F9AB}" dt="2019-07-01T22:36:56.119" v="2468" actId="20577"/>
          <ac:spMkLst>
            <pc:docMk/>
            <pc:sldMk cId="4217542822" sldId="268"/>
            <ac:spMk id="3" creationId="{55FCA305-1E34-48DC-B6A1-2B90AB65F525}"/>
          </ac:spMkLst>
        </pc:spChg>
      </pc:sldChg>
    </pc:docChg>
  </pc:docChgLst>
  <pc:docChgLst>
    <pc:chgData name="David Littlejohn" userId="1a0871b5c88a1c81" providerId="LiveId" clId="{547D1292-2BA8-4745-8705-C88769D5E3D1}"/>
    <pc:docChg chg="custSel addSld modSld">
      <pc:chgData name="David Littlejohn" userId="1a0871b5c88a1c81" providerId="LiveId" clId="{547D1292-2BA8-4745-8705-C88769D5E3D1}" dt="2019-06-17T20:16:38.552" v="309" actId="20577"/>
      <pc:docMkLst>
        <pc:docMk/>
      </pc:docMkLst>
      <pc:sldChg chg="modSp add">
        <pc:chgData name="David Littlejohn" userId="1a0871b5c88a1c81" providerId="LiveId" clId="{547D1292-2BA8-4745-8705-C88769D5E3D1}" dt="2019-06-17T20:16:32.788" v="295" actId="20577"/>
        <pc:sldMkLst>
          <pc:docMk/>
          <pc:sldMk cId="311011863" sldId="257"/>
        </pc:sldMkLst>
        <pc:spChg chg="mod">
          <ac:chgData name="David Littlejohn" userId="1a0871b5c88a1c81" providerId="LiveId" clId="{547D1292-2BA8-4745-8705-C88769D5E3D1}" dt="2019-06-17T20:11:52.768" v="107" actId="20577"/>
          <ac:spMkLst>
            <pc:docMk/>
            <pc:sldMk cId="311011863" sldId="257"/>
            <ac:spMk id="2" creationId="{A1E55A32-07B6-48F8-8603-815920900656}"/>
          </ac:spMkLst>
        </pc:spChg>
        <pc:spChg chg="mod">
          <ac:chgData name="David Littlejohn" userId="1a0871b5c88a1c81" providerId="LiveId" clId="{547D1292-2BA8-4745-8705-C88769D5E3D1}" dt="2019-06-17T20:16:32.788" v="295" actId="20577"/>
          <ac:spMkLst>
            <pc:docMk/>
            <pc:sldMk cId="311011863" sldId="257"/>
            <ac:spMk id="3" creationId="{A37876D5-20D9-41D1-96E2-C73600455D24}"/>
          </ac:spMkLst>
        </pc:spChg>
      </pc:sldChg>
    </pc:docChg>
  </pc:docChgLst>
  <pc:docChgLst>
    <pc:chgData name="David Littlejohn" userId="1a0871b5c88a1c81" providerId="LiveId" clId="{2DC3D7F2-6145-4FCB-B171-31D044DEE84F}"/>
    <pc:docChg chg="undo custSel addSld delSld modSld">
      <pc:chgData name="David Littlejohn" userId="1a0871b5c88a1c81" providerId="LiveId" clId="{2DC3D7F2-6145-4FCB-B171-31D044DEE84F}" dt="2019-08-04T16:44:51.497" v="2130" actId="20577"/>
      <pc:docMkLst>
        <pc:docMk/>
      </pc:docMkLst>
      <pc:sldChg chg="modSp">
        <pc:chgData name="David Littlejohn" userId="1a0871b5c88a1c81" providerId="LiveId" clId="{2DC3D7F2-6145-4FCB-B171-31D044DEE84F}" dt="2019-07-25T20:33:59.058" v="150" actId="20577"/>
        <pc:sldMkLst>
          <pc:docMk/>
          <pc:sldMk cId="878438801" sldId="256"/>
        </pc:sldMkLst>
        <pc:spChg chg="mod">
          <ac:chgData name="David Littlejohn" userId="1a0871b5c88a1c81" providerId="LiveId" clId="{2DC3D7F2-6145-4FCB-B171-31D044DEE84F}" dt="2019-07-25T20:33:59.058" v="150" actId="20577"/>
          <ac:spMkLst>
            <pc:docMk/>
            <pc:sldMk cId="878438801" sldId="256"/>
            <ac:spMk id="2" creationId="{2AAF4DB2-6300-48F0-8D24-69EFAF76964C}"/>
          </ac:spMkLst>
        </pc:spChg>
      </pc:sldChg>
      <pc:sldChg chg="modSp modNotesTx">
        <pc:chgData name="David Littlejohn" userId="1a0871b5c88a1c81" providerId="LiveId" clId="{2DC3D7F2-6145-4FCB-B171-31D044DEE84F}" dt="2019-08-04T16:06:49.850" v="1363" actId="20577"/>
        <pc:sldMkLst>
          <pc:docMk/>
          <pc:sldMk cId="311011863" sldId="257"/>
        </pc:sldMkLst>
        <pc:spChg chg="mod">
          <ac:chgData name="David Littlejohn" userId="1a0871b5c88a1c81" providerId="LiveId" clId="{2DC3D7F2-6145-4FCB-B171-31D044DEE84F}" dt="2019-07-25T20:39:10.385" v="345" actId="20577"/>
          <ac:spMkLst>
            <pc:docMk/>
            <pc:sldMk cId="311011863" sldId="257"/>
            <ac:spMk id="2" creationId="{A1E55A32-07B6-48F8-8603-815920900656}"/>
          </ac:spMkLst>
        </pc:spChg>
        <pc:spChg chg="mod">
          <ac:chgData name="David Littlejohn" userId="1a0871b5c88a1c81" providerId="LiveId" clId="{2DC3D7F2-6145-4FCB-B171-31D044DEE84F}" dt="2019-07-25T20:39:12.241" v="346" actId="20577"/>
          <ac:spMkLst>
            <pc:docMk/>
            <pc:sldMk cId="311011863" sldId="257"/>
            <ac:spMk id="3" creationId="{A37876D5-20D9-41D1-96E2-C73600455D24}"/>
          </ac:spMkLst>
        </pc:spChg>
      </pc:sldChg>
      <pc:sldChg chg="modSp modNotesTx">
        <pc:chgData name="David Littlejohn" userId="1a0871b5c88a1c81" providerId="LiveId" clId="{2DC3D7F2-6145-4FCB-B171-31D044DEE84F}" dt="2019-08-04T16:06:46.052" v="1362" actId="20577"/>
        <pc:sldMkLst>
          <pc:docMk/>
          <pc:sldMk cId="2866318210" sldId="259"/>
        </pc:sldMkLst>
        <pc:spChg chg="mod">
          <ac:chgData name="David Littlejohn" userId="1a0871b5c88a1c81" providerId="LiveId" clId="{2DC3D7F2-6145-4FCB-B171-31D044DEE84F}" dt="2019-07-25T21:01:56.350" v="363" actId="20577"/>
          <ac:spMkLst>
            <pc:docMk/>
            <pc:sldMk cId="2866318210" sldId="259"/>
            <ac:spMk id="2" creationId="{5C4BA178-2996-4D86-9409-4A192A826FDB}"/>
          </ac:spMkLst>
        </pc:spChg>
        <pc:spChg chg="mod">
          <ac:chgData name="David Littlejohn" userId="1a0871b5c88a1c81" providerId="LiveId" clId="{2DC3D7F2-6145-4FCB-B171-31D044DEE84F}" dt="2019-07-25T21:02:59.073" v="614" actId="20577"/>
          <ac:spMkLst>
            <pc:docMk/>
            <pc:sldMk cId="2866318210" sldId="259"/>
            <ac:spMk id="3" creationId="{59849B9E-97F6-47A3-AB10-B0775F126161}"/>
          </ac:spMkLst>
        </pc:spChg>
      </pc:sldChg>
      <pc:sldChg chg="modSp">
        <pc:chgData name="David Littlejohn" userId="1a0871b5c88a1c81" providerId="LiveId" clId="{2DC3D7F2-6145-4FCB-B171-31D044DEE84F}" dt="2019-08-04T16:11:34.639" v="1383"/>
        <pc:sldMkLst>
          <pc:docMk/>
          <pc:sldMk cId="3846218459" sldId="260"/>
        </pc:sldMkLst>
        <pc:spChg chg="mod">
          <ac:chgData name="David Littlejohn" userId="1a0871b5c88a1c81" providerId="LiveId" clId="{2DC3D7F2-6145-4FCB-B171-31D044DEE84F}" dt="2019-08-04T16:11:34.639" v="1383"/>
          <ac:spMkLst>
            <pc:docMk/>
            <pc:sldMk cId="3846218459" sldId="260"/>
            <ac:spMk id="3" creationId="{B878F1E6-3C4D-4BDE-825C-E244F9657F36}"/>
          </ac:spMkLst>
        </pc:spChg>
      </pc:sldChg>
      <pc:sldChg chg="modSp">
        <pc:chgData name="David Littlejohn" userId="1a0871b5c88a1c81" providerId="LiveId" clId="{2DC3D7F2-6145-4FCB-B171-31D044DEE84F}" dt="2019-07-25T20:39:01.779" v="326" actId="20577"/>
        <pc:sldMkLst>
          <pc:docMk/>
          <pc:sldMk cId="3278669182" sldId="261"/>
        </pc:sldMkLst>
        <pc:spChg chg="mod">
          <ac:chgData name="David Littlejohn" userId="1a0871b5c88a1c81" providerId="LiveId" clId="{2DC3D7F2-6145-4FCB-B171-31D044DEE84F}" dt="2019-07-25T20:34:09.048" v="160" actId="20577"/>
          <ac:spMkLst>
            <pc:docMk/>
            <pc:sldMk cId="3278669182" sldId="261"/>
            <ac:spMk id="2" creationId="{05B193E3-249B-470A-889C-8C94E2A0A61E}"/>
          </ac:spMkLst>
        </pc:spChg>
        <pc:spChg chg="mod">
          <ac:chgData name="David Littlejohn" userId="1a0871b5c88a1c81" providerId="LiveId" clId="{2DC3D7F2-6145-4FCB-B171-31D044DEE84F}" dt="2019-07-25T20:39:01.779" v="326" actId="20577"/>
          <ac:spMkLst>
            <pc:docMk/>
            <pc:sldMk cId="3278669182" sldId="261"/>
            <ac:spMk id="3" creationId="{B39900F3-93D5-4C4B-AB69-DAE8302B88DC}"/>
          </ac:spMkLst>
        </pc:spChg>
      </pc:sldChg>
      <pc:sldChg chg="modSp">
        <pc:chgData name="David Littlejohn" userId="1a0871b5c88a1c81" providerId="LiveId" clId="{2DC3D7F2-6145-4FCB-B171-31D044DEE84F}" dt="2019-07-25T21:03:20.117" v="622" actId="20577"/>
        <pc:sldMkLst>
          <pc:docMk/>
          <pc:sldMk cId="4124520193" sldId="262"/>
        </pc:sldMkLst>
        <pc:spChg chg="mod">
          <ac:chgData name="David Littlejohn" userId="1a0871b5c88a1c81" providerId="LiveId" clId="{2DC3D7F2-6145-4FCB-B171-31D044DEE84F}" dt="2019-07-25T21:03:20.117" v="622" actId="20577"/>
          <ac:spMkLst>
            <pc:docMk/>
            <pc:sldMk cId="4124520193" sldId="262"/>
            <ac:spMk id="2" creationId="{E47E3F83-1473-4FDF-B075-018EBEBB1BFA}"/>
          </ac:spMkLst>
        </pc:spChg>
      </pc:sldChg>
      <pc:sldChg chg="modSp modNotesTx">
        <pc:chgData name="David Littlejohn" userId="1a0871b5c88a1c81" providerId="LiveId" clId="{2DC3D7F2-6145-4FCB-B171-31D044DEE84F}" dt="2019-08-04T16:06:58.056" v="1364" actId="20577"/>
        <pc:sldMkLst>
          <pc:docMk/>
          <pc:sldMk cId="1251765685" sldId="263"/>
        </pc:sldMkLst>
        <pc:spChg chg="mod">
          <ac:chgData name="David Littlejohn" userId="1a0871b5c88a1c81" providerId="LiveId" clId="{2DC3D7F2-6145-4FCB-B171-31D044DEE84F}" dt="2019-07-25T21:03:46.835" v="638" actId="20577"/>
          <ac:spMkLst>
            <pc:docMk/>
            <pc:sldMk cId="1251765685" sldId="263"/>
            <ac:spMk id="2" creationId="{4E2FCC33-C846-4483-9C6A-4F47AA21E620}"/>
          </ac:spMkLst>
        </pc:spChg>
        <pc:spChg chg="mod">
          <ac:chgData name="David Littlejohn" userId="1a0871b5c88a1c81" providerId="LiveId" clId="{2DC3D7F2-6145-4FCB-B171-31D044DEE84F}" dt="2019-07-25T21:04:52.382" v="923" actId="20577"/>
          <ac:spMkLst>
            <pc:docMk/>
            <pc:sldMk cId="1251765685" sldId="263"/>
            <ac:spMk id="3" creationId="{7C48534F-BCE2-428D-87EA-98D943DB6C69}"/>
          </ac:spMkLst>
        </pc:spChg>
      </pc:sldChg>
      <pc:sldChg chg="modSp">
        <pc:chgData name="David Littlejohn" userId="1a0871b5c88a1c81" providerId="LiveId" clId="{2DC3D7F2-6145-4FCB-B171-31D044DEE84F}" dt="2019-07-25T21:05:37.017" v="939" actId="20577"/>
        <pc:sldMkLst>
          <pc:docMk/>
          <pc:sldMk cId="2231455180" sldId="264"/>
        </pc:sldMkLst>
        <pc:spChg chg="mod">
          <ac:chgData name="David Littlejohn" userId="1a0871b5c88a1c81" providerId="LiveId" clId="{2DC3D7F2-6145-4FCB-B171-31D044DEE84F}" dt="2019-07-25T21:05:37.017" v="939" actId="20577"/>
          <ac:spMkLst>
            <pc:docMk/>
            <pc:sldMk cId="2231455180" sldId="264"/>
            <ac:spMk id="2" creationId="{E5FAB51B-F705-4F8E-B808-FF9E03021EF5}"/>
          </ac:spMkLst>
        </pc:spChg>
      </pc:sldChg>
      <pc:sldChg chg="modSp">
        <pc:chgData name="David Littlejohn" userId="1a0871b5c88a1c81" providerId="LiveId" clId="{2DC3D7F2-6145-4FCB-B171-31D044DEE84F}" dt="2019-07-25T21:15:50.689" v="944"/>
        <pc:sldMkLst>
          <pc:docMk/>
          <pc:sldMk cId="1832739366" sldId="265"/>
        </pc:sldMkLst>
        <pc:spChg chg="mod">
          <ac:chgData name="David Littlejohn" userId="1a0871b5c88a1c81" providerId="LiveId" clId="{2DC3D7F2-6145-4FCB-B171-31D044DEE84F}" dt="2019-07-25T21:15:50.689" v="944"/>
          <ac:spMkLst>
            <pc:docMk/>
            <pc:sldMk cId="1832739366" sldId="265"/>
            <ac:spMk id="3" creationId="{D553982B-64CD-4637-ADA9-6F8CA958B6E6}"/>
          </ac:spMkLst>
        </pc:spChg>
      </pc:sldChg>
      <pc:sldChg chg="modSp">
        <pc:chgData name="David Littlejohn" userId="1a0871b5c88a1c81" providerId="LiveId" clId="{2DC3D7F2-6145-4FCB-B171-31D044DEE84F}" dt="2019-08-04T16:44:51.497" v="2130" actId="20577"/>
        <pc:sldMkLst>
          <pc:docMk/>
          <pc:sldMk cId="3752931151" sldId="266"/>
        </pc:sldMkLst>
        <pc:spChg chg="mod">
          <ac:chgData name="David Littlejohn" userId="1a0871b5c88a1c81" providerId="LiveId" clId="{2DC3D7F2-6145-4FCB-B171-31D044DEE84F}" dt="2019-08-04T16:44:51.497" v="2130" actId="20577"/>
          <ac:spMkLst>
            <pc:docMk/>
            <pc:sldMk cId="3752931151" sldId="266"/>
            <ac:spMk id="3" creationId="{9ECA7458-799A-4B09-A375-8C3BB41D11D6}"/>
          </ac:spMkLst>
        </pc:spChg>
      </pc:sldChg>
      <pc:sldChg chg="modSp">
        <pc:chgData name="David Littlejohn" userId="1a0871b5c88a1c81" providerId="LiveId" clId="{2DC3D7F2-6145-4FCB-B171-31D044DEE84F}" dt="2019-07-25T20:33:49.813" v="148" actId="6549"/>
        <pc:sldMkLst>
          <pc:docMk/>
          <pc:sldMk cId="3804050382" sldId="267"/>
        </pc:sldMkLst>
        <pc:spChg chg="mod">
          <ac:chgData name="David Littlejohn" userId="1a0871b5c88a1c81" providerId="LiveId" clId="{2DC3D7F2-6145-4FCB-B171-31D044DEE84F}" dt="2019-07-25T20:33:49.813" v="148" actId="6549"/>
          <ac:spMkLst>
            <pc:docMk/>
            <pc:sldMk cId="3804050382" sldId="267"/>
            <ac:spMk id="6" creationId="{27C3F9D6-5A6D-480B-BAFB-EE53145784F4}"/>
          </ac:spMkLst>
        </pc:spChg>
      </pc:sldChg>
      <pc:sldChg chg="modSp">
        <pc:chgData name="David Littlejohn" userId="1a0871b5c88a1c81" providerId="LiveId" clId="{2DC3D7F2-6145-4FCB-B171-31D044DEE84F}" dt="2019-07-25T21:18:32.225" v="1361" actId="20577"/>
        <pc:sldMkLst>
          <pc:docMk/>
          <pc:sldMk cId="4217542822" sldId="268"/>
        </pc:sldMkLst>
        <pc:spChg chg="mod">
          <ac:chgData name="David Littlejohn" userId="1a0871b5c88a1c81" providerId="LiveId" clId="{2DC3D7F2-6145-4FCB-B171-31D044DEE84F}" dt="2019-07-25T21:18:32.225" v="1361" actId="20577"/>
          <ac:spMkLst>
            <pc:docMk/>
            <pc:sldMk cId="4217542822" sldId="268"/>
            <ac:spMk id="3" creationId="{55FCA305-1E34-48DC-B6A1-2B90AB65F525}"/>
          </ac:spMkLst>
        </pc:spChg>
      </pc:sldChg>
      <pc:sldChg chg="modSp add">
        <pc:chgData name="David Littlejohn" userId="1a0871b5c88a1c81" providerId="LiveId" clId="{2DC3D7F2-6145-4FCB-B171-31D044DEE84F}" dt="2019-08-04T16:14:59.843" v="1709" actId="20577"/>
        <pc:sldMkLst>
          <pc:docMk/>
          <pc:sldMk cId="2779347125" sldId="269"/>
        </pc:sldMkLst>
        <pc:spChg chg="mod">
          <ac:chgData name="David Littlejohn" userId="1a0871b5c88a1c81" providerId="LiveId" clId="{2DC3D7F2-6145-4FCB-B171-31D044DEE84F}" dt="2019-08-04T16:10:51.502" v="1382" actId="20577"/>
          <ac:spMkLst>
            <pc:docMk/>
            <pc:sldMk cId="2779347125" sldId="269"/>
            <ac:spMk id="2" creationId="{6479F861-8A98-4E1F-8F7E-3CA416C43E80}"/>
          </ac:spMkLst>
        </pc:spChg>
        <pc:spChg chg="mod">
          <ac:chgData name="David Littlejohn" userId="1a0871b5c88a1c81" providerId="LiveId" clId="{2DC3D7F2-6145-4FCB-B171-31D044DEE84F}" dt="2019-08-04T16:14:59.843" v="1709" actId="20577"/>
          <ac:spMkLst>
            <pc:docMk/>
            <pc:sldMk cId="2779347125" sldId="269"/>
            <ac:spMk id="3" creationId="{1D8E89C9-E63C-4CAF-A265-3BEA08F979F0}"/>
          </ac:spMkLst>
        </pc:spChg>
      </pc:sldChg>
      <pc:sldChg chg="modSp add">
        <pc:chgData name="David Littlejohn" userId="1a0871b5c88a1c81" providerId="LiveId" clId="{2DC3D7F2-6145-4FCB-B171-31D044DEE84F}" dt="2019-08-04T16:15:11.007" v="1736" actId="20577"/>
        <pc:sldMkLst>
          <pc:docMk/>
          <pc:sldMk cId="288791099" sldId="270"/>
        </pc:sldMkLst>
        <pc:spChg chg="mod">
          <ac:chgData name="David Littlejohn" userId="1a0871b5c88a1c81" providerId="LiveId" clId="{2DC3D7F2-6145-4FCB-B171-31D044DEE84F}" dt="2019-08-04T16:15:11.007" v="1736" actId="20577"/>
          <ac:spMkLst>
            <pc:docMk/>
            <pc:sldMk cId="288791099" sldId="270"/>
            <ac:spMk id="2" creationId="{2690E908-172A-4937-BD8F-9D4757B9318C}"/>
          </ac:spMkLst>
        </pc:spChg>
      </pc:sldChg>
      <pc:sldChg chg="modSp add">
        <pc:chgData name="David Littlejohn" userId="1a0871b5c88a1c81" providerId="LiveId" clId="{2DC3D7F2-6145-4FCB-B171-31D044DEE84F}" dt="2019-08-04T16:27:18.202" v="1916" actId="20577"/>
        <pc:sldMkLst>
          <pc:docMk/>
          <pc:sldMk cId="2911154948" sldId="271"/>
        </pc:sldMkLst>
        <pc:spChg chg="mod">
          <ac:chgData name="David Littlejohn" userId="1a0871b5c88a1c81" providerId="LiveId" clId="{2DC3D7F2-6145-4FCB-B171-31D044DEE84F}" dt="2019-08-04T16:24:51.304" v="1757" actId="20577"/>
          <ac:spMkLst>
            <pc:docMk/>
            <pc:sldMk cId="2911154948" sldId="271"/>
            <ac:spMk id="2" creationId="{500EBBEA-0F88-4D9D-B141-3AEF4906C399}"/>
          </ac:spMkLst>
        </pc:spChg>
        <pc:spChg chg="mod">
          <ac:chgData name="David Littlejohn" userId="1a0871b5c88a1c81" providerId="LiveId" clId="{2DC3D7F2-6145-4FCB-B171-31D044DEE84F}" dt="2019-08-04T16:27:18.202" v="1916" actId="20577"/>
          <ac:spMkLst>
            <pc:docMk/>
            <pc:sldMk cId="2911154948" sldId="271"/>
            <ac:spMk id="3" creationId="{02A1F441-944D-4A05-9638-A1DF101B706C}"/>
          </ac:spMkLst>
        </pc:spChg>
      </pc:sldChg>
      <pc:sldChg chg="modSp add">
        <pc:chgData name="David Littlejohn" userId="1a0871b5c88a1c81" providerId="LiveId" clId="{2DC3D7F2-6145-4FCB-B171-31D044DEE84F}" dt="2019-08-04T16:27:38.657" v="1942" actId="20577"/>
        <pc:sldMkLst>
          <pc:docMk/>
          <pc:sldMk cId="2862849544" sldId="272"/>
        </pc:sldMkLst>
        <pc:spChg chg="mod">
          <ac:chgData name="David Littlejohn" userId="1a0871b5c88a1c81" providerId="LiveId" clId="{2DC3D7F2-6145-4FCB-B171-31D044DEE84F}" dt="2019-08-04T16:27:38.657" v="1942" actId="20577"/>
          <ac:spMkLst>
            <pc:docMk/>
            <pc:sldMk cId="2862849544" sldId="272"/>
            <ac:spMk id="2" creationId="{9F9C06FF-F88A-4AB0-AB3D-AB7D891F8578}"/>
          </ac:spMkLst>
        </pc:spChg>
      </pc:sldChg>
      <pc:sldChg chg="modSp add del">
        <pc:chgData name="David Littlejohn" userId="1a0871b5c88a1c81" providerId="LiveId" clId="{2DC3D7F2-6145-4FCB-B171-31D044DEE84F}" dt="2019-08-04T16:43:23.463" v="1954" actId="2696"/>
        <pc:sldMkLst>
          <pc:docMk/>
          <pc:sldMk cId="3223007324" sldId="273"/>
        </pc:sldMkLst>
        <pc:spChg chg="mod">
          <ac:chgData name="David Littlejohn" userId="1a0871b5c88a1c81" providerId="LiveId" clId="{2DC3D7F2-6145-4FCB-B171-31D044DEE84F}" dt="2019-08-04T16:43:20.056" v="1953" actId="20577"/>
          <ac:spMkLst>
            <pc:docMk/>
            <pc:sldMk cId="3223007324" sldId="273"/>
            <ac:spMk id="2" creationId="{B8CFC077-5CB3-4D41-A173-5D1C23B5AB9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B840B-AE6F-4482-9BDB-EDAB9756A2FA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6AB2D-E6C7-4CA0-9DAF-29512BF9A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24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6AB2D-E6C7-4CA0-9DAF-29512BF9A3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64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6AB2D-E6C7-4CA0-9DAF-29512BF9A3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79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6AB2D-E6C7-4CA0-9DAF-29512BF9A3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89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4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3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1722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5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6881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22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28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1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1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3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2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1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9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3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9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93890-602C-48CB-AE8E-BB8867784A0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2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ventil.com/events/research-triangle-powershell-saturday/" TargetMode="External"/><Relationship Id="rId2" Type="http://schemas.openxmlformats.org/officeDocument/2006/relationships/hyperlink" Target="https://www.powershellchatt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shell/module/microsoft.powershell.core/about/about_commonparameters?view=powershell-6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pub.com/powershell101" TargetMode="External"/><Relationship Id="rId2" Type="http://schemas.openxmlformats.org/officeDocument/2006/relationships/hyperlink" Target="https://www.amazon.com/Learn-Windows-PowerShell-Month-Lunches/dp/1617294160/ref=sr_1_1?crid=2GW987JK6IKMC&amp;keywords=powershell+in+a+month+of+lunches&amp;qid=1562019324&amp;s=gateway&amp;sprefix=PowerShell+in+a+mon%2Caps%2C135&amp;sr=8-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powershell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SHChatt" TargetMode="External"/><Relationship Id="rId2" Type="http://schemas.openxmlformats.org/officeDocument/2006/relationships/hyperlink" Target="https://www.powershellchatt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C40825-3EEE-4316-A33E-8626B06F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3F9D6-5A6D-480B-BAFB-EE5314578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August 9</a:t>
            </a:r>
            <a:r>
              <a:rPr lang="en-US" sz="2000" baseline="30000" dirty="0"/>
              <a:t>th</a:t>
            </a:r>
            <a:r>
              <a:rPr lang="en-US" sz="2000" dirty="0"/>
              <a:t> and 10</a:t>
            </a:r>
            <a:r>
              <a:rPr lang="en-US" sz="2000" baseline="30000" dirty="0"/>
              <a:t>th</a:t>
            </a:r>
            <a:r>
              <a:rPr lang="en-US" sz="2000" dirty="0"/>
              <a:t> – PowerShell on the River, Chattanooga, TN @ Chattanooga State. More info at </a:t>
            </a:r>
            <a:r>
              <a:rPr lang="en-US" sz="2000" dirty="0">
                <a:hlinkClick r:id="rId2"/>
              </a:rPr>
              <a:t>https://www.powershellchatt.com/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September 3</a:t>
            </a:r>
            <a:r>
              <a:rPr lang="en-US" sz="2000" baseline="30000" dirty="0"/>
              <a:t>rd</a:t>
            </a:r>
            <a:r>
              <a:rPr lang="en-US" sz="2000" dirty="0"/>
              <a:t> – PowerShell Fundamentals: Part 3 by C. David Littlejohn</a:t>
            </a:r>
          </a:p>
          <a:p>
            <a:endParaRPr lang="en-US" sz="2000" dirty="0"/>
          </a:p>
          <a:p>
            <a:r>
              <a:rPr lang="en-US" sz="2000" dirty="0"/>
              <a:t>September 21</a:t>
            </a:r>
            <a:r>
              <a:rPr lang="en-US" sz="2000" baseline="30000" dirty="0"/>
              <a:t>st</a:t>
            </a:r>
            <a:r>
              <a:rPr lang="en-US" sz="2000" dirty="0"/>
              <a:t> – Research Triangle PowerShell Saturday, Raleigh, NC. More info at </a:t>
            </a:r>
            <a:r>
              <a:rPr lang="en-US" sz="2000" dirty="0">
                <a:hlinkClick r:id="rId3"/>
              </a:rPr>
              <a:t>https://eventil.com/events/research-triangle-powershell-saturday/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405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0E908-172A-4937-BD8F-9D4757B9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Parameters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A524B-3AAF-4165-AE0E-3EBCE460E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1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BBEA-0F88-4D9D-B141-3AEF4906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1F441-944D-4A05-9638-A1DF101B7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Logic statements allow us to control the flow of our script</a:t>
            </a:r>
          </a:p>
          <a:p>
            <a:endParaRPr lang="en-US" sz="2000" dirty="0"/>
          </a:p>
          <a:p>
            <a:r>
              <a:rPr lang="en-US" sz="2000" dirty="0"/>
              <a:t>They include; foreach, for, if, switch, do/while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1154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06FF-F88A-4AB0-AB3D-AB7D891F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Statements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96BD-40AE-44EC-88C4-67AF3EC5F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49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2E41-ED1C-4A83-BE1D-5F966686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CA305-1E34-48DC-B6A1-2B90AB65F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Silence errors that may occur when you try to use Remove-Item on a Path that is not there.</a:t>
            </a:r>
          </a:p>
          <a:p>
            <a:endParaRPr lang="en-US" sz="2000" dirty="0"/>
          </a:p>
          <a:p>
            <a:r>
              <a:rPr lang="en-US" sz="2000" dirty="0"/>
              <a:t>Foreach Notepad process open, Ping google.com</a:t>
            </a:r>
          </a:p>
          <a:p>
            <a:endParaRPr lang="en-US" sz="2000" dirty="0"/>
          </a:p>
          <a:p>
            <a:r>
              <a:rPr lang="en-US" sz="2000" dirty="0"/>
              <a:t>Create your own function (can use example 2 as a jumping point)</a:t>
            </a:r>
          </a:p>
        </p:txBody>
      </p:sp>
    </p:spTree>
    <p:extLst>
      <p:ext uri="{BB962C8B-B14F-4D97-AF65-F5344CB8AC3E}">
        <p14:creationId xmlns:p14="http://schemas.microsoft.com/office/powerpoint/2010/main" val="4217542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687B-1DAD-4E58-94AC-1009C9CF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8F1E6-3C4D-4BDE-825C-E244F9657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https://docs.microsoft.com/en-us/powershell/module/microsoft.powershell.core/about/about_commonparameters?view=powershell-6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6218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8B53-20C2-40D5-8A40-BECCBD84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3982B-64CD-4637-ADA9-6F8CA958B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PowerShell in a Month of Lunches – Don Jones &amp; Jeff Hicks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>
                <a:hlinkClick r:id="rId3"/>
              </a:rPr>
              <a:t>https://leanpub.com/powershell101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4"/>
              </a:rPr>
              <a:t>https://docs.microsoft.com/en-us/powershell/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2739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79AF1-31CA-42EA-ABF8-163A5F08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A7458-799A-4B09-A375-8C3BB41D1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Is there a </a:t>
            </a:r>
            <a:r>
              <a:rPr lang="en-US" sz="2000"/>
              <a:t>discipline of </a:t>
            </a:r>
            <a:r>
              <a:rPr lang="en-US" sz="2000" dirty="0"/>
              <a:t>PowerShell you want to see a deeper dive of? i.e. Active Directory, Files Manipulation, Cloud/Azure.</a:t>
            </a:r>
          </a:p>
          <a:p>
            <a:endParaRPr lang="en-US" sz="2000" dirty="0"/>
          </a:p>
          <a:p>
            <a:r>
              <a:rPr lang="en-US" sz="2000" dirty="0"/>
              <a:t>What topics would you like to see covered at the User Group?</a:t>
            </a:r>
          </a:p>
        </p:txBody>
      </p:sp>
    </p:spTree>
    <p:extLst>
      <p:ext uri="{BB962C8B-B14F-4D97-AF65-F5344CB8AC3E}">
        <p14:creationId xmlns:p14="http://schemas.microsoft.com/office/powerpoint/2010/main" val="375293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4DB2-6300-48F0-8D24-69EFAF769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Fundamentals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350CA-5E54-4CAF-B5A5-741D8E981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4473526"/>
            <a:ext cx="10572000" cy="238447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C. David Littlejohn – IT Operations Engineer</a:t>
            </a:r>
          </a:p>
          <a:p>
            <a:pPr algn="l"/>
            <a:r>
              <a:rPr lang="en-US" dirty="0"/>
              <a:t>Twitter: @</a:t>
            </a:r>
            <a:r>
              <a:rPr lang="en-US" dirty="0" err="1"/>
              <a:t>littlejohnpsh</a:t>
            </a:r>
            <a:endParaRPr lang="en-US" dirty="0"/>
          </a:p>
          <a:p>
            <a:pPr algn="l"/>
            <a:r>
              <a:rPr lang="en-US" dirty="0"/>
              <a:t>Github.com/ergo3114</a:t>
            </a:r>
          </a:p>
          <a:p>
            <a:pPr algn="l"/>
            <a:r>
              <a:rPr lang="en-US" dirty="0">
                <a:hlinkClick r:id="rId2"/>
              </a:rPr>
              <a:t>https://www.powershellchatt.com/</a:t>
            </a:r>
            <a:endParaRPr lang="en-US" dirty="0"/>
          </a:p>
          <a:p>
            <a:pPr algn="l"/>
            <a:r>
              <a:rPr lang="en-US" dirty="0">
                <a:hlinkClick r:id="rId3"/>
              </a:rPr>
              <a:t>https://github.com/PSHChatt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3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93E3-249B-470A-889C-8C94E2A0A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900F3-93D5-4C4B-AB69-DAE8302B8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Start Notepad:</a:t>
            </a:r>
          </a:p>
          <a:p>
            <a:pPr marL="0" indent="0">
              <a:buNone/>
            </a:pPr>
            <a:r>
              <a:rPr lang="en-US" dirty="0"/>
              <a:t>	Start-Process notepad</a:t>
            </a:r>
          </a:p>
          <a:p>
            <a:endParaRPr lang="en-US" sz="2000" dirty="0"/>
          </a:p>
          <a:p>
            <a:r>
              <a:rPr lang="en-US" sz="2000" dirty="0"/>
              <a:t>Get status of Notepad:</a:t>
            </a:r>
          </a:p>
          <a:p>
            <a:pPr marL="457200" lvl="1" indent="0">
              <a:buNone/>
            </a:pPr>
            <a:r>
              <a:rPr lang="en-US" sz="1800" dirty="0"/>
              <a:t>Get-Process notepad</a:t>
            </a:r>
          </a:p>
          <a:p>
            <a:endParaRPr lang="en-US" sz="2000" dirty="0"/>
          </a:p>
          <a:p>
            <a:r>
              <a:rPr lang="en-US" sz="2000" dirty="0"/>
              <a:t>Stop Notepad:</a:t>
            </a:r>
          </a:p>
          <a:p>
            <a:pPr marL="457200" lvl="1" indent="0">
              <a:buNone/>
            </a:pPr>
            <a:r>
              <a:rPr lang="en-US" sz="1800" dirty="0"/>
              <a:t>Get-Process notepad | Stop-Process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866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5A32-07B6-48F8-8603-81592090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876D5-20D9-41D1-96E2-C73600455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01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A178-2996-4D86-9409-4A192A82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49B9E-97F6-47A3-AB10-B0775F126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Used to “chain” commands together</a:t>
            </a:r>
          </a:p>
          <a:p>
            <a:endParaRPr lang="en-US" sz="2000" dirty="0"/>
          </a:p>
          <a:p>
            <a:r>
              <a:rPr lang="en-US" sz="2000" dirty="0"/>
              <a:t>There is no limit the amount of pipes you can have (until your computer’s memory/CPU complains)</a:t>
            </a:r>
          </a:p>
          <a:p>
            <a:endParaRPr lang="en-US" sz="2000" dirty="0"/>
          </a:p>
          <a:p>
            <a:r>
              <a:rPr lang="en-US" sz="2000" dirty="0"/>
              <a:t>Think of the pipe as a </a:t>
            </a:r>
            <a:r>
              <a:rPr lang="en-US" sz="2000" i="1" dirty="0"/>
              <a:t>foreach</a:t>
            </a:r>
            <a:r>
              <a:rPr lang="en-US" sz="2000" dirty="0"/>
              <a:t> logic statement</a:t>
            </a:r>
          </a:p>
        </p:txBody>
      </p:sp>
    </p:spTree>
    <p:extLst>
      <p:ext uri="{BB962C8B-B14F-4D97-AF65-F5344CB8AC3E}">
        <p14:creationId xmlns:p14="http://schemas.microsoft.com/office/powerpoint/2010/main" val="286631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3F83-1473-4FDF-B075-018EBEBB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640B-6519-4F75-AA65-3344B28E6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CC33-C846-4483-9C6A-4F47AA21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8534F-BCE2-428D-87EA-98D943DB6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There are commands for just about anything</a:t>
            </a:r>
          </a:p>
          <a:p>
            <a:endParaRPr lang="en-US" sz="2000" dirty="0"/>
          </a:p>
          <a:p>
            <a:r>
              <a:rPr lang="en-US" sz="2000" dirty="0"/>
              <a:t>PowerShell was made to manipulate Windows Systems, think about tasks you perform for Windows</a:t>
            </a:r>
          </a:p>
          <a:p>
            <a:endParaRPr lang="en-US" sz="2000" dirty="0"/>
          </a:p>
          <a:p>
            <a:r>
              <a:rPr lang="en-US" sz="2000" dirty="0"/>
              <a:t>What are some tasks you perform?</a:t>
            </a:r>
          </a:p>
        </p:txBody>
      </p:sp>
    </p:spTree>
    <p:extLst>
      <p:ext uri="{BB962C8B-B14F-4D97-AF65-F5344CB8AC3E}">
        <p14:creationId xmlns:p14="http://schemas.microsoft.com/office/powerpoint/2010/main" val="125176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B51B-F705-4F8E-B808-FF9E0302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E9E7A-3E4D-498A-B435-6097D4CFE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55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F861-8A98-4E1F-8F7E-3CA416C4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E89C9-E63C-4CAF-A265-3BEA08F97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Parameters to all Microsoft cmdlets and many user defined functions and cmdlets</a:t>
            </a:r>
          </a:p>
          <a:p>
            <a:endParaRPr lang="en-US" sz="2000" dirty="0"/>
          </a:p>
          <a:p>
            <a:r>
              <a:rPr lang="en-US" sz="2000" dirty="0"/>
              <a:t>They provide extensions such as debugging, logging, and risk mitigation</a:t>
            </a:r>
          </a:p>
          <a:p>
            <a:endParaRPr lang="en-US" sz="2000" dirty="0"/>
          </a:p>
          <a:p>
            <a:r>
              <a:rPr lang="en-US" sz="2000" dirty="0"/>
              <a:t>Parameters include –</a:t>
            </a:r>
            <a:r>
              <a:rPr lang="en-US" sz="2000" dirty="0" err="1"/>
              <a:t>ErrorAction</a:t>
            </a:r>
            <a:r>
              <a:rPr lang="en-US" sz="2000" dirty="0"/>
              <a:t>, -Debug, -</a:t>
            </a:r>
            <a:r>
              <a:rPr lang="en-US" sz="2000" dirty="0" err="1"/>
              <a:t>OutVariable</a:t>
            </a:r>
            <a:r>
              <a:rPr lang="en-US" sz="2000" dirty="0"/>
              <a:t>, -</a:t>
            </a:r>
            <a:r>
              <a:rPr lang="en-US" sz="2000" dirty="0" err="1"/>
              <a:t>WhatIf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93471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200</TotalTime>
  <Words>406</Words>
  <Application>Microsoft Office PowerPoint</Application>
  <PresentationFormat>Widescreen</PresentationFormat>
  <Paragraphs>69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Announcements</vt:lpstr>
      <vt:lpstr>PowerShell Fundamentals 2</vt:lpstr>
      <vt:lpstr>Homework</vt:lpstr>
      <vt:lpstr>Homework Demo</vt:lpstr>
      <vt:lpstr>Pipeline</vt:lpstr>
      <vt:lpstr>Pipeline Demo</vt:lpstr>
      <vt:lpstr>Basic Commands</vt:lpstr>
      <vt:lpstr>Basic Commands Demo</vt:lpstr>
      <vt:lpstr>Common Parameters</vt:lpstr>
      <vt:lpstr>Common Parameters Demo</vt:lpstr>
      <vt:lpstr>Logic statements</vt:lpstr>
      <vt:lpstr>Logic Statements Demo</vt:lpstr>
      <vt:lpstr>Homework</vt:lpstr>
      <vt:lpstr>References</vt:lpstr>
      <vt:lpstr>More Reading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Fundamentals 1</dc:title>
  <dc:creator>David Littlejohn</dc:creator>
  <cp:lastModifiedBy>David Littlejohn</cp:lastModifiedBy>
  <cp:revision>9</cp:revision>
  <dcterms:created xsi:type="dcterms:W3CDTF">2019-06-17T20:08:20Z</dcterms:created>
  <dcterms:modified xsi:type="dcterms:W3CDTF">2019-08-04T16:44:52Z</dcterms:modified>
</cp:coreProperties>
</file>