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3" r:id="rId19"/>
    <p:sldId id="258" r:id="rId20"/>
    <p:sldId id="26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1DAD898E-4506-4C3F-9E72-29DEB12C1F5B}"/>
    <pc:docChg chg="undo custSel addSld modSld sldOrd">
      <pc:chgData name="David Littlejohn" userId="1a0871b5c88a1c81" providerId="LiveId" clId="{1DAD898E-4506-4C3F-9E72-29DEB12C1F5B}" dt="2019-08-29T22:47:34.960" v="2167" actId="403"/>
      <pc:docMkLst>
        <pc:docMk/>
      </pc:docMkLst>
      <pc:sldChg chg="modSp add">
        <pc:chgData name="David Littlejohn" userId="1a0871b5c88a1c81" providerId="LiveId" clId="{1DAD898E-4506-4C3F-9E72-29DEB12C1F5B}" dt="2019-08-29T21:23:22.973" v="90" actId="27636"/>
        <pc:sldMkLst>
          <pc:docMk/>
          <pc:sldMk cId="2185522005" sldId="256"/>
        </pc:sldMkLst>
        <pc:spChg chg="mod">
          <ac:chgData name="David Littlejohn" userId="1a0871b5c88a1c81" providerId="LiveId" clId="{1DAD898E-4506-4C3F-9E72-29DEB12C1F5B}" dt="2019-08-29T21:23:13.637" v="86" actId="20577"/>
          <ac:spMkLst>
            <pc:docMk/>
            <pc:sldMk cId="2185522005" sldId="256"/>
            <ac:spMk id="2" creationId="{28EC98ED-F268-4252-8DD7-0D49CDDB617D}"/>
          </ac:spMkLst>
        </pc:spChg>
        <pc:spChg chg="mod">
          <ac:chgData name="David Littlejohn" userId="1a0871b5c88a1c81" providerId="LiveId" clId="{1DAD898E-4506-4C3F-9E72-29DEB12C1F5B}" dt="2019-08-29T21:23:22.973" v="90" actId="27636"/>
          <ac:spMkLst>
            <pc:docMk/>
            <pc:sldMk cId="2185522005" sldId="256"/>
            <ac:spMk id="3" creationId="{82EAF348-426A-45B9-BB90-A55CE7B10C81}"/>
          </ac:spMkLst>
        </pc:spChg>
      </pc:sldChg>
      <pc:sldChg chg="modSp add ord">
        <pc:chgData name="David Littlejohn" userId="1a0871b5c88a1c81" providerId="LiveId" clId="{1DAD898E-4506-4C3F-9E72-29DEB12C1F5B}" dt="2019-08-29T21:28:48.406" v="254"/>
        <pc:sldMkLst>
          <pc:docMk/>
          <pc:sldMk cId="3530342223" sldId="257"/>
        </pc:sldMkLst>
        <pc:spChg chg="mod">
          <ac:chgData name="David Littlejohn" userId="1a0871b5c88a1c81" providerId="LiveId" clId="{1DAD898E-4506-4C3F-9E72-29DEB12C1F5B}" dt="2019-08-29T21:21:39.590" v="15" actId="20577"/>
          <ac:spMkLst>
            <pc:docMk/>
            <pc:sldMk cId="3530342223" sldId="257"/>
            <ac:spMk id="2" creationId="{AB2BE12E-42A1-4087-AC90-1278AC0A92EE}"/>
          </ac:spMkLst>
        </pc:spChg>
        <pc:spChg chg="mod">
          <ac:chgData name="David Littlejohn" userId="1a0871b5c88a1c81" providerId="LiveId" clId="{1DAD898E-4506-4C3F-9E72-29DEB12C1F5B}" dt="2019-08-29T21:28:48.406" v="254"/>
          <ac:spMkLst>
            <pc:docMk/>
            <pc:sldMk cId="3530342223" sldId="257"/>
            <ac:spMk id="3" creationId="{D66AE02F-564A-4484-AB23-FB1E1C18D6FA}"/>
          </ac:spMkLst>
        </pc:spChg>
      </pc:sldChg>
      <pc:sldChg chg="modSp add">
        <pc:chgData name="David Littlejohn" userId="1a0871b5c88a1c81" providerId="LiveId" clId="{1DAD898E-4506-4C3F-9E72-29DEB12C1F5B}" dt="2019-08-29T21:26:18.878" v="184"/>
        <pc:sldMkLst>
          <pc:docMk/>
          <pc:sldMk cId="1695304779" sldId="258"/>
        </pc:sldMkLst>
        <pc:spChg chg="mod">
          <ac:chgData name="David Littlejohn" userId="1a0871b5c88a1c81" providerId="LiveId" clId="{1DAD898E-4506-4C3F-9E72-29DEB12C1F5B}" dt="2019-08-29T21:25:54.697" v="181" actId="20577"/>
          <ac:spMkLst>
            <pc:docMk/>
            <pc:sldMk cId="1695304779" sldId="258"/>
            <ac:spMk id="2" creationId="{D2E280CB-D935-49F9-B109-6F822C6CB8D7}"/>
          </ac:spMkLst>
        </pc:spChg>
        <pc:spChg chg="mod">
          <ac:chgData name="David Littlejohn" userId="1a0871b5c88a1c81" providerId="LiveId" clId="{1DAD898E-4506-4C3F-9E72-29DEB12C1F5B}" dt="2019-08-29T21:26:18.878" v="184"/>
          <ac:spMkLst>
            <pc:docMk/>
            <pc:sldMk cId="1695304779" sldId="258"/>
            <ac:spMk id="3" creationId="{401DC015-4E3A-4DDA-BB03-9CADA3DA47FE}"/>
          </ac:spMkLst>
        </pc:spChg>
      </pc:sldChg>
      <pc:sldChg chg="modSp add">
        <pc:chgData name="David Littlejohn" userId="1a0871b5c88a1c81" providerId="LiveId" clId="{1DAD898E-4506-4C3F-9E72-29DEB12C1F5B}" dt="2019-08-29T21:24:37.251" v="128" actId="255"/>
        <pc:sldMkLst>
          <pc:docMk/>
          <pc:sldMk cId="3067336069" sldId="259"/>
        </pc:sldMkLst>
        <pc:spChg chg="mod">
          <ac:chgData name="David Littlejohn" userId="1a0871b5c88a1c81" providerId="LiveId" clId="{1DAD898E-4506-4C3F-9E72-29DEB12C1F5B}" dt="2019-08-29T21:24:30.716" v="115" actId="20577"/>
          <ac:spMkLst>
            <pc:docMk/>
            <pc:sldMk cId="3067336069" sldId="259"/>
            <ac:spMk id="2" creationId="{F9135347-E883-42E0-9C86-06677872E379}"/>
          </ac:spMkLst>
        </pc:spChg>
        <pc:spChg chg="mod">
          <ac:chgData name="David Littlejohn" userId="1a0871b5c88a1c81" providerId="LiveId" clId="{1DAD898E-4506-4C3F-9E72-29DEB12C1F5B}" dt="2019-08-29T21:24:37.251" v="128" actId="255"/>
          <ac:spMkLst>
            <pc:docMk/>
            <pc:sldMk cId="3067336069" sldId="259"/>
            <ac:spMk id="3" creationId="{9111FF85-F5FD-4DAC-B48B-DC4A200F8836}"/>
          </ac:spMkLst>
        </pc:spChg>
      </pc:sldChg>
      <pc:sldChg chg="modSp add">
        <pc:chgData name="David Littlejohn" userId="1a0871b5c88a1c81" providerId="LiveId" clId="{1DAD898E-4506-4C3F-9E72-29DEB12C1F5B}" dt="2019-08-29T21:25:42.907" v="168" actId="255"/>
        <pc:sldMkLst>
          <pc:docMk/>
          <pc:sldMk cId="1937337283" sldId="260"/>
        </pc:sldMkLst>
        <pc:spChg chg="mod">
          <ac:chgData name="David Littlejohn" userId="1a0871b5c88a1c81" providerId="LiveId" clId="{1DAD898E-4506-4C3F-9E72-29DEB12C1F5B}" dt="2019-08-29T21:25:39.142" v="166" actId="20577"/>
          <ac:spMkLst>
            <pc:docMk/>
            <pc:sldMk cId="1937337283" sldId="260"/>
            <ac:spMk id="2" creationId="{8C6AF78B-11F6-44CC-B125-325657B47715}"/>
          </ac:spMkLst>
        </pc:spChg>
        <pc:spChg chg="mod">
          <ac:chgData name="David Littlejohn" userId="1a0871b5c88a1c81" providerId="LiveId" clId="{1DAD898E-4506-4C3F-9E72-29DEB12C1F5B}" dt="2019-08-29T21:25:42.907" v="168" actId="255"/>
          <ac:spMkLst>
            <pc:docMk/>
            <pc:sldMk cId="1937337283" sldId="260"/>
            <ac:spMk id="3" creationId="{F58824BC-49DE-4437-B2AB-604764591668}"/>
          </ac:spMkLst>
        </pc:spChg>
      </pc:sldChg>
      <pc:sldChg chg="modSp add">
        <pc:chgData name="David Littlejohn" userId="1a0871b5c88a1c81" providerId="LiveId" clId="{1DAD898E-4506-4C3F-9E72-29DEB12C1F5B}" dt="2019-08-29T21:30:10.852" v="288" actId="20577"/>
        <pc:sldMkLst>
          <pc:docMk/>
          <pc:sldMk cId="2605444235" sldId="261"/>
        </pc:sldMkLst>
        <pc:spChg chg="mod">
          <ac:chgData name="David Littlejohn" userId="1a0871b5c88a1c81" providerId="LiveId" clId="{1DAD898E-4506-4C3F-9E72-29DEB12C1F5B}" dt="2019-08-29T21:27:20.011" v="202" actId="20577"/>
          <ac:spMkLst>
            <pc:docMk/>
            <pc:sldMk cId="2605444235" sldId="261"/>
            <ac:spMk id="2" creationId="{AC691F56-DA61-4A6E-9412-B5B19F4418DA}"/>
          </ac:spMkLst>
        </pc:spChg>
        <pc:spChg chg="mod">
          <ac:chgData name="David Littlejohn" userId="1a0871b5c88a1c81" providerId="LiveId" clId="{1DAD898E-4506-4C3F-9E72-29DEB12C1F5B}" dt="2019-08-29T21:30:10.852" v="288" actId="20577"/>
          <ac:spMkLst>
            <pc:docMk/>
            <pc:sldMk cId="2605444235" sldId="261"/>
            <ac:spMk id="3" creationId="{95CEA4C5-8344-4665-951B-4CD9C8157510}"/>
          </ac:spMkLst>
        </pc:spChg>
      </pc:sldChg>
      <pc:sldChg chg="modSp add">
        <pc:chgData name="David Littlejohn" userId="1a0871b5c88a1c81" providerId="LiveId" clId="{1DAD898E-4506-4C3F-9E72-29DEB12C1F5B}" dt="2019-08-29T21:37:53.944" v="741" actId="20577"/>
        <pc:sldMkLst>
          <pc:docMk/>
          <pc:sldMk cId="3896533824" sldId="262"/>
        </pc:sldMkLst>
        <pc:spChg chg="mod">
          <ac:chgData name="David Littlejohn" userId="1a0871b5c88a1c81" providerId="LiveId" clId="{1DAD898E-4506-4C3F-9E72-29DEB12C1F5B}" dt="2019-08-29T21:33:04.245" v="331" actId="20577"/>
          <ac:spMkLst>
            <pc:docMk/>
            <pc:sldMk cId="3896533824" sldId="262"/>
            <ac:spMk id="2" creationId="{F7F7A913-B3A5-49CD-BD4A-3C51DE4BC1B6}"/>
          </ac:spMkLst>
        </pc:spChg>
        <pc:spChg chg="mod">
          <ac:chgData name="David Littlejohn" userId="1a0871b5c88a1c81" providerId="LiveId" clId="{1DAD898E-4506-4C3F-9E72-29DEB12C1F5B}" dt="2019-08-29T21:37:53.944" v="741" actId="20577"/>
          <ac:spMkLst>
            <pc:docMk/>
            <pc:sldMk cId="3896533824" sldId="262"/>
            <ac:spMk id="3" creationId="{CE612E6B-D3D8-4065-A7CD-7B608BF78F43}"/>
          </ac:spMkLst>
        </pc:spChg>
      </pc:sldChg>
      <pc:sldChg chg="modSp add">
        <pc:chgData name="David Littlejohn" userId="1a0871b5c88a1c81" providerId="LiveId" clId="{1DAD898E-4506-4C3F-9E72-29DEB12C1F5B}" dt="2019-08-29T22:46:22.445" v="2014" actId="27636"/>
        <pc:sldMkLst>
          <pc:docMk/>
          <pc:sldMk cId="189907619" sldId="263"/>
        </pc:sldMkLst>
        <pc:spChg chg="mod">
          <ac:chgData name="David Littlejohn" userId="1a0871b5c88a1c81" providerId="LiveId" clId="{1DAD898E-4506-4C3F-9E72-29DEB12C1F5B}" dt="2019-08-29T21:35:32.316" v="678" actId="20577"/>
          <ac:spMkLst>
            <pc:docMk/>
            <pc:sldMk cId="189907619" sldId="263"/>
            <ac:spMk id="2" creationId="{C7CCADBB-7259-4824-A28C-A74F6CD50273}"/>
          </ac:spMkLst>
        </pc:spChg>
        <pc:spChg chg="mod">
          <ac:chgData name="David Littlejohn" userId="1a0871b5c88a1c81" providerId="LiveId" clId="{1DAD898E-4506-4C3F-9E72-29DEB12C1F5B}" dt="2019-08-29T22:46:22.445" v="2014" actId="27636"/>
          <ac:spMkLst>
            <pc:docMk/>
            <pc:sldMk cId="189907619" sldId="263"/>
            <ac:spMk id="3" creationId="{A316961B-2C4D-47BD-8CD5-8B9EACDE957F}"/>
          </ac:spMkLst>
        </pc:spChg>
      </pc:sldChg>
      <pc:sldChg chg="modSp add">
        <pc:chgData name="David Littlejohn" userId="1a0871b5c88a1c81" providerId="LiveId" clId="{1DAD898E-4506-4C3F-9E72-29DEB12C1F5B}" dt="2019-08-29T21:36:01.892" v="721" actId="20577"/>
        <pc:sldMkLst>
          <pc:docMk/>
          <pc:sldMk cId="1271286696" sldId="264"/>
        </pc:sldMkLst>
        <pc:spChg chg="mod">
          <ac:chgData name="David Littlejohn" userId="1a0871b5c88a1c81" providerId="LiveId" clId="{1DAD898E-4506-4C3F-9E72-29DEB12C1F5B}" dt="2019-08-29T21:35:46.489" v="685" actId="20577"/>
          <ac:spMkLst>
            <pc:docMk/>
            <pc:sldMk cId="1271286696" sldId="264"/>
            <ac:spMk id="2" creationId="{F285A3D4-0762-4A1D-847B-C0C7C90A59ED}"/>
          </ac:spMkLst>
        </pc:spChg>
        <pc:spChg chg="mod">
          <ac:chgData name="David Littlejohn" userId="1a0871b5c88a1c81" providerId="LiveId" clId="{1DAD898E-4506-4C3F-9E72-29DEB12C1F5B}" dt="2019-08-29T21:36:01.892" v="721" actId="20577"/>
          <ac:spMkLst>
            <pc:docMk/>
            <pc:sldMk cId="1271286696" sldId="264"/>
            <ac:spMk id="3" creationId="{F5F15638-4E5D-4B2A-B730-E430F7753CB5}"/>
          </ac:spMkLst>
        </pc:spChg>
      </pc:sldChg>
      <pc:sldChg chg="modSp add">
        <pc:chgData name="David Littlejohn" userId="1a0871b5c88a1c81" providerId="LiveId" clId="{1DAD898E-4506-4C3F-9E72-29DEB12C1F5B}" dt="2019-08-29T21:41:09.528" v="954" actId="20577"/>
        <pc:sldMkLst>
          <pc:docMk/>
          <pc:sldMk cId="3136150246" sldId="265"/>
        </pc:sldMkLst>
        <pc:spChg chg="mod">
          <ac:chgData name="David Littlejohn" userId="1a0871b5c88a1c81" providerId="LiveId" clId="{1DAD898E-4506-4C3F-9E72-29DEB12C1F5B}" dt="2019-08-29T21:38:15.757" v="756" actId="20577"/>
          <ac:spMkLst>
            <pc:docMk/>
            <pc:sldMk cId="3136150246" sldId="265"/>
            <ac:spMk id="2" creationId="{3B6BECCE-FCBF-4FE0-84F0-5928B6070569}"/>
          </ac:spMkLst>
        </pc:spChg>
        <pc:spChg chg="mod">
          <ac:chgData name="David Littlejohn" userId="1a0871b5c88a1c81" providerId="LiveId" clId="{1DAD898E-4506-4C3F-9E72-29DEB12C1F5B}" dt="2019-08-29T21:41:09.528" v="954" actId="20577"/>
          <ac:spMkLst>
            <pc:docMk/>
            <pc:sldMk cId="3136150246" sldId="265"/>
            <ac:spMk id="3" creationId="{0C6BB786-7F2B-4ECB-BDCC-A3A00036DFBA}"/>
          </ac:spMkLst>
        </pc:spChg>
      </pc:sldChg>
      <pc:sldChg chg="modSp add">
        <pc:chgData name="David Littlejohn" userId="1a0871b5c88a1c81" providerId="LiveId" clId="{1DAD898E-4506-4C3F-9E72-29DEB12C1F5B}" dt="2019-08-29T21:43:32.948" v="972" actId="255"/>
        <pc:sldMkLst>
          <pc:docMk/>
          <pc:sldMk cId="2136545548" sldId="266"/>
        </pc:sldMkLst>
        <pc:spChg chg="mod">
          <ac:chgData name="David Littlejohn" userId="1a0871b5c88a1c81" providerId="LiveId" clId="{1DAD898E-4506-4C3F-9E72-29DEB12C1F5B}" dt="2019-08-29T21:43:26.463" v="961" actId="20577"/>
          <ac:spMkLst>
            <pc:docMk/>
            <pc:sldMk cId="2136545548" sldId="266"/>
            <ac:spMk id="2" creationId="{4BFC59CE-0EB2-4A82-B0BD-C2B763B4A89B}"/>
          </ac:spMkLst>
        </pc:spChg>
        <pc:spChg chg="mod">
          <ac:chgData name="David Littlejohn" userId="1a0871b5c88a1c81" providerId="LiveId" clId="{1DAD898E-4506-4C3F-9E72-29DEB12C1F5B}" dt="2019-08-29T21:43:32.948" v="972" actId="255"/>
          <ac:spMkLst>
            <pc:docMk/>
            <pc:sldMk cId="2136545548" sldId="266"/>
            <ac:spMk id="3" creationId="{67B87A48-68EB-4C14-8FDA-78DBB7168C1E}"/>
          </ac:spMkLst>
        </pc:spChg>
      </pc:sldChg>
      <pc:sldChg chg="modSp add">
        <pc:chgData name="David Littlejohn" userId="1a0871b5c88a1c81" providerId="LiveId" clId="{1DAD898E-4506-4C3F-9E72-29DEB12C1F5B}" dt="2019-08-29T21:45:35.534" v="1211" actId="20577"/>
        <pc:sldMkLst>
          <pc:docMk/>
          <pc:sldMk cId="4044581327" sldId="267"/>
        </pc:sldMkLst>
        <pc:spChg chg="mod">
          <ac:chgData name="David Littlejohn" userId="1a0871b5c88a1c81" providerId="LiveId" clId="{1DAD898E-4506-4C3F-9E72-29DEB12C1F5B}" dt="2019-08-29T21:44:21.422" v="1002" actId="20577"/>
          <ac:spMkLst>
            <pc:docMk/>
            <pc:sldMk cId="4044581327" sldId="267"/>
            <ac:spMk id="2" creationId="{3C3C1661-288F-4F27-B2E3-21DAB9E862AD}"/>
          </ac:spMkLst>
        </pc:spChg>
        <pc:spChg chg="mod">
          <ac:chgData name="David Littlejohn" userId="1a0871b5c88a1c81" providerId="LiveId" clId="{1DAD898E-4506-4C3F-9E72-29DEB12C1F5B}" dt="2019-08-29T21:45:35.534" v="1211" actId="20577"/>
          <ac:spMkLst>
            <pc:docMk/>
            <pc:sldMk cId="4044581327" sldId="267"/>
            <ac:spMk id="3" creationId="{BA5D9CAD-618F-41D9-AA2D-37269B2550AC}"/>
          </ac:spMkLst>
        </pc:spChg>
      </pc:sldChg>
      <pc:sldChg chg="modSp add">
        <pc:chgData name="David Littlejohn" userId="1a0871b5c88a1c81" providerId="LiveId" clId="{1DAD898E-4506-4C3F-9E72-29DEB12C1F5B}" dt="2019-08-29T22:13:22.671" v="1246" actId="403"/>
        <pc:sldMkLst>
          <pc:docMk/>
          <pc:sldMk cId="1821789982" sldId="268"/>
        </pc:sldMkLst>
        <pc:spChg chg="mod">
          <ac:chgData name="David Littlejohn" userId="1a0871b5c88a1c81" providerId="LiveId" clId="{1DAD898E-4506-4C3F-9E72-29DEB12C1F5B}" dt="2019-08-29T22:13:14.383" v="1216" actId="20577"/>
          <ac:spMkLst>
            <pc:docMk/>
            <pc:sldMk cId="1821789982" sldId="268"/>
            <ac:spMk id="2" creationId="{4181026F-6090-436D-9C73-A35B5CB03DE5}"/>
          </ac:spMkLst>
        </pc:spChg>
        <pc:spChg chg="mod">
          <ac:chgData name="David Littlejohn" userId="1a0871b5c88a1c81" providerId="LiveId" clId="{1DAD898E-4506-4C3F-9E72-29DEB12C1F5B}" dt="2019-08-29T22:13:22.671" v="1246" actId="403"/>
          <ac:spMkLst>
            <pc:docMk/>
            <pc:sldMk cId="1821789982" sldId="268"/>
            <ac:spMk id="3" creationId="{CB01AB6E-B78C-4226-B16D-BB56D2105A7F}"/>
          </ac:spMkLst>
        </pc:spChg>
      </pc:sldChg>
      <pc:sldChg chg="modSp add">
        <pc:chgData name="David Littlejohn" userId="1a0871b5c88a1c81" providerId="LiveId" clId="{1DAD898E-4506-4C3F-9E72-29DEB12C1F5B}" dt="2019-08-29T22:24:08.860" v="1405" actId="20577"/>
        <pc:sldMkLst>
          <pc:docMk/>
          <pc:sldMk cId="2481070167" sldId="269"/>
        </pc:sldMkLst>
        <pc:spChg chg="mod">
          <ac:chgData name="David Littlejohn" userId="1a0871b5c88a1c81" providerId="LiveId" clId="{1DAD898E-4506-4C3F-9E72-29DEB12C1F5B}" dt="2019-08-29T22:13:36.612" v="1256" actId="20577"/>
          <ac:spMkLst>
            <pc:docMk/>
            <pc:sldMk cId="2481070167" sldId="269"/>
            <ac:spMk id="2" creationId="{36DE6093-569A-4CD8-B8E0-3A840FEF338C}"/>
          </ac:spMkLst>
        </pc:spChg>
        <pc:spChg chg="mod">
          <ac:chgData name="David Littlejohn" userId="1a0871b5c88a1c81" providerId="LiveId" clId="{1DAD898E-4506-4C3F-9E72-29DEB12C1F5B}" dt="2019-08-29T22:24:08.860" v="1405" actId="20577"/>
          <ac:spMkLst>
            <pc:docMk/>
            <pc:sldMk cId="2481070167" sldId="269"/>
            <ac:spMk id="3" creationId="{2B1534B7-B854-4E36-B070-5E7CF3A4691B}"/>
          </ac:spMkLst>
        </pc:spChg>
      </pc:sldChg>
      <pc:sldChg chg="modSp add">
        <pc:chgData name="David Littlejohn" userId="1a0871b5c88a1c81" providerId="LiveId" clId="{1DAD898E-4506-4C3F-9E72-29DEB12C1F5B}" dt="2019-08-29T22:24:29.359" v="1430" actId="403"/>
        <pc:sldMkLst>
          <pc:docMk/>
          <pc:sldMk cId="700000311" sldId="270"/>
        </pc:sldMkLst>
        <pc:spChg chg="mod">
          <ac:chgData name="David Littlejohn" userId="1a0871b5c88a1c81" providerId="LiveId" clId="{1DAD898E-4506-4C3F-9E72-29DEB12C1F5B}" dt="2019-08-29T22:24:23.137" v="1412" actId="20577"/>
          <ac:spMkLst>
            <pc:docMk/>
            <pc:sldMk cId="700000311" sldId="270"/>
            <ac:spMk id="2" creationId="{429E2E7C-17D9-4E63-B222-2BB3BA0068A4}"/>
          </ac:spMkLst>
        </pc:spChg>
        <pc:spChg chg="mod">
          <ac:chgData name="David Littlejohn" userId="1a0871b5c88a1c81" providerId="LiveId" clId="{1DAD898E-4506-4C3F-9E72-29DEB12C1F5B}" dt="2019-08-29T22:24:29.359" v="1430" actId="403"/>
          <ac:spMkLst>
            <pc:docMk/>
            <pc:sldMk cId="700000311" sldId="270"/>
            <ac:spMk id="3" creationId="{8CEA2FEA-80CE-4BF3-8CEF-7022E1440D80}"/>
          </ac:spMkLst>
        </pc:spChg>
      </pc:sldChg>
      <pc:sldChg chg="addSp delSp modSp add">
        <pc:chgData name="David Littlejohn" userId="1a0871b5c88a1c81" providerId="LiveId" clId="{1DAD898E-4506-4C3F-9E72-29DEB12C1F5B}" dt="2019-08-29T22:43:40.426" v="1631" actId="403"/>
        <pc:sldMkLst>
          <pc:docMk/>
          <pc:sldMk cId="1413049388" sldId="271"/>
        </pc:sldMkLst>
        <pc:spChg chg="mod">
          <ac:chgData name="David Littlejohn" userId="1a0871b5c88a1c81" providerId="LiveId" clId="{1DAD898E-4506-4C3F-9E72-29DEB12C1F5B}" dt="2019-08-29T22:39:35.212" v="1447" actId="20577"/>
          <ac:spMkLst>
            <pc:docMk/>
            <pc:sldMk cId="1413049388" sldId="271"/>
            <ac:spMk id="2" creationId="{272FD55E-8980-45C2-AB21-553A1566922E}"/>
          </ac:spMkLst>
        </pc:spChg>
        <pc:spChg chg="mod">
          <ac:chgData name="David Littlejohn" userId="1a0871b5c88a1c81" providerId="LiveId" clId="{1DAD898E-4506-4C3F-9E72-29DEB12C1F5B}" dt="2019-08-29T22:43:40.426" v="1631" actId="403"/>
          <ac:spMkLst>
            <pc:docMk/>
            <pc:sldMk cId="1413049388" sldId="271"/>
            <ac:spMk id="3" creationId="{CD469C5F-4C1D-4EFC-8921-ED3EC8ECFDDA}"/>
          </ac:spMkLst>
        </pc:spChg>
        <pc:spChg chg="add del">
          <ac:chgData name="David Littlejohn" userId="1a0871b5c88a1c81" providerId="LiveId" clId="{1DAD898E-4506-4C3F-9E72-29DEB12C1F5B}" dt="2019-08-29T22:41:57.262" v="1592"/>
          <ac:spMkLst>
            <pc:docMk/>
            <pc:sldMk cId="1413049388" sldId="271"/>
            <ac:spMk id="4" creationId="{69042E20-22EB-4DCB-943B-0C586B8E7826}"/>
          </ac:spMkLst>
        </pc:spChg>
        <pc:spChg chg="add del">
          <ac:chgData name="David Littlejohn" userId="1a0871b5c88a1c81" providerId="LiveId" clId="{1DAD898E-4506-4C3F-9E72-29DEB12C1F5B}" dt="2019-08-29T22:41:59.442" v="1594"/>
          <ac:spMkLst>
            <pc:docMk/>
            <pc:sldMk cId="1413049388" sldId="271"/>
            <ac:spMk id="5" creationId="{F1796BEF-2151-4096-BC8D-9D05E1D4A36F}"/>
          </ac:spMkLst>
        </pc:spChg>
        <pc:spChg chg="add del">
          <ac:chgData name="David Littlejohn" userId="1a0871b5c88a1c81" providerId="LiveId" clId="{1DAD898E-4506-4C3F-9E72-29DEB12C1F5B}" dt="2019-08-29T22:42:23.135" v="1624"/>
          <ac:spMkLst>
            <pc:docMk/>
            <pc:sldMk cId="1413049388" sldId="271"/>
            <ac:spMk id="6" creationId="{0D80112D-6550-4000-B6FC-C07C329C51E1}"/>
          </ac:spMkLst>
        </pc:spChg>
      </pc:sldChg>
      <pc:sldChg chg="modSp add">
        <pc:chgData name="David Littlejohn" userId="1a0871b5c88a1c81" providerId="LiveId" clId="{1DAD898E-4506-4C3F-9E72-29DEB12C1F5B}" dt="2019-08-29T22:43:53.480" v="1655" actId="403"/>
        <pc:sldMkLst>
          <pc:docMk/>
          <pc:sldMk cId="3093892295" sldId="272"/>
        </pc:sldMkLst>
        <pc:spChg chg="mod">
          <ac:chgData name="David Littlejohn" userId="1a0871b5c88a1c81" providerId="LiveId" clId="{1DAD898E-4506-4C3F-9E72-29DEB12C1F5B}" dt="2019-08-29T22:43:47.565" v="1638" actId="20577"/>
          <ac:spMkLst>
            <pc:docMk/>
            <pc:sldMk cId="3093892295" sldId="272"/>
            <ac:spMk id="2" creationId="{003D17BC-9810-4818-946B-39D101F5D52E}"/>
          </ac:spMkLst>
        </pc:spChg>
        <pc:spChg chg="mod">
          <ac:chgData name="David Littlejohn" userId="1a0871b5c88a1c81" providerId="LiveId" clId="{1DAD898E-4506-4C3F-9E72-29DEB12C1F5B}" dt="2019-08-29T22:43:53.480" v="1655" actId="403"/>
          <ac:spMkLst>
            <pc:docMk/>
            <pc:sldMk cId="3093892295" sldId="272"/>
            <ac:spMk id="3" creationId="{02A626B5-0DBA-4B17-850A-E078D017FD58}"/>
          </ac:spMkLst>
        </pc:spChg>
      </pc:sldChg>
      <pc:sldChg chg="modSp add">
        <pc:chgData name="David Littlejohn" userId="1a0871b5c88a1c81" providerId="LiveId" clId="{1DAD898E-4506-4C3F-9E72-29DEB12C1F5B}" dt="2019-08-29T22:45:28.844" v="1972" actId="20577"/>
        <pc:sldMkLst>
          <pc:docMk/>
          <pc:sldMk cId="1060466314" sldId="273"/>
        </pc:sldMkLst>
        <pc:spChg chg="mod">
          <ac:chgData name="David Littlejohn" userId="1a0871b5c88a1c81" providerId="LiveId" clId="{1DAD898E-4506-4C3F-9E72-29DEB12C1F5B}" dt="2019-08-29T22:44:10.319" v="1690" actId="20577"/>
          <ac:spMkLst>
            <pc:docMk/>
            <pc:sldMk cId="1060466314" sldId="273"/>
            <ac:spMk id="2" creationId="{E9A1E175-D3C2-4BEA-B2F1-E3EBFA3E7F51}"/>
          </ac:spMkLst>
        </pc:spChg>
        <pc:spChg chg="mod">
          <ac:chgData name="David Littlejohn" userId="1a0871b5c88a1c81" providerId="LiveId" clId="{1DAD898E-4506-4C3F-9E72-29DEB12C1F5B}" dt="2019-08-29T22:45:28.844" v="1972" actId="20577"/>
          <ac:spMkLst>
            <pc:docMk/>
            <pc:sldMk cId="1060466314" sldId="273"/>
            <ac:spMk id="3" creationId="{D53E683A-FF5A-4133-80C3-60FBC59DDAF5}"/>
          </ac:spMkLst>
        </pc:spChg>
      </pc:sldChg>
      <pc:sldChg chg="modSp add">
        <pc:chgData name="David Littlejohn" userId="1a0871b5c88a1c81" providerId="LiveId" clId="{1DAD898E-4506-4C3F-9E72-29DEB12C1F5B}" dt="2019-08-29T22:45:17.208" v="1943" actId="403"/>
        <pc:sldMkLst>
          <pc:docMk/>
          <pc:sldMk cId="1901455624" sldId="274"/>
        </pc:sldMkLst>
        <pc:spChg chg="mod">
          <ac:chgData name="David Littlejohn" userId="1a0871b5c88a1c81" providerId="LiveId" clId="{1DAD898E-4506-4C3F-9E72-29DEB12C1F5B}" dt="2019-08-29T22:45:06.334" v="1898" actId="20577"/>
          <ac:spMkLst>
            <pc:docMk/>
            <pc:sldMk cId="1901455624" sldId="274"/>
            <ac:spMk id="2" creationId="{B82845BB-CE9E-4C18-8D88-DBE5AD03FB4E}"/>
          </ac:spMkLst>
        </pc:spChg>
        <pc:spChg chg="mod">
          <ac:chgData name="David Littlejohn" userId="1a0871b5c88a1c81" providerId="LiveId" clId="{1DAD898E-4506-4C3F-9E72-29DEB12C1F5B}" dt="2019-08-29T22:45:17.208" v="1943" actId="403"/>
          <ac:spMkLst>
            <pc:docMk/>
            <pc:sldMk cId="1901455624" sldId="274"/>
            <ac:spMk id="3" creationId="{ADF97380-CE77-4B5B-9DBD-9535552F4BAB}"/>
          </ac:spMkLst>
        </pc:spChg>
      </pc:sldChg>
      <pc:sldChg chg="modSp add">
        <pc:chgData name="David Littlejohn" userId="1a0871b5c88a1c81" providerId="LiveId" clId="{1DAD898E-4506-4C3F-9E72-29DEB12C1F5B}" dt="2019-08-29T22:47:17.735" v="2156" actId="20577"/>
        <pc:sldMkLst>
          <pc:docMk/>
          <pc:sldMk cId="3466264739" sldId="275"/>
        </pc:sldMkLst>
        <pc:spChg chg="mod">
          <ac:chgData name="David Littlejohn" userId="1a0871b5c88a1c81" providerId="LiveId" clId="{1DAD898E-4506-4C3F-9E72-29DEB12C1F5B}" dt="2019-08-29T22:45:54.525" v="1978" actId="20577"/>
          <ac:spMkLst>
            <pc:docMk/>
            <pc:sldMk cId="3466264739" sldId="275"/>
            <ac:spMk id="2" creationId="{16718F7F-3030-48BD-8E00-5586A21A6AE2}"/>
          </ac:spMkLst>
        </pc:spChg>
        <pc:spChg chg="mod">
          <ac:chgData name="David Littlejohn" userId="1a0871b5c88a1c81" providerId="LiveId" clId="{1DAD898E-4506-4C3F-9E72-29DEB12C1F5B}" dt="2019-08-29T22:47:17.735" v="2156" actId="20577"/>
          <ac:spMkLst>
            <pc:docMk/>
            <pc:sldMk cId="3466264739" sldId="275"/>
            <ac:spMk id="3" creationId="{CBDDB788-66CC-4430-A085-6DE4A5BCB728}"/>
          </ac:spMkLst>
        </pc:spChg>
      </pc:sldChg>
      <pc:sldChg chg="modSp add">
        <pc:chgData name="David Littlejohn" userId="1a0871b5c88a1c81" providerId="LiveId" clId="{1DAD898E-4506-4C3F-9E72-29DEB12C1F5B}" dt="2019-08-29T22:47:34.960" v="2167" actId="403"/>
        <pc:sldMkLst>
          <pc:docMk/>
          <pc:sldMk cId="3190546268" sldId="276"/>
        </pc:sldMkLst>
        <pc:spChg chg="mod">
          <ac:chgData name="David Littlejohn" userId="1a0871b5c88a1c81" providerId="LiveId" clId="{1DAD898E-4506-4C3F-9E72-29DEB12C1F5B}" dt="2019-08-29T22:47:31.830" v="2161" actId="20577"/>
          <ac:spMkLst>
            <pc:docMk/>
            <pc:sldMk cId="3190546268" sldId="276"/>
            <ac:spMk id="2" creationId="{813134C4-C2EE-4A92-B263-E2E88394A9E5}"/>
          </ac:spMkLst>
        </pc:spChg>
        <pc:spChg chg="mod">
          <ac:chgData name="David Littlejohn" userId="1a0871b5c88a1c81" providerId="LiveId" clId="{1DAD898E-4506-4C3F-9E72-29DEB12C1F5B}" dt="2019-08-29T22:47:34.960" v="2167" actId="403"/>
          <ac:spMkLst>
            <pc:docMk/>
            <pc:sldMk cId="3190546268" sldId="276"/>
            <ac:spMk id="3" creationId="{FBD6EAAB-0B5E-4CE0-A91C-F0A73F9E4E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65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5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B30B-1C75-4673-8A78-24C56BFEA19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2E703A-7808-4C2C-B536-BE5B5F57E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U15v2" TargetMode="External"/><Relationship Id="rId2" Type="http://schemas.openxmlformats.org/officeDocument/2006/relationships/hyperlink" Target="https://eventil.com/events/research-triangle-powershell-saturday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cpmag.com/articles/2015/05/26/convert-a-script-into-a-function.aspx" TargetMode="External"/><Relationship Id="rId2" Type="http://schemas.openxmlformats.org/officeDocument/2006/relationships/hyperlink" Target="https://scalr-wiki.atlassian.net/wiki/spaces/docs/pages/1770149/Best+Practices+Reusable+Scrip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module/microsoft.powershell.core/about/about_scopes?view=powershell-6" TargetMode="External"/><Relationship Id="rId5" Type="http://schemas.openxmlformats.org/officeDocument/2006/relationships/hyperlink" Target="https://redmondmag.com/articles/2018/09/27/validate-input-in-powershell-functions-2.aspx" TargetMode="External"/><Relationship Id="rId4" Type="http://schemas.openxmlformats.org/officeDocument/2006/relationships/hyperlink" Target="https://searchwindowsserver.techtarget.com/tip/Understanding-the-parameters-of-Windows-PowerShell-function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amazon.com/Learn-Windows-PowerShell-Month-Lunches/dp/1617294160/ref=sr_1_1?crid=2GW987JK6IKMC&amp;keywords=powershell+in+a+month+of+lunches&amp;qid=1562019324&amp;s=gateway&amp;sprefix=PowerShell+in+a+mon%2Caps%2C135&amp;sr=8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exx32/PSKoans" TargetMode="External"/><Relationship Id="rId4" Type="http://schemas.openxmlformats.org/officeDocument/2006/relationships/hyperlink" Target="https://docs.microsoft.com/en-us/powershel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SDiscord" TargetMode="External"/><Relationship Id="rId2" Type="http://schemas.openxmlformats.org/officeDocument/2006/relationships/hyperlink" Target="https://aka.ms/PSSlac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E12E-42A1-4087-AC90-1278AC0A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E02F-564A-4484-AB23-FB1E1C18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September 21</a:t>
            </a:r>
            <a:r>
              <a:rPr lang="en-US" sz="2000" baseline="30000" dirty="0"/>
              <a:t>st</a:t>
            </a:r>
            <a:r>
              <a:rPr lang="en-US" sz="2000" dirty="0"/>
              <a:t> – Research Triangle PowerShell Saturday, Raleigh, NC. More info at </a:t>
            </a:r>
            <a:r>
              <a:rPr lang="en-US" sz="2000" dirty="0">
                <a:hlinkClick r:id="rId2"/>
              </a:rPr>
              <a:t>https://eventil.com/events/research-triangle-powershell-saturday/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Oct 1</a:t>
            </a:r>
            <a:r>
              <a:rPr lang="en-US" sz="2000" baseline="30000" dirty="0"/>
              <a:t>st</a:t>
            </a:r>
            <a:r>
              <a:rPr lang="en-US" sz="2000" dirty="0"/>
              <a:t> – Chattanooga PowerShell Meetup – Scripting Games</a:t>
            </a:r>
          </a:p>
          <a:p>
            <a:endParaRPr lang="en-US" sz="2000" dirty="0"/>
          </a:p>
          <a:p>
            <a:r>
              <a:rPr lang="en-US" sz="2000" dirty="0"/>
              <a:t>Oct 12</a:t>
            </a:r>
            <a:r>
              <a:rPr lang="en-US" sz="2000" baseline="30000" dirty="0"/>
              <a:t>th</a:t>
            </a:r>
            <a:r>
              <a:rPr lang="en-US" sz="2000" dirty="0"/>
              <a:t> – PowerShell Saturday Paris </a:t>
            </a:r>
            <a:r>
              <a:rPr lang="en-US" dirty="0">
                <a:hlinkClick r:id="rId3"/>
              </a:rPr>
              <a:t>http://bit.ly/2TU15v2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34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6093-569A-4CD8-B8E0-3A840FE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34B7-B854-4E36-B070-5E7CF3A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reusable piece of code that can be called multiple times</a:t>
            </a:r>
          </a:p>
          <a:p>
            <a:endParaRPr lang="en-US" sz="2000" dirty="0"/>
          </a:p>
          <a:p>
            <a:r>
              <a:rPr lang="en-US" sz="2000" dirty="0"/>
              <a:t>Keyword is function</a:t>
            </a:r>
          </a:p>
          <a:p>
            <a:endParaRPr lang="en-US" sz="2000" dirty="0"/>
          </a:p>
          <a:p>
            <a:r>
              <a:rPr lang="en-US" sz="2000" dirty="0"/>
              <a:t>Function Verb-Noun {</a:t>
            </a:r>
          </a:p>
          <a:p>
            <a:pPr marL="0" indent="0">
              <a:buNone/>
            </a:pPr>
            <a:r>
              <a:rPr lang="en-US" sz="2000" dirty="0"/>
              <a:t>	# Code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07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2E7C-17D9-4E63-B222-2BB3BA00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2FEA-80CE-4BF3-8CEF-7022E144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0000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D55E-8980-45C2-AB21-553A156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C5F-4C1D-4EFC-8921-ED3EC8EC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are able to control what is given as input</a:t>
            </a:r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ValidateSet</a:t>
            </a:r>
            <a:r>
              <a:rPr lang="en-US" sz="2000" dirty="0"/>
              <a:t>(‘Dog’, ‘Cat’, ‘Squirrel’)]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ValidateRange</a:t>
            </a:r>
            <a:r>
              <a:rPr lang="en-US" sz="2000" dirty="0"/>
              <a:t>(5,15)]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ValidateLength</a:t>
            </a:r>
            <a:r>
              <a:rPr lang="en-US" sz="2000" dirty="0"/>
              <a:t>(4,8)]</a:t>
            </a:r>
          </a:p>
          <a:p>
            <a:pPr lvl="1"/>
            <a:r>
              <a:rPr lang="sv-SE" sz="2000" dirty="0"/>
              <a:t>[ValidatePattern("[2][9][0-9][0-9[[0-9]")]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ValidateScript</a:t>
            </a:r>
            <a:r>
              <a:rPr lang="en-US" sz="2000" dirty="0"/>
              <a:t>({Resolve-</a:t>
            </a:r>
            <a:r>
              <a:rPr lang="en-US" sz="2000" dirty="0" err="1"/>
              <a:t>DNSName</a:t>
            </a:r>
            <a:r>
              <a:rPr lang="en-US" sz="2000" dirty="0"/>
              <a:t> -Name $_})]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41304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17BC-9810-4818-946B-39D101F5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26B5-0DBA-4B17-850A-E078D017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09389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175-D3C2-4BEA-B2F1-E3EBFA3E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 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683A-FF5A-4133-80C3-60FBC59D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explicitly tell your function which value goes with which parameter</a:t>
            </a:r>
          </a:p>
          <a:p>
            <a:endParaRPr lang="en-US" sz="2000" dirty="0"/>
          </a:p>
          <a:p>
            <a:r>
              <a:rPr lang="en-US" sz="2000" dirty="0"/>
              <a:t>Or you can just give it a position</a:t>
            </a:r>
          </a:p>
          <a:p>
            <a:endParaRPr lang="en-US" sz="2000" dirty="0"/>
          </a:p>
          <a:p>
            <a:r>
              <a:rPr lang="en-US" sz="2000" dirty="0"/>
              <a:t>[Parameter(Position = 1)]</a:t>
            </a:r>
          </a:p>
        </p:txBody>
      </p:sp>
    </p:spTree>
    <p:extLst>
      <p:ext uri="{BB962C8B-B14F-4D97-AF65-F5344CB8AC3E}">
        <p14:creationId xmlns:p14="http://schemas.microsoft.com/office/powerpoint/2010/main" val="106046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45BB-CE9E-4C18-8D88-DBE5AD03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7380-CE77-4B5B-9DBD-9535552F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Named vs Positional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14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F7F-3030-48BD-8E00-5586A21A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B788-66CC-4430-A085-6DE4A5BC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has multiple scopes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Script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Numbered Scopes</a:t>
            </a:r>
          </a:p>
          <a:p>
            <a:pPr lvl="1"/>
            <a:endParaRPr lang="en-US" dirty="0"/>
          </a:p>
          <a:p>
            <a:r>
              <a:rPr lang="en-US" dirty="0"/>
              <a:t>To be honest only Global and Script/Function scopes are used</a:t>
            </a:r>
          </a:p>
        </p:txBody>
      </p:sp>
    </p:spTree>
    <p:extLst>
      <p:ext uri="{BB962C8B-B14F-4D97-AF65-F5344CB8AC3E}">
        <p14:creationId xmlns:p14="http://schemas.microsoft.com/office/powerpoint/2010/main" val="346626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4C4-C2EE-4A92-B263-E2E88394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EAAB-0B5E-4CE0-A91C-F0A73F9E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19054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DBB-7259-4824-A28C-A74F6CD5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961B-2C4D-47BD-8CD5-8B9EACDE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>
                <a:hlinkClick r:id="rId2"/>
              </a:rPr>
              <a:t>https://scalr-wiki.atlassian.net/wiki/spaces/docs/pages/1770149/Best+Practices+Reusable+Scripts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https://mcpmag.com/articles/2015/05/26/convert-a-script-into-a-function.aspx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https://searchwindowsserver.techtarget.com/tip/Understanding-the-parameters-of-Windows-PowerShell-functions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https://redmondmag.com/articles/2018/09/27/validate-input-in-powershell-functions-2.aspx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https://docs.microsoft.com/en-us/powershell/module/microsoft.powershell.core/about/about_scopes?view=powershell-6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80CB-D935-49F9-B109-6F822C6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	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C015-4E3A-4DDA-BB03-9CADA3D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PowerShell in a Month of Lunches – Don Jones &amp; Jeff Hicks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3"/>
              </a:rPr>
              <a:t>https://leanpub.com/powershell101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https://docs.microsoft.com/en-us/powershell/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https://github.com/vexx32/PSKoans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30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5347-E883-42E0-9C86-0667787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FF85-F5FD-4DAC-B48B-DC4A200F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TEKSystems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733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F56-DA61-4A6E-9412-B5B19F44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A4C5-8344-4665-951B-4CD9C815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Slack - </a:t>
            </a:r>
            <a:r>
              <a:rPr lang="en-US" sz="2000" dirty="0">
                <a:hlinkClick r:id="rId2"/>
              </a:rPr>
              <a:t>https://aka.ms/PSSlack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Discord - </a:t>
            </a:r>
            <a:r>
              <a:rPr lang="en-US" sz="2000" dirty="0">
                <a:hlinkClick r:id="rId3"/>
              </a:rPr>
              <a:t>https://aka.ms/PSDiscord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44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F78B-11F6-44CC-B125-325657B4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24BC-49DE-4437-B2AB-60476459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 there a discipline of PowerShell you want to see a deeper dive of? i.e. Active Directory, Files Manipulation, Cloud/Azure.</a:t>
            </a:r>
          </a:p>
          <a:p>
            <a:endParaRPr lang="en-US" sz="2000" dirty="0"/>
          </a:p>
          <a:p>
            <a:r>
              <a:rPr lang="en-US" sz="2000" dirty="0"/>
              <a:t>What topics would you like to see covered at the User Group?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3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98ED-F268-4252-8DD7-0D49CDDB6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  <a:br>
              <a:rPr lang="en-US" dirty="0"/>
            </a:br>
            <a:r>
              <a:rPr lang="en-US" dirty="0"/>
              <a:t>Fundamentals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AF348-426A-45B9-BB90-A55CE7B1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74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A913-B3A5-49CD-BD4A-3C51DE4B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scripts reusable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2E6B-D3D8-4065-A7CD-7B608BF7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Always have a goal to make your PowerShell reusable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script should be able to be used against multiple servers, farms, environments</a:t>
            </a:r>
          </a:p>
          <a:p>
            <a:endParaRPr lang="en-US" sz="2000" dirty="0"/>
          </a:p>
          <a:p>
            <a:r>
              <a:rPr lang="en-US" sz="2000" dirty="0"/>
              <a:t>This lets you provide different parameters</a:t>
            </a:r>
          </a:p>
          <a:p>
            <a:endParaRPr lang="en-US" sz="2000" dirty="0"/>
          </a:p>
          <a:p>
            <a:r>
              <a:rPr lang="en-US" sz="2000" dirty="0"/>
              <a:t>You can call PowerShell script files or create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965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3D4-0762-4A1D-847B-C0C7C90A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5638-4E5D-4B2A-B730-E430F775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Reusable scripts</a:t>
            </a:r>
          </a:p>
        </p:txBody>
      </p:sp>
    </p:spTree>
    <p:extLst>
      <p:ext uri="{BB962C8B-B14F-4D97-AF65-F5344CB8AC3E}">
        <p14:creationId xmlns:p14="http://schemas.microsoft.com/office/powerpoint/2010/main" val="12712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ECCE-FCBF-4FE0-84F0-5928B60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B786-7F2B-4ECB-BDCC-A3A00036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Provide extensibility to your function</a:t>
            </a:r>
          </a:p>
          <a:p>
            <a:endParaRPr lang="en-US" sz="2000" dirty="0"/>
          </a:p>
          <a:p>
            <a:r>
              <a:rPr lang="en-US" sz="2000" dirty="0"/>
              <a:t>Parameters are the input to your functions</a:t>
            </a:r>
          </a:p>
          <a:p>
            <a:endParaRPr lang="en-US" sz="2000" dirty="0"/>
          </a:p>
          <a:p>
            <a:r>
              <a:rPr lang="en-US" sz="2000" dirty="0"/>
              <a:t>Will be used as variables throughout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13615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59CE-0EB2-4A82-B0BD-C2B763B4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7A48-68EB-4C14-8FDA-78DBB716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13654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1661-288F-4F27-B2E3-21DAB9E8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CAD-618F-41D9-AA2D-37269B25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PowerShell allows us to validate what the user is inputting</a:t>
            </a:r>
          </a:p>
          <a:p>
            <a:endParaRPr lang="en-US" sz="2000" dirty="0"/>
          </a:p>
          <a:p>
            <a:r>
              <a:rPr lang="en-US" sz="2000" dirty="0"/>
              <a:t>Datatypes</a:t>
            </a:r>
          </a:p>
          <a:p>
            <a:pPr lvl="1"/>
            <a:r>
              <a:rPr lang="en-US" sz="1800" dirty="0"/>
              <a:t>[string]$</a:t>
            </a:r>
            <a:r>
              <a:rPr lang="en-US" sz="1800" dirty="0" err="1"/>
              <a:t>MyVar</a:t>
            </a:r>
            <a:endParaRPr lang="en-US" sz="1800" dirty="0"/>
          </a:p>
          <a:p>
            <a:pPr lvl="1"/>
            <a:r>
              <a:rPr lang="en-US" sz="1800" dirty="0"/>
              <a:t>[int]$</a:t>
            </a:r>
            <a:r>
              <a:rPr lang="en-US" sz="1800" dirty="0" err="1"/>
              <a:t>MyInteger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Mandatory parameters</a:t>
            </a:r>
          </a:p>
          <a:p>
            <a:pPr lvl="1"/>
            <a:r>
              <a:rPr lang="en-US" sz="1800" dirty="0"/>
              <a:t>[Parameter(Mandatory = $true)]</a:t>
            </a:r>
          </a:p>
          <a:p>
            <a:pPr lvl="1"/>
            <a:r>
              <a:rPr lang="en-US" sz="1800" dirty="0"/>
              <a:t>[Parameter(Mandatory = $false)]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45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026F-6090-436D-9C73-A35B5CB0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AB6E-B78C-4226-B16D-BB56D21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Validating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821789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530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Announcements</vt:lpstr>
      <vt:lpstr>Sponsor!!!</vt:lpstr>
      <vt:lpstr>PowerShell Fundamentals 3</vt:lpstr>
      <vt:lpstr>Make your scripts reusable</vt:lpstr>
      <vt:lpstr>Demo</vt:lpstr>
      <vt:lpstr>Parameters</vt:lpstr>
      <vt:lpstr>Demo</vt:lpstr>
      <vt:lpstr>Validating Parameters</vt:lpstr>
      <vt:lpstr>Demo</vt:lpstr>
      <vt:lpstr>Functions</vt:lpstr>
      <vt:lpstr>Demo</vt:lpstr>
      <vt:lpstr>Validating input</vt:lpstr>
      <vt:lpstr>Demo</vt:lpstr>
      <vt:lpstr>Named vs Positional Parameters</vt:lpstr>
      <vt:lpstr>Demo</vt:lpstr>
      <vt:lpstr>Scope</vt:lpstr>
      <vt:lpstr>Demo</vt:lpstr>
      <vt:lpstr>References</vt:lpstr>
      <vt:lpstr>More Reading  and Learning</vt:lpstr>
      <vt:lpstr>Community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David Littlejohn</dc:creator>
  <cp:lastModifiedBy>David Littlejohn</cp:lastModifiedBy>
  <cp:revision>2</cp:revision>
  <dcterms:created xsi:type="dcterms:W3CDTF">2019-08-29T21:21:13Z</dcterms:created>
  <dcterms:modified xsi:type="dcterms:W3CDTF">2019-08-29T22:49:21Z</dcterms:modified>
</cp:coreProperties>
</file>