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7" r:id="rId4"/>
    <p:sldId id="256" r:id="rId5"/>
    <p:sldId id="258" r:id="rId6"/>
    <p:sldId id="259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3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9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86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01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7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6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0BC4-424F-4AFD-8A29-530F48C3582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20C85-C47C-481D-9DF4-48EFCEA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vents.devopscollectiv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HChatt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theautomator.com/twitter-module-powershel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zywinadmin/Meetu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Twitter/MyTwitter" TargetMode="External"/><Relationship Id="rId2" Type="http://schemas.openxmlformats.org/officeDocument/2006/relationships/hyperlink" Target="https://adamtheautomator.com/twitter-module-powersh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9337135/powershell-v4-create-remote-task-scheduler-task-set-to-expire-and-delete" TargetMode="External"/><Relationship Id="rId5" Type="http://schemas.openxmlformats.org/officeDocument/2006/relationships/hyperlink" Target="https://docs.microsoft.com/en-us/powershell/module/scheduledtasks/new-scheduledtasksettingsset?view=win10-ps" TargetMode="External"/><Relationship Id="rId4" Type="http://schemas.openxmlformats.org/officeDocument/2006/relationships/hyperlink" Target="https://devblogs.microsoft.com/scripting/using-scheduled-tasks-and-scheduled-jobs-in-powershe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DE8-D1A0-4436-93E9-9D696F5B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883B-B255-4F30-B13F-46D9C1D0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Wendy - </a:t>
            </a:r>
            <a:r>
              <a:rPr lang="en-US" dirty="0" err="1"/>
              <a:t>TEKSystems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9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C2DB-4357-4DF7-8DF8-1196240B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88BE-A543-4F49-8E1C-20E490D2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1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3621-6652-4364-89A8-CEEDA9E1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37D1-CA49-4263-9768-A70F757F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5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3D5D-B2D5-4289-8D20-2678B24D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DD37-3FD2-4CB0-A89A-622CBEA25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7</a:t>
            </a:r>
            <a:r>
              <a:rPr lang="en-US" baseline="30000" dirty="0"/>
              <a:t>th</a:t>
            </a:r>
            <a:r>
              <a:rPr lang="en-US" dirty="0"/>
              <a:t> – Tentatively Ryan Hays @_</a:t>
            </a:r>
            <a:r>
              <a:rPr lang="en-US" dirty="0" err="1"/>
              <a:t>ryanhays</a:t>
            </a:r>
            <a:endParaRPr lang="en-US" dirty="0"/>
          </a:p>
          <a:p>
            <a:endParaRPr lang="en-US" dirty="0"/>
          </a:p>
          <a:p>
            <a:r>
              <a:rPr lang="en-US" dirty="0"/>
              <a:t>February 4</a:t>
            </a:r>
            <a:r>
              <a:rPr lang="en-US" baseline="30000" dirty="0"/>
              <a:t>th</a:t>
            </a:r>
            <a:r>
              <a:rPr lang="en-US" dirty="0"/>
              <a:t> – TBD</a:t>
            </a:r>
          </a:p>
          <a:p>
            <a:endParaRPr lang="en-US" dirty="0"/>
          </a:p>
          <a:p>
            <a:r>
              <a:rPr lang="en-US" dirty="0"/>
              <a:t>April 27</a:t>
            </a:r>
            <a:r>
              <a:rPr lang="en-US" baseline="30000" dirty="0"/>
              <a:t>th</a:t>
            </a:r>
            <a:r>
              <a:rPr lang="en-US" dirty="0"/>
              <a:t> and 30</a:t>
            </a:r>
            <a:r>
              <a:rPr lang="en-US" baseline="30000" dirty="0"/>
              <a:t>th</a:t>
            </a:r>
            <a:r>
              <a:rPr lang="en-US" dirty="0"/>
              <a:t> – PowerShell Summit </a:t>
            </a:r>
            <a:r>
              <a:rPr lang="en-US" dirty="0">
                <a:hlinkClick r:id="rId2"/>
              </a:rPr>
              <a:t>https://events.devopscollective.org/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0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CEEC-85D5-404E-8640-A6C600844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Scheduling Tweets with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C426C-B85D-4761-8D98-DF68699F6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4353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C. David Littlejohn – IT Operations Engineer</a:t>
            </a:r>
          </a:p>
          <a:p>
            <a:pPr algn="l"/>
            <a:r>
              <a:rPr lang="en-US" dirty="0"/>
              <a:t>Twitter: @</a:t>
            </a:r>
            <a:r>
              <a:rPr lang="en-US" dirty="0" err="1"/>
              <a:t>littlejohnpsh</a:t>
            </a:r>
            <a:endParaRPr lang="en-US" dirty="0"/>
          </a:p>
          <a:p>
            <a:pPr algn="l"/>
            <a:r>
              <a:rPr lang="en-US" dirty="0"/>
              <a:t>Github.com/ergo3114</a:t>
            </a:r>
          </a:p>
          <a:p>
            <a:pPr algn="l"/>
            <a:r>
              <a:rPr lang="en-US" dirty="0">
                <a:hlinkClick r:id="rId2"/>
              </a:rPr>
              <a:t>https://www.powershellchatt.com/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https://github.com/PSHChatt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5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3243-B29F-4C19-8570-3065EDF4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came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D317-FA58-4080-8A3A-419E123C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lazy</a:t>
            </a:r>
          </a:p>
          <a:p>
            <a:endParaRPr lang="en-US" dirty="0"/>
          </a:p>
          <a:p>
            <a:r>
              <a:rPr lang="en-US" dirty="0"/>
              <a:t>I forget if its not on the calendar</a:t>
            </a:r>
          </a:p>
          <a:p>
            <a:endParaRPr lang="en-US" dirty="0"/>
          </a:p>
          <a:p>
            <a:r>
              <a:rPr lang="en-US" dirty="0"/>
              <a:t>If the task is not complete within an allotted time, it will not get done</a:t>
            </a:r>
          </a:p>
          <a:p>
            <a:endParaRPr lang="en-US" dirty="0"/>
          </a:p>
          <a:p>
            <a:r>
              <a:rPr lang="en-US" dirty="0"/>
              <a:t>Video games, social life, work, take your pick</a:t>
            </a:r>
          </a:p>
        </p:txBody>
      </p:sp>
    </p:spTree>
    <p:extLst>
      <p:ext uri="{BB962C8B-B14F-4D97-AF65-F5344CB8AC3E}">
        <p14:creationId xmlns:p14="http://schemas.microsoft.com/office/powerpoint/2010/main" val="326766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BF5C-45D7-4EB7-816C-72466C6F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F5A0-52A3-470A-A8FC-6A25B654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Adam Bertram’s guide to setting up a Twitter app found here: </a:t>
            </a:r>
            <a:r>
              <a:rPr lang="en-US" dirty="0">
                <a:hlinkClick r:id="rId2"/>
              </a:rPr>
              <a:t>https://adamtheautomator.com/twitter-module-powershell/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a developer Twitter for your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Twitter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note of the 4 items (keys, secrets, and such)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</a:t>
            </a:r>
            <a:r>
              <a:rPr lang="en-US" dirty="0" err="1"/>
              <a:t>MyTwitter</a:t>
            </a:r>
            <a:r>
              <a:rPr lang="en-US" dirty="0"/>
              <a:t> PS module</a:t>
            </a:r>
          </a:p>
        </p:txBody>
      </p:sp>
    </p:spTree>
    <p:extLst>
      <p:ext uri="{BB962C8B-B14F-4D97-AF65-F5344CB8AC3E}">
        <p14:creationId xmlns:p14="http://schemas.microsoft.com/office/powerpoint/2010/main" val="27868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8229-1414-4C11-B8B1-330EB7D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5F68-7303-463D-9C69-31072015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3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51AA-E307-4E06-B2BC-D29E22C4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 to expand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EFB5-63F7-4692-BEB2-B16B2A87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</a:t>
            </a:r>
            <a:r>
              <a:rPr lang="en-US" dirty="0" err="1"/>
              <a:t>MeetUp</a:t>
            </a:r>
            <a:r>
              <a:rPr lang="en-US" dirty="0"/>
              <a:t> events?</a:t>
            </a:r>
          </a:p>
          <a:p>
            <a:pPr lvl="1"/>
            <a:r>
              <a:rPr lang="en-US" dirty="0">
                <a:hlinkClick r:id="rId2"/>
              </a:rPr>
              <a:t>https://github.com/lazywinadmin/MeetupPS</a:t>
            </a:r>
            <a:endParaRPr lang="en-US" dirty="0"/>
          </a:p>
          <a:p>
            <a:r>
              <a:rPr lang="en-US" dirty="0"/>
              <a:t>Email a distribution list?</a:t>
            </a:r>
          </a:p>
        </p:txBody>
      </p:sp>
    </p:spTree>
    <p:extLst>
      <p:ext uri="{BB962C8B-B14F-4D97-AF65-F5344CB8AC3E}">
        <p14:creationId xmlns:p14="http://schemas.microsoft.com/office/powerpoint/2010/main" val="333803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1120-AFE8-4330-8A25-07F71BD0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CDA6-90FA-492C-A6EE-53065505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https://adamtheautomator.com/twitter-module-powershell/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https://github.com/MyTwitter/MyTwitter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https://devblogs.microsoft.com/scripting/using-scheduled-tasks-and-scheduled-jobs-in-powershell/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https://docs.microsoft.com/en-us/powershell/module/scheduledtasks/new-scheduledtasksettingsset?view=win10-ps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https://stackoverflow.com/questions/29337135/powershell-v4-create-remote-task-scheduler-task-set-to-expire-and-delete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17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257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Sponsors!</vt:lpstr>
      <vt:lpstr>Start Recording</vt:lpstr>
      <vt:lpstr>Announcements</vt:lpstr>
      <vt:lpstr>Scheduling Tweets with PowerShell</vt:lpstr>
      <vt:lpstr>How this came about</vt:lpstr>
      <vt:lpstr>Setting up</vt:lpstr>
      <vt:lpstr>Demo</vt:lpstr>
      <vt:lpstr>What can be done to expand this?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Littlejohn</dc:creator>
  <cp:lastModifiedBy>David Littlejohn</cp:lastModifiedBy>
  <cp:revision>8</cp:revision>
  <dcterms:created xsi:type="dcterms:W3CDTF">2019-12-03T00:58:41Z</dcterms:created>
  <dcterms:modified xsi:type="dcterms:W3CDTF">2019-12-03T01:24:20Z</dcterms:modified>
</cp:coreProperties>
</file>