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2" autoAdjust="0"/>
    <p:restoredTop sz="94660"/>
  </p:normalViewPr>
  <p:slideViewPr>
    <p:cSldViewPr snapToGrid="0">
      <p:cViewPr>
        <p:scale>
          <a:sx n="125" d="100"/>
          <a:sy n="125" d="100"/>
        </p:scale>
        <p:origin x="128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50DE-8BEB-4AC3-9487-B088CDA0D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1B9E8-1826-4482-950D-E0E972E02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26DE9-66B9-4EE1-AF38-F7B13DAE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7D1E-7A93-4FB2-A613-63223ED74184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3F44B-FD23-4CA7-9A59-26AD3375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2F3AB-0704-4996-82C7-5CD828C5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694C-C0DB-4EC3-86ED-9960D224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0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CA5B-F1B1-4AC8-AE69-FDB45A0C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902F6-E6B4-425E-AA4C-DF46B3EBD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534B6-41B6-4C7E-96EC-5BAA22B2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7D1E-7A93-4FB2-A613-63223ED74184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869C8-F76C-417D-AF95-45ACCBBE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24881-A40F-47C4-BDAD-361B662E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694C-C0DB-4EC3-86ED-9960D224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0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D4CAB-9644-4B63-8563-C71F89EFA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03E88-91E7-4C58-B30F-DC56F41CA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D31E4-B268-4159-A895-9015E8C9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7D1E-7A93-4FB2-A613-63223ED74184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A74F7-9577-4C7E-AFC3-D31D2C95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5DB7E-377D-40EB-AD8F-32FB8668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694C-C0DB-4EC3-86ED-9960D224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7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FE2E-8614-43EC-88AE-8211CAE6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C7228-6D74-405E-9459-93521A5A1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7ACFC-9E1C-42DF-99A9-3A9AB680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7D1E-7A93-4FB2-A613-63223ED74184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C7AE-BDEF-471D-8C06-C97583D4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7D781-A200-4C7D-9FAB-78DCDF5B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694C-C0DB-4EC3-86ED-9960D224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3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22DE-CC31-4D57-841C-BA376DE4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83B5E-1A8F-4A3D-93ED-BA14304D3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C4BE2-FF19-4831-A2C2-AC3F7F67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7D1E-7A93-4FB2-A613-63223ED74184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9C4F4-3E74-4467-9525-737CB1E4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735C9-9E6E-4A0E-AD14-9B72F52D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694C-C0DB-4EC3-86ED-9960D224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0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2D4C-FDAE-4CCC-9028-5F5F744E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ECDDB-C984-4973-80CC-7240B59DE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BA369-4E6F-4A12-83B0-910976F8F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77436-BA69-4FD2-8B57-18082F76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7D1E-7A93-4FB2-A613-63223ED74184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FBE73-0AA5-46B7-BBCE-C11F53E7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1B3C9-D99E-4E51-A24F-31EE48B8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694C-C0DB-4EC3-86ED-9960D224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9B96-F13F-444D-B151-FFB9E5838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D649-3035-49E0-A8FA-3FFC8BDFD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9ED1C-FA1E-4568-90A9-2A20FB11E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FD602-E905-40AD-9BCA-4E9DA3F2B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A329EC-A149-45E2-BC2A-D124CEF72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54523-09AC-481C-82E2-26BC241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7D1E-7A93-4FB2-A613-63223ED74184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C7B43-B796-4429-B466-34F9D41E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F165C-CE08-4209-88D7-9315B53F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694C-C0DB-4EC3-86ED-9960D224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EF1C-A38C-4868-B98E-55ADD157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00CFC-CBA5-4129-A9F1-536ADD49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7D1E-7A93-4FB2-A613-63223ED74184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5895F-2AE7-4DD2-89F5-4DB462E7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5C34A-A903-461C-8340-F224FAED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694C-C0DB-4EC3-86ED-9960D224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5A2EA-C43E-4E1C-A334-85DD2033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7D1E-7A93-4FB2-A613-63223ED74184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17B7A-D97D-47EA-B34D-690CDE24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DD448-43DB-48EF-B63F-C7050D11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694C-C0DB-4EC3-86ED-9960D224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1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7491-5F94-4423-A822-8595362C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7081A-EAD2-413D-9283-3B6A38E51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81DB3-7FB3-473D-B61E-1C6FD0A09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5C8ED-4A39-475C-92D7-E15D127C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7D1E-7A93-4FB2-A613-63223ED74184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B98F0-9402-4CC8-96A6-7F03BFC9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7B473-9931-472A-9F6D-7A5078FD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694C-C0DB-4EC3-86ED-9960D224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3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8538-E496-493D-8010-841E02DD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3B7343-8910-4208-A253-B94F6AA39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C18A5-B105-4C5D-9A46-3975C5A69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A4BE3-1D59-4561-94F5-8A99933C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7D1E-7A93-4FB2-A613-63223ED74184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36C19-7D21-44FD-8F2A-9FA21A52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F69B7-EF6B-4F3D-9F5C-55107DCF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694C-C0DB-4EC3-86ED-9960D224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4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01447-823D-4CAF-BBC9-CE7CD0DC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0B009-836B-4FD1-8AE1-F4D9F7C23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45165-30B1-4D0B-BECA-F827D65D0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D7D1E-7A93-4FB2-A613-63223ED74184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AB764-19B8-4BBA-B8C2-02D49E45F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2FD21-400D-4962-A83B-8C269B451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7694C-C0DB-4EC3-86ED-9960D2244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1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31CA1B-77C6-4518-A503-FD3A12946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90" y="0"/>
            <a:ext cx="7959219" cy="6858000"/>
          </a:xfrm>
          <a:prstGeom prst="rect">
            <a:avLst/>
          </a:prstGeom>
        </p:spPr>
      </p:pic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D94C3481-C8F1-491C-9615-E310BB16C888}"/>
              </a:ext>
            </a:extLst>
          </p:cNvPr>
          <p:cNvSpPr/>
          <p:nvPr/>
        </p:nvSpPr>
        <p:spPr>
          <a:xfrm flipH="1">
            <a:off x="2282896" y="5539713"/>
            <a:ext cx="1802442" cy="1052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350"/>
              <a:gd name="adj6" fmla="val -388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 Tray Interface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85465438-5192-4581-9607-5D863D49D392}"/>
              </a:ext>
            </a:extLst>
          </p:cNvPr>
          <p:cNvSpPr/>
          <p:nvPr/>
        </p:nvSpPr>
        <p:spPr>
          <a:xfrm>
            <a:off x="8106664" y="5672997"/>
            <a:ext cx="1802442" cy="1052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7795"/>
              <a:gd name="adj6" fmla="val -266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OLED Mounting</a:t>
            </a:r>
          </a:p>
        </p:txBody>
      </p:sp>
    </p:spTree>
    <p:extLst>
      <p:ext uri="{BB962C8B-B14F-4D97-AF65-F5344CB8AC3E}">
        <p14:creationId xmlns:p14="http://schemas.microsoft.com/office/powerpoint/2010/main" val="185769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450CDC-048B-4450-9805-3C69D186D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530" y="0"/>
            <a:ext cx="7494939" cy="6858000"/>
          </a:xfrm>
          <a:prstGeom prst="rect">
            <a:avLst/>
          </a:prstGeom>
        </p:spPr>
      </p:pic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D94C3481-C8F1-491C-9615-E310BB16C888}"/>
              </a:ext>
            </a:extLst>
          </p:cNvPr>
          <p:cNvSpPr/>
          <p:nvPr/>
        </p:nvSpPr>
        <p:spPr>
          <a:xfrm flipH="1">
            <a:off x="3563056" y="4419573"/>
            <a:ext cx="1802442" cy="1052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8861"/>
              <a:gd name="adj6" fmla="val -6889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Internal Mount  Screws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85465438-5192-4581-9607-5D863D49D392}"/>
              </a:ext>
            </a:extLst>
          </p:cNvPr>
          <p:cNvSpPr/>
          <p:nvPr/>
        </p:nvSpPr>
        <p:spPr>
          <a:xfrm flipH="1">
            <a:off x="5779066" y="2376055"/>
            <a:ext cx="1650434" cy="1052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416"/>
              <a:gd name="adj6" fmla="val -4053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OLED Mounting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ED9B6D4D-145E-4DBE-842D-E60F13579E67}"/>
              </a:ext>
            </a:extLst>
          </p:cNvPr>
          <p:cNvSpPr/>
          <p:nvPr/>
        </p:nvSpPr>
        <p:spPr>
          <a:xfrm flipH="1">
            <a:off x="3563056" y="1284983"/>
            <a:ext cx="1802442" cy="1052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4429"/>
              <a:gd name="adj6" fmla="val -735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 Tray Interface</a:t>
            </a:r>
          </a:p>
        </p:txBody>
      </p:sp>
    </p:spTree>
    <p:extLst>
      <p:ext uri="{BB962C8B-B14F-4D97-AF65-F5344CB8AC3E}">
        <p14:creationId xmlns:p14="http://schemas.microsoft.com/office/powerpoint/2010/main" val="121700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Shreve</dc:creator>
  <cp:lastModifiedBy>Joshua Shreve</cp:lastModifiedBy>
  <cp:revision>1</cp:revision>
  <dcterms:created xsi:type="dcterms:W3CDTF">2021-07-03T21:04:46Z</dcterms:created>
  <dcterms:modified xsi:type="dcterms:W3CDTF">2021-07-03T21:11:09Z</dcterms:modified>
</cp:coreProperties>
</file>