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50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99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46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62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62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19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60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0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86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80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22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37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94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21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D2C1B4-F184-4032-A750-0A61822F3B3A}" type="datetimeFigureOut">
              <a:rPr lang="es-ES" smtClean="0"/>
              <a:t>01/08/2019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1228-75E0-4B45-B5A3-DF872FD1DB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58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Exploring the Absolutist </a:t>
            </a:r>
            <a:r>
              <a:rPr lang="en-US" sz="5400" dirty="0" err="1"/>
              <a:t>Vs</a:t>
            </a:r>
            <a:r>
              <a:rPr lang="en-US" sz="5400" dirty="0"/>
              <a:t> Relativist Perception of </a:t>
            </a:r>
            <a:r>
              <a:rPr lang="en-US" sz="5400" dirty="0" smtClean="0"/>
              <a:t>Poverty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94767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</a:t>
            </a:r>
            <a:br>
              <a:rPr lang="es-ES" dirty="0" smtClean="0"/>
            </a:br>
            <a:r>
              <a:rPr lang="es-ES" dirty="0" smtClean="0"/>
              <a:t>RESULTADOS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Existe un patrón de red a través del país. Los encuestados en los HIC son menos propensos a tener una visión puramente absolutista de la pobreza</a:t>
            </a:r>
            <a:r>
              <a:rPr lang="es-ES" dirty="0" smtClean="0"/>
              <a:t>.</a:t>
            </a:r>
          </a:p>
          <a:p>
            <a:r>
              <a:rPr lang="es-ES" dirty="0" smtClean="0"/>
              <a:t>Quien </a:t>
            </a:r>
            <a:r>
              <a:rPr lang="es-ES" dirty="0"/>
              <a:t>vive en un lugar de </a:t>
            </a:r>
            <a:r>
              <a:rPr lang="es-ES" dirty="0" smtClean="0"/>
              <a:t>HIC, </a:t>
            </a:r>
            <a:r>
              <a:rPr lang="es-ES" dirty="0"/>
              <a:t>en un LIC positivamente e influye de manera significativa la probabilidad de adoptar una perspectiva relativista. El coeficiente de HIC es siempre positivo y altamente significativo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Desde </a:t>
            </a:r>
            <a:r>
              <a:rPr lang="es-ES" dirty="0"/>
              <a:t>el más fuerte a la más débil actitud </a:t>
            </a:r>
            <a:r>
              <a:rPr lang="es-ES" dirty="0" smtClean="0"/>
              <a:t>relativista, </a:t>
            </a:r>
            <a:r>
              <a:rPr lang="es-ES" dirty="0"/>
              <a:t>los países clasifican de la siguiente manera: </a:t>
            </a:r>
            <a:r>
              <a:rPr lang="es-ES" dirty="0" smtClean="0"/>
              <a:t>Suecia, Brasil</a:t>
            </a:r>
            <a:r>
              <a:rPr lang="es-ES" dirty="0"/>
              <a:t>, Italia y Bolivia. </a:t>
            </a:r>
            <a:r>
              <a:rPr lang="es-ES" dirty="0" smtClean="0"/>
              <a:t>Esto confirma </a:t>
            </a:r>
            <a:r>
              <a:rPr lang="es-ES" dirty="0"/>
              <a:t>la relación positiva que encontramos entre vivir en una </a:t>
            </a:r>
            <a:r>
              <a:rPr lang="es-ES" dirty="0" smtClean="0"/>
              <a:t>HIC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5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br>
              <a:rPr lang="es-ES" dirty="0" smtClean="0"/>
            </a:br>
            <a:r>
              <a:rPr lang="es-ES" dirty="0" smtClean="0"/>
              <a:t>PERCEPCION ABSOLUTISTA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0670" y="3126505"/>
            <a:ext cx="6045438" cy="1149281"/>
          </a:xfrm>
        </p:spPr>
        <p:txBody>
          <a:bodyPr/>
          <a:lstStyle/>
          <a:p>
            <a:r>
              <a:rPr lang="es-ES" dirty="0"/>
              <a:t>El modelo de “</a:t>
            </a:r>
            <a:r>
              <a:rPr lang="es-ES" i="1" dirty="0"/>
              <a:t>pobreza absoluta</a:t>
            </a:r>
            <a:r>
              <a:rPr lang="es-ES" dirty="0"/>
              <a:t>” establece unos</a:t>
            </a:r>
            <a:r>
              <a:rPr lang="es-ES" b="1" dirty="0"/>
              <a:t> recursos mínimos por persona</a:t>
            </a:r>
            <a:r>
              <a:rPr lang="es-ES" dirty="0"/>
              <a:t> que permitan </a:t>
            </a:r>
            <a:r>
              <a:rPr lang="es-ES" dirty="0" smtClean="0"/>
              <a:t>llevar </a:t>
            </a:r>
            <a:r>
              <a:rPr lang="es-ES" dirty="0"/>
              <a:t>de una </a:t>
            </a:r>
            <a:r>
              <a:rPr lang="es-ES" b="1" dirty="0"/>
              <a:t>vida normal</a:t>
            </a:r>
            <a:r>
              <a:rPr lang="es-ES" dirty="0"/>
              <a:t> 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02" y="2160589"/>
            <a:ext cx="3810000" cy="36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br>
              <a:rPr lang="es-ES" dirty="0" smtClean="0"/>
            </a:br>
            <a:r>
              <a:rPr lang="es-ES" dirty="0"/>
              <a:t>PERCEPCION ABSOLUTISTA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864287"/>
            <a:ext cx="5452034" cy="2158474"/>
          </a:xfrm>
        </p:spPr>
        <p:txBody>
          <a:bodyPr/>
          <a:lstStyle/>
          <a:p>
            <a:r>
              <a:rPr lang="es-ES" dirty="0"/>
              <a:t>En esta medición la pobreza es definida por causas unidimensionales, por ejemplo, cuando se establece como umbral de pobreza el consumo mínimo de 2.300 calorías al  día para un adulto, o la cantidad de </a:t>
            </a:r>
            <a:r>
              <a:rPr lang="es-ES" dirty="0" smtClean="0"/>
              <a:t>20 </a:t>
            </a:r>
            <a:r>
              <a:rPr lang="es-ES" dirty="0"/>
              <a:t>USD al día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02" y="2160589"/>
            <a:ext cx="3810000" cy="364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PERCEPCION RELATIVISTA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06862" y="2052918"/>
            <a:ext cx="3983904" cy="4195481"/>
          </a:xfrm>
        </p:spPr>
        <p:txBody>
          <a:bodyPr/>
          <a:lstStyle/>
          <a:p>
            <a:r>
              <a:rPr lang="es-ES" b="1" dirty="0"/>
              <a:t>L</a:t>
            </a:r>
            <a:r>
              <a:rPr lang="es-ES" b="1" dirty="0" smtClean="0"/>
              <a:t>a </a:t>
            </a:r>
            <a:r>
              <a:rPr lang="es-ES" b="1" dirty="0"/>
              <a:t>pobreza relativa</a:t>
            </a:r>
            <a:r>
              <a:rPr lang="es-ES" dirty="0"/>
              <a:t> tiene en cuenta que los seres humanos son actores sociales y que se debe medir la pobreza en comparación con aquellos que comparten del mismo entorno social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5" y="2253803"/>
            <a:ext cx="4382952" cy="29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7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PERCEPCION </a:t>
            </a:r>
            <a:r>
              <a:rPr lang="es-ES" dirty="0" smtClean="0"/>
              <a:t>RELATIVISTA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33375" y="2253803"/>
            <a:ext cx="4524816" cy="4195481"/>
          </a:xfrm>
        </p:spPr>
        <p:txBody>
          <a:bodyPr/>
          <a:lstStyle/>
          <a:p>
            <a:r>
              <a:rPr lang="es-ES" dirty="0"/>
              <a:t>L</a:t>
            </a:r>
            <a:r>
              <a:rPr lang="es-ES" dirty="0" smtClean="0"/>
              <a:t>a</a:t>
            </a:r>
            <a:r>
              <a:rPr lang="es-ES" dirty="0"/>
              <a:t> </a:t>
            </a:r>
            <a:r>
              <a:rPr lang="es-ES" b="1" dirty="0"/>
              <a:t>pobreza relativa ha aumentado en las últimas décadas</a:t>
            </a:r>
            <a:r>
              <a:rPr lang="es-ES" dirty="0"/>
              <a:t> en los países desarrollados. Tiene presente </a:t>
            </a:r>
            <a:r>
              <a:rPr lang="es-ES" dirty="0" smtClean="0"/>
              <a:t>la importancia del contexto</a:t>
            </a:r>
            <a:r>
              <a:rPr lang="es-ES" dirty="0"/>
              <a:t> para entender las cifras y considera que la pobreza solo puede medirse dentro de un mismo entorno social.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5" y="2253803"/>
            <a:ext cx="4382952" cy="29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2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633659"/>
          </a:xfrm>
        </p:spPr>
        <p:txBody>
          <a:bodyPr/>
          <a:lstStyle/>
          <a:p>
            <a:r>
              <a:rPr lang="es-ES" dirty="0" smtClean="0"/>
              <a:t>5</a:t>
            </a:r>
            <a:br>
              <a:rPr lang="es-ES" dirty="0" smtClean="0"/>
            </a:br>
            <a:r>
              <a:rPr lang="es-ES" sz="2800" dirty="0" smtClean="0"/>
              <a:t>COEXISTENCIA DE PERCEPCIONES EN UN MISMO CONTEXTO</a:t>
            </a:r>
            <a:endParaRPr lang="es-ES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43955"/>
            <a:ext cx="8946541" cy="3904444"/>
          </a:xfrm>
        </p:spPr>
        <p:txBody>
          <a:bodyPr/>
          <a:lstStyle/>
          <a:p>
            <a:r>
              <a:rPr lang="es-ES" dirty="0" smtClean="0"/>
              <a:t>Se argumenta a </a:t>
            </a:r>
            <a:r>
              <a:rPr lang="es-ES" dirty="0"/>
              <a:t>favor de la coexistencia de un absoluto y un componente </a:t>
            </a:r>
            <a:r>
              <a:rPr lang="es-ES" dirty="0" smtClean="0"/>
              <a:t>relativo </a:t>
            </a:r>
            <a:r>
              <a:rPr lang="es-ES" dirty="0"/>
              <a:t>de la pobreza de acuerdo con un “jerarquía de capacidades</a:t>
            </a:r>
            <a:r>
              <a:rPr lang="es-ES" dirty="0" smtClean="0"/>
              <a:t>”</a:t>
            </a:r>
          </a:p>
          <a:p>
            <a:r>
              <a:rPr lang="es-ES" dirty="0"/>
              <a:t>D</a:t>
            </a:r>
            <a:r>
              <a:rPr lang="es-ES" dirty="0" smtClean="0"/>
              <a:t>onde </a:t>
            </a:r>
            <a:r>
              <a:rPr lang="es-ES" dirty="0"/>
              <a:t>la pobreza se refiere a necesidades- </a:t>
            </a:r>
            <a:r>
              <a:rPr lang="es-ES" dirty="0" smtClean="0"/>
              <a:t>físicas básicas insatisfechas -donde </a:t>
            </a:r>
            <a:r>
              <a:rPr lang="es-ES" dirty="0"/>
              <a:t>la pobreza se </a:t>
            </a:r>
            <a:r>
              <a:rPr lang="es-ES" dirty="0" smtClean="0"/>
              <a:t>categoriza teniendo </a:t>
            </a:r>
            <a:r>
              <a:rPr lang="es-ES" dirty="0"/>
              <a:t>un acceso restringido a los funcionamientos comparación con otros en sociedad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3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</a:t>
            </a:r>
            <a:r>
              <a:rPr lang="es-ES" dirty="0"/>
              <a:t/>
            </a:r>
            <a:br>
              <a:rPr lang="es-ES" dirty="0"/>
            </a:br>
            <a:r>
              <a:rPr lang="es-ES" sz="2800" dirty="0"/>
              <a:t>COEXISTENCIA DE PERCEPCIONES EN UN MISMO CONTEXTO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01" y="2382592"/>
            <a:ext cx="8946541" cy="1455312"/>
          </a:xfrm>
        </p:spPr>
        <p:txBody>
          <a:bodyPr/>
          <a:lstStyle/>
          <a:p>
            <a:r>
              <a:rPr lang="es-ES" dirty="0"/>
              <a:t>En cuanto a los determinantes de la percepción de la pobreza, </a:t>
            </a:r>
            <a:r>
              <a:rPr lang="es-ES" dirty="0" smtClean="0"/>
              <a:t>los países </a:t>
            </a:r>
            <a:r>
              <a:rPr lang="es-ES" dirty="0"/>
              <a:t>de altos ingresos </a:t>
            </a:r>
            <a:r>
              <a:rPr lang="es-ES" dirty="0" smtClean="0"/>
              <a:t>son </a:t>
            </a:r>
            <a:r>
              <a:rPr lang="es-ES" dirty="0"/>
              <a:t>significativamente </a:t>
            </a:r>
            <a:r>
              <a:rPr lang="es-ES" dirty="0" smtClean="0"/>
              <a:t>mas propensos a tener </a:t>
            </a:r>
            <a:r>
              <a:rPr lang="es-ES" dirty="0"/>
              <a:t>en cuenta las preocupaciones relativas en la definición de la pobreza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43" y="3612121"/>
            <a:ext cx="3978029" cy="27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90918"/>
            <a:ext cx="8946541" cy="4857481"/>
          </a:xfrm>
        </p:spPr>
        <p:txBody>
          <a:bodyPr/>
          <a:lstStyle/>
          <a:p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posible ver que mientras que el 44% de la muestra responde a Q1 informar una visión puramente absolutista alrededor del 50% va para la opción relativista.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698" t="34111" r="9055" b="25572"/>
          <a:stretch/>
        </p:blipFill>
        <p:spPr>
          <a:xfrm>
            <a:off x="811398" y="2791448"/>
            <a:ext cx="9530367" cy="2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8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51834"/>
          </a:xfrm>
        </p:spPr>
        <p:txBody>
          <a:bodyPr/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7402" y="1305944"/>
            <a:ext cx="8946541" cy="4195481"/>
          </a:xfrm>
        </p:spPr>
        <p:txBody>
          <a:bodyPr/>
          <a:lstStyle/>
          <a:p>
            <a:r>
              <a:rPr lang="es-ES" dirty="0"/>
              <a:t>Q2, el 42% de los encuestados respondió adoptando una perspectiva puramente absolutista mientras que el 57% exhibió preocupaciones relativistas a niveles diferentes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242" t="32350" r="19546" b="20115"/>
          <a:stretch/>
        </p:blipFill>
        <p:spPr>
          <a:xfrm>
            <a:off x="1378039" y="2406455"/>
            <a:ext cx="8555904" cy="39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6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401</TotalTime>
  <Words>304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Exploring the Absolutist Vs Relativist Perception of Poverty</vt:lpstr>
      <vt:lpstr>1 PERCEPCION ABSOLUTISTA</vt:lpstr>
      <vt:lpstr>2 PERCEPCION ABSOLUTISTA</vt:lpstr>
      <vt:lpstr>3 PERCEPCION RELATIVISTA</vt:lpstr>
      <vt:lpstr>4 PERCEPCION RELATIVISTA</vt:lpstr>
      <vt:lpstr>5 COEXISTENCIA DE PERCEPCIONES EN UN MISMO CONTEXTO</vt:lpstr>
      <vt:lpstr>6 COEXISTENCIA DE PERCEPCIONES EN UN MISMO CONTEXTO</vt:lpstr>
      <vt:lpstr>7 </vt:lpstr>
      <vt:lpstr>8</vt:lpstr>
      <vt:lpstr>9 RESULTADOS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Absolutist Vs Relativist Perception of Poverty</dc:title>
  <dc:creator>ASUS</dc:creator>
  <cp:lastModifiedBy>ASUS</cp:lastModifiedBy>
  <cp:revision>12</cp:revision>
  <dcterms:created xsi:type="dcterms:W3CDTF">2019-08-01T13:24:05Z</dcterms:created>
  <dcterms:modified xsi:type="dcterms:W3CDTF">2019-08-01T20:05:50Z</dcterms:modified>
</cp:coreProperties>
</file>