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51343"/>
            <a:ext cx="9144000" cy="2387600"/>
          </a:xfrm>
        </p:spPr>
        <p:txBody>
          <a:bodyPr>
            <a:noAutofit/>
          </a:bodyPr>
          <a:p>
            <a:r>
              <a:rPr lang="zh-CN" altLang="en-US" sz="16600" b="1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广告位</a:t>
            </a:r>
            <a:endParaRPr lang="zh-CN" altLang="en-US" sz="16600" b="1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0"/>
                <a:lumOff val="100000"/>
                <a:alpha val="50000"/>
              </a:schemeClr>
            </a:gs>
            <a:gs pos="83000">
              <a:schemeClr val="accent4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293100" y="1301750"/>
            <a:ext cx="2480945" cy="44157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777365"/>
            <a:ext cx="7797165" cy="18624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8800" b="1">
                <a:latin typeface="方正姚体" panose="02010601030101010101" charset="-122"/>
                <a:ea typeface="方正姚体" panose="02010601030101010101" charset="-122"/>
              </a:rPr>
              <a:t>爱购二手交易</a:t>
            </a:r>
            <a:endParaRPr lang="zh-CN" altLang="en-US" sz="8800" b="1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>
              <a:buNone/>
            </a:pPr>
            <a:endParaRPr lang="zh-CN" altLang="en-US" sz="3200" b="1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>
              <a:buNone/>
            </a:pPr>
            <a:endParaRPr lang="zh-CN" altLang="en-US" sz="3200" b="1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8855" y="4031615"/>
            <a:ext cx="4951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      </a:t>
            </a:r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使用指南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42985" y="1604645"/>
            <a:ext cx="1781810" cy="3582670"/>
          </a:xfrm>
          <a:prstGeom prst="round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WUwM2M0YTEyMWNkODhlODVmNGRhNDg3YjM2NWI0M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ZCOOL Addict Italic</vt:lpstr>
      <vt:lpstr>华文中宋</vt:lpstr>
      <vt:lpstr>华文仿宋</vt:lpstr>
      <vt:lpstr>WPS灵秀黑</vt:lpstr>
      <vt:lpstr>仿宋</vt:lpstr>
      <vt:lpstr>华文宋体</vt:lpstr>
      <vt:lpstr>华文楷体</vt:lpstr>
      <vt:lpstr>华文细黑</vt:lpstr>
      <vt:lpstr>华文琥珀</vt:lpstr>
      <vt:lpstr>华文彩云</vt:lpstr>
      <vt:lpstr>方正姚体</vt:lpstr>
      <vt:lpstr>方正粗黑宋简体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Dendi.Z</dc:creator>
  <cp:lastModifiedBy>葱花蛋黄</cp:lastModifiedBy>
  <cp:revision>4</cp:revision>
  <dcterms:created xsi:type="dcterms:W3CDTF">2023-08-09T12:44:00Z</dcterms:created>
  <dcterms:modified xsi:type="dcterms:W3CDTF">2024-01-29T17:32:29Z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