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0995" y="1100138"/>
            <a:ext cx="9144000" cy="2387600"/>
          </a:xfrm>
        </p:spPr>
        <p:txBody>
          <a:bodyPr>
            <a:noAutofit/>
          </a:bodyPr>
          <a:p>
            <a:r>
              <a:rPr lang="en-US" altLang="zh-CN" sz="138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WDC</a:t>
            </a:r>
            <a:endParaRPr lang="en-US" altLang="zh-CN" sz="138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50995" y="3330258"/>
            <a:ext cx="9144000" cy="1655762"/>
          </a:xfrm>
        </p:spPr>
        <p:txBody>
          <a:bodyPr/>
          <a:p>
            <a:r>
              <a:rPr lang="en-US" altLang="zh-CN" sz="3200"/>
              <a:t>Web Design Consultancy</a:t>
            </a:r>
            <a:endParaRPr lang="en-US" altLang="zh-CN" sz="32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4150995" y="510444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We are here for you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910" y="4748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UwM2M0YTEyMWNkODhlODVmNGRhNDg3YjM2NWI0MjI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思雨走天涯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Dendi.Z</dc:creator>
  <cp:lastModifiedBy>Dendi.Z</cp:lastModifiedBy>
  <cp:revision>4</cp:revision>
  <dcterms:created xsi:type="dcterms:W3CDTF">2023-10-23T16:19:00Z</dcterms:created>
  <dcterms:modified xsi:type="dcterms:W3CDTF">2023-10-23T16:25:58Z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218D6FC06960426B8E3341D0CEADA2F1_12</vt:lpwstr>
  </property>
  <property fmtid="{D5CDD505-2E9C-101B-9397-08002B2CF9AE}" pid="3" name="KSOProductBuildVer">
    <vt:lpwstr>2052-12.1.0.15404</vt:lpwstr>
  </property>
</Properties>
</file>