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b32303039303635323bb6c1cae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73655" y="1738630"/>
            <a:ext cx="1957705" cy="1957705"/>
          </a:xfrm>
          <a:prstGeom prst="rect">
            <a:avLst/>
          </a:prstGeom>
        </p:spPr>
      </p:pic>
      <p:pic>
        <p:nvPicPr>
          <p:cNvPr id="6" name="图片 5" descr="3b32303039303635323bb6c1cae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0" y="2971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9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WUwM2M0YTEyMWNkODhlODVmNGRhNDg3YjM2NWI0MjI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Dendi.Z</dc:creator>
  <cp:lastModifiedBy>葱花蛋黄</cp:lastModifiedBy>
  <cp:revision>4</cp:revision>
  <dcterms:created xsi:type="dcterms:W3CDTF">2023-10-23T23:16:00Z</dcterms:created>
  <dcterms:modified xsi:type="dcterms:W3CDTF">2023-10-24T13:27:11Z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25DB842C195540F2AC2048ADBA229820_12</vt:lpwstr>
  </property>
  <property fmtid="{D5CDD505-2E9C-101B-9397-08002B2CF9AE}" pid="3" name="KSOProductBuildVer">
    <vt:lpwstr>2052-12.1.0.15404</vt:lpwstr>
  </property>
</Properties>
</file>