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B0E4-19C2-64D9-BB6A-5EBE7D932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88762-887A-7910-8C1F-BCB4EE3E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F599-AFC7-0747-1D0E-3A7ADF62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3127-E9C4-5DE0-3ED5-C945AC95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CFE9-FDD3-8451-84BE-5734319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F47-0067-58E6-4D7B-2B51DF1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D936C-BABB-BF24-23C1-00F38D47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A5D-FF3D-0AAC-9A9B-C85239B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48EA-6727-74A0-F100-8DAF5E05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ABD0-E2FE-0B9B-09D0-7D827BD9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5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957F8-EDD3-2E05-087A-B319D51EA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3D216-3768-57A0-271E-58C4DD8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1DEF-F1AC-B2A5-13B8-C31E072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810E-31CC-ED0F-2B5F-35D97CEF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FEBA-F228-229E-CB5A-234CA9F2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36E-A763-F269-7790-64FD976D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438A-E01F-0F8A-AF36-2B591717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E8B5-768F-7F6E-29AE-85910F2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6038-B8E7-347D-DEB2-2622534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E5D5-6EC2-5C31-F15C-3689363F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8C08-2057-4BC0-41E8-60825550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ACFA-12A7-7ACD-87FA-69D3816C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8C3A-5A22-2693-86F1-9B9E4E43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7F12-52DA-1135-AA78-C7F17258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F55B-E691-E4AC-D69B-B8DD9FEB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0EC7-5642-E30E-5D87-FD9A397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5D9A-AACC-4A64-B5AC-19F04F4E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2B96-4424-71FA-9DCF-505151CC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6426-FF30-6B42-6955-35BD2F02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0194-BB00-36A4-070D-299FE552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EA07-99D9-2702-6B0E-B939A8E7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4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40A3-5E7A-AFCA-EE53-4093CDA2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72A7-439F-6FD9-5D26-1D81F93C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D493-27EB-A202-4737-C47B910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8C7E4-E8DA-3F6A-489B-5DC526B1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62675-81F3-F316-F711-906FF2556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D73F3-9A43-B399-1415-160665F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4513-09C5-7A0A-9B05-DFDDBE13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BEE50-7492-FDDE-179A-FA9A6625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4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6635-5B36-A59D-32F1-53E2F010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D933B-BECC-34DB-3640-8A01DF50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53E3-BBE1-4A1A-A276-F425A978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9A537-4E10-3E52-708B-A5A3783B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8BF00-DE2E-885E-C49A-8AC12396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4EA76-B6BE-6F44-58AC-75BC5571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11D1-ABD8-C198-C0B0-6A95D42A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A00D-6015-0E00-2457-D7D7B314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D95F-D98B-3697-BA52-6A21CE05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E278-EABA-8EEE-82CA-F07E72DA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3FED-47B7-B0F3-415B-EF27EFBD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A1F9-451D-E050-70BE-34AF607E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9BD5-E35E-B913-D6E2-9ED6DFAF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48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8AF8-ECE2-BAAE-0E47-D06EE5D0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89F5E-A4DB-A85F-4BC2-0D2FA610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ACC5C-3714-7234-9E15-DC7705823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3A1A-D203-F3CA-D313-786B647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AC646-C2BD-2794-A7D6-16F3133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561A-9024-3FE9-5B4E-5FC2CF47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D89E3-6E72-3762-5EBA-CFA0F3B8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36D1-DE38-D202-8471-43CBCC53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DF40-AEB4-D88B-ACFD-25D6C964A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EE7D-7842-4CAE-9E49-DC0F396710A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4945-330D-1709-9368-E039754C6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02C9-4350-1A78-9DEC-02955B22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CBC3-8176-4C3C-B019-3F50A31CD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8F88-78E2-15E4-44B4-AA6BB1619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ABC Company Integration PoC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DADE-C04F-772A-091B-C6D1342CC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NorthCloud Assignment</a:t>
            </a:r>
          </a:p>
          <a:p>
            <a:r>
              <a:rPr lang="tr-TR" dirty="0"/>
              <a:t>11/05/2022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E3C5-9F3A-E61F-792E-28F8807F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ABC</a:t>
            </a:r>
            <a:r>
              <a:rPr lang="tr-TR" dirty="0"/>
              <a:t> – Sub Systems and Data Flow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36DC2-01D5-11C4-0B21-F2F6E4CB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2961675"/>
            <a:ext cx="9413080" cy="1701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242D8-BDB6-D8F8-115E-A0A73B1ABB20}"/>
              </a:ext>
            </a:extLst>
          </p:cNvPr>
          <p:cNvSpPr txBox="1"/>
          <p:nvPr/>
        </p:nvSpPr>
        <p:spPr>
          <a:xfrm>
            <a:off x="1112519" y="1651296"/>
            <a:ext cx="9413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Company ABC delivers mail in twenty countries. It uses two external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94761-F4F8-CA2F-9938-89044FD5C9B7}"/>
              </a:ext>
            </a:extLst>
          </p:cNvPr>
          <p:cNvSpPr txBox="1"/>
          <p:nvPr/>
        </p:nvSpPr>
        <p:spPr>
          <a:xfrm>
            <a:off x="431463" y="4880867"/>
            <a:ext cx="3232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10.000 Suppliers</a:t>
            </a:r>
            <a:endParaRPr lang="tr-TR" dirty="0">
              <a:latin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</a:rPr>
              <a:t>500 invoices </a:t>
            </a:r>
            <a:r>
              <a:rPr lang="tr-TR" dirty="0">
                <a:latin typeface="Arial" panose="020B0604020202020204" pitchFamily="34" charset="0"/>
              </a:rPr>
              <a:t>per</a:t>
            </a:r>
            <a:r>
              <a:rPr lang="en-GB" dirty="0">
                <a:latin typeface="Arial" panose="020B0604020202020204" pitchFamily="34" charset="0"/>
              </a:rPr>
              <a:t> daily basis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C1CC1-F67B-585B-5480-FC6B367A7672}"/>
              </a:ext>
            </a:extLst>
          </p:cNvPr>
          <p:cNvSpPr txBox="1"/>
          <p:nvPr/>
        </p:nvSpPr>
        <p:spPr>
          <a:xfrm>
            <a:off x="7802470" y="4880867"/>
            <a:ext cx="416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</a:defRPr>
            </a:lvl1pPr>
          </a:lstStyle>
          <a:p>
            <a:r>
              <a:rPr lang="en-GB" dirty="0"/>
              <a:t>Invoices are paid on</a:t>
            </a:r>
            <a:r>
              <a:rPr lang="tr-TR" dirty="0"/>
              <a:t> </a:t>
            </a:r>
            <a:r>
              <a:rPr lang="en-GB" dirty="0"/>
              <a:t>a weekly basis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51840-A174-6C5D-C11F-627221185A95}"/>
              </a:ext>
            </a:extLst>
          </p:cNvPr>
          <p:cNvSpPr txBox="1"/>
          <p:nvPr/>
        </p:nvSpPr>
        <p:spPr>
          <a:xfrm>
            <a:off x="1377150" y="2053995"/>
            <a:ext cx="888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GOAL: A</a:t>
            </a:r>
            <a:r>
              <a:rPr lang="en-GB" dirty="0" err="1"/>
              <a:t>rchitecture</a:t>
            </a:r>
            <a:r>
              <a:rPr lang="en-GB" dirty="0"/>
              <a:t> </a:t>
            </a:r>
            <a:r>
              <a:rPr lang="tr-TR" dirty="0"/>
              <a:t>proposal </a:t>
            </a:r>
            <a:r>
              <a:rPr lang="en-GB" dirty="0"/>
              <a:t>for the INTEGRATION SOLUTION to</a:t>
            </a:r>
            <a:r>
              <a:rPr lang="tr-TR" dirty="0"/>
              <a:t> </a:t>
            </a:r>
            <a:r>
              <a:rPr lang="en-GB" dirty="0"/>
              <a:t>connect both systems</a:t>
            </a:r>
          </a:p>
        </p:txBody>
      </p:sp>
    </p:spTree>
    <p:extLst>
      <p:ext uri="{BB962C8B-B14F-4D97-AF65-F5344CB8AC3E}">
        <p14:creationId xmlns:p14="http://schemas.microsoft.com/office/powerpoint/2010/main" val="77186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F461-036C-E65B-DE71-BCE10D98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External Systems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57E51-5A0D-6778-4E99-16E15A466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9" y="2653060"/>
            <a:ext cx="9156582" cy="19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EB703-45EA-C7D3-F3DE-9AA34F7DB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" y="148443"/>
            <a:ext cx="11566497" cy="6561113"/>
          </a:xfrm>
        </p:spPr>
      </p:pic>
    </p:spTree>
    <p:extLst>
      <p:ext uri="{BB962C8B-B14F-4D97-AF65-F5344CB8AC3E}">
        <p14:creationId xmlns:p14="http://schemas.microsoft.com/office/powerpoint/2010/main" val="121760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ABC Company Integration PoC</vt:lpstr>
      <vt:lpstr>Company ABC – Sub Systems and Data Flow</vt:lpstr>
      <vt:lpstr>External Systems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Company Integration</dc:title>
  <dc:creator>Ergin Akın</dc:creator>
  <cp:lastModifiedBy>Ergin Akın</cp:lastModifiedBy>
  <cp:revision>4</cp:revision>
  <dcterms:created xsi:type="dcterms:W3CDTF">2022-05-10T20:19:02Z</dcterms:created>
  <dcterms:modified xsi:type="dcterms:W3CDTF">2022-05-11T06:53:36Z</dcterms:modified>
</cp:coreProperties>
</file>