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8" r:id="rId7"/>
    <p:sldId id="279" r:id="rId8"/>
    <p:sldId id="280" r:id="rId9"/>
    <p:sldId id="282" r:id="rId10"/>
    <p:sldId id="281" r:id="rId11"/>
    <p:sldId id="284" r:id="rId12"/>
    <p:sldId id="285" r:id="rId13"/>
    <p:sldId id="275" r:id="rId14"/>
    <p:sldId id="286" r:id="rId15"/>
    <p:sldId id="269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85447" autoAdjust="0"/>
  </p:normalViewPr>
  <p:slideViewPr>
    <p:cSldViewPr snapToGrid="0">
      <p:cViewPr>
        <p:scale>
          <a:sx n="101" d="100"/>
          <a:sy n="101" d="100"/>
        </p:scale>
        <p:origin x="-93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-100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7509560-1F8E-489F-B024-831ACD2DE31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FF21591-3769-48EF-AEF3-80428C4E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73AB34-616B-4471-88AE-91E23A29F6E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B22032-77D4-429F-BBD9-BE074BA1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fld id="{303E1434-89D5-4136-B205-27008AA1FB2D}" type="datetimeFigureOut">
              <a:rPr lang="en-US" smtClean="0"/>
              <a:t>7/17/2017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425" y="1310736"/>
            <a:ext cx="5797550" cy="837152"/>
          </a:xfrm>
        </p:spPr>
        <p:txBody>
          <a:bodyPr/>
          <a:lstStyle/>
          <a:p>
            <a:r>
              <a:rPr lang="en-US" dirty="0" smtClean="0"/>
              <a:t>Visualization of Simulation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696441" y="5818909"/>
            <a:ext cx="5775325" cy="762000"/>
          </a:xfrm>
        </p:spPr>
        <p:txBody>
          <a:bodyPr/>
          <a:lstStyle/>
          <a:p>
            <a:r>
              <a:rPr lang="en-US" dirty="0" smtClean="0"/>
              <a:t>Technical Workshop on Fuel Cycle Simulation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828059" y="3415145"/>
            <a:ext cx="5775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84213" indent="-227013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Brent Dixon</a:t>
            </a:r>
          </a:p>
          <a:p>
            <a:r>
              <a:rPr lang="en-US" kern="0" dirty="0" smtClean="0"/>
              <a:t>Idaho National Laboratory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70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6" y="3452701"/>
            <a:ext cx="4344087" cy="296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39" y="3452701"/>
            <a:ext cx="4241541" cy="296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6" y="1424765"/>
            <a:ext cx="4223945" cy="208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108" y="1396486"/>
            <a:ext cx="4223945" cy="212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3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920045"/>
            <a:ext cx="8231187" cy="377026"/>
          </a:xfrm>
        </p:spPr>
        <p:txBody>
          <a:bodyPr/>
          <a:lstStyle/>
          <a:p>
            <a:r>
              <a:rPr lang="en-US" dirty="0" smtClean="0"/>
              <a:t>Explanation of Code Behavior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6" y="1408394"/>
            <a:ext cx="7911004" cy="519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02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use graphical output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different types of graphical output do you use . . .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uring problem analysis?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presenting technical results?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communication to sponsors?</a:t>
            </a:r>
          </a:p>
          <a:p>
            <a:pPr lvl="1"/>
            <a:endParaRPr lang="en-US" dirty="0"/>
          </a:p>
          <a:p>
            <a:r>
              <a:rPr lang="en-US" dirty="0" smtClean="0"/>
              <a:t>Ideas beyond line and area graphs?</a:t>
            </a:r>
          </a:p>
          <a:p>
            <a:pPr lvl="1"/>
            <a:r>
              <a:rPr lang="en-US" dirty="0" smtClean="0"/>
              <a:t>Other ways of dealing with time?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did you always wish you could do with your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2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Stimulate a discussion on different ways to graphically present results of simulations</a:t>
            </a:r>
          </a:p>
          <a:p>
            <a:pPr lvl="1"/>
            <a:r>
              <a:rPr lang="en-US" dirty="0" smtClean="0"/>
              <a:t>What works, what doesn’t</a:t>
            </a:r>
          </a:p>
          <a:p>
            <a:pPr lvl="1"/>
            <a:r>
              <a:rPr lang="en-US" dirty="0" smtClean="0"/>
              <a:t>What people would like to see in the future</a:t>
            </a:r>
          </a:p>
          <a:p>
            <a:endParaRPr lang="en-US" sz="800" dirty="0"/>
          </a:p>
          <a:p>
            <a:r>
              <a:rPr lang="en-US" dirty="0" smtClean="0"/>
              <a:t>Uses of graphical representations include:</a:t>
            </a:r>
          </a:p>
          <a:p>
            <a:pPr lvl="1"/>
            <a:r>
              <a:rPr lang="en-US" dirty="0" smtClean="0"/>
              <a:t>Debugging of simulation specifications</a:t>
            </a:r>
          </a:p>
          <a:p>
            <a:pPr lvl="1"/>
            <a:r>
              <a:rPr lang="en-US" dirty="0" smtClean="0"/>
              <a:t>Examining a feature of a simulation to improve analyst understanding</a:t>
            </a:r>
          </a:p>
          <a:p>
            <a:pPr lvl="1"/>
            <a:r>
              <a:rPr lang="en-US" dirty="0" smtClean="0"/>
              <a:t>Technical collaboration</a:t>
            </a:r>
            <a:endParaRPr lang="en-US" dirty="0" smtClean="0"/>
          </a:p>
          <a:p>
            <a:pPr lvl="1"/>
            <a:r>
              <a:rPr lang="en-US" dirty="0" smtClean="0"/>
              <a:t>Presenting results in technical papers and presentations</a:t>
            </a:r>
          </a:p>
          <a:p>
            <a:pPr lvl="1"/>
            <a:r>
              <a:rPr lang="en-US" dirty="0" smtClean="0"/>
              <a:t>Communication with sponsors &amp; presentations to management</a:t>
            </a:r>
          </a:p>
          <a:p>
            <a:pPr lvl="1"/>
            <a:endParaRPr lang="en-US" sz="800" dirty="0"/>
          </a:p>
          <a:p>
            <a:r>
              <a:rPr lang="en-US" dirty="0" smtClean="0"/>
              <a:t>All examples here are static, but dynamic displays are also used to monitor simulations, zoom in on </a:t>
            </a:r>
            <a:r>
              <a:rPr lang="en-US" dirty="0" err="1" smtClean="0"/>
              <a:t>timestep</a:t>
            </a:r>
            <a:r>
              <a:rPr lang="en-US" dirty="0" smtClean="0"/>
              <a:t> level behavior, etc.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8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code in operation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641142"/>
            <a:ext cx="8656637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41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On-board graphs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431324"/>
            <a:ext cx="8229600" cy="503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88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750359"/>
            <a:ext cx="8231187" cy="377026"/>
          </a:xfrm>
        </p:spPr>
        <p:txBody>
          <a:bodyPr/>
          <a:lstStyle/>
          <a:p>
            <a:r>
              <a:rPr lang="en-US" dirty="0" smtClean="0"/>
              <a:t>Parameters during transition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9" y="1101964"/>
            <a:ext cx="8016662" cy="281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0" y="3856253"/>
            <a:ext cx="8204020" cy="299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59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750359"/>
            <a:ext cx="8231187" cy="377026"/>
          </a:xfrm>
        </p:spPr>
        <p:txBody>
          <a:bodyPr/>
          <a:lstStyle/>
          <a:p>
            <a:r>
              <a:rPr lang="en-US" dirty="0" smtClean="0"/>
              <a:t>Metrics during transition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60" y="3940404"/>
            <a:ext cx="7306531" cy="260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9" y="1383935"/>
            <a:ext cx="7714219" cy="248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52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a Standard Output Template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9" y="1725074"/>
            <a:ext cx="8409456" cy="423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00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Zooming in on specific behavior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26" y="2630078"/>
            <a:ext cx="6828310" cy="266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553905" y="3667025"/>
            <a:ext cx="1951349" cy="650449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3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Studies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7" y="1644977"/>
            <a:ext cx="3971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47" y="1644977"/>
            <a:ext cx="3581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9" y="4199625"/>
            <a:ext cx="3622500" cy="224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536" y="4186125"/>
            <a:ext cx="3627000" cy="2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9719" y="6440625"/>
            <a:ext cx="6510795" cy="409296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84213" indent="-227013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200" kern="0" dirty="0" smtClean="0"/>
              <a:t>Figure 15.  Fast reactors as a function of growth rate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185202211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Presentation-2016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C255676BE044408856C5C66FC5842F" ma:contentTypeVersion="0" ma:contentTypeDescription="Create a new document." ma:contentTypeScope="" ma:versionID="6e87924a3c1adc4a425af901172f9f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0BEE9E-377C-4E91-A7FC-4AE45A2EDF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F6FEB2-2A2B-42C0-A0BE-DB6FCB8EBCAE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4C2D5B-5EF2-4373-B421-BF98377A13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Standard_Presentation-2016</Template>
  <TotalTime>4208</TotalTime>
  <Words>210</Words>
  <Application>Microsoft Office PowerPoint</Application>
  <PresentationFormat>On-screen Show (4:3)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Standard_Presentation-2016</vt:lpstr>
      <vt:lpstr>Visualization of Simulation Results</vt:lpstr>
      <vt:lpstr>Purpose of Presentation</vt:lpstr>
      <vt:lpstr>Example of code in operation</vt:lpstr>
      <vt:lpstr>On-board graphs</vt:lpstr>
      <vt:lpstr>Parameters during transition</vt:lpstr>
      <vt:lpstr>Metrics during transition</vt:lpstr>
      <vt:lpstr>Use of a Standard Output Template</vt:lpstr>
      <vt:lpstr>Zooming in on specific behavior</vt:lpstr>
      <vt:lpstr>Sensitivity Studies</vt:lpstr>
      <vt:lpstr>Benchmarking Examples</vt:lpstr>
      <vt:lpstr>Explanation of Code Behavior</vt:lpstr>
      <vt:lpstr>Discussion</vt:lpstr>
    </vt:vector>
  </TitlesOfParts>
  <Company>INL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L. Combs</dc:creator>
  <cp:lastModifiedBy>Brent Dixon</cp:lastModifiedBy>
  <cp:revision>40</cp:revision>
  <cp:lastPrinted>2017-07-17T22:30:15Z</cp:lastPrinted>
  <dcterms:created xsi:type="dcterms:W3CDTF">2016-09-09T18:28:57Z</dcterms:created>
  <dcterms:modified xsi:type="dcterms:W3CDTF">2017-07-17T22:30:18Z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0x01010086C255676BE044408856C5C66FC5842F</vt:lpwstr>
  </property>
</Properties>
</file>