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3" r:id="rId1"/>
  </p:sldMasterIdLst>
  <p:notesMasterIdLst>
    <p:notesMasterId r:id="rId15"/>
  </p:notesMasterIdLst>
  <p:sldIdLst>
    <p:sldId id="258" r:id="rId2"/>
    <p:sldId id="266" r:id="rId3"/>
    <p:sldId id="257" r:id="rId4"/>
    <p:sldId id="263" r:id="rId5"/>
    <p:sldId id="262" r:id="rId6"/>
    <p:sldId id="269" r:id="rId7"/>
    <p:sldId id="261" r:id="rId8"/>
    <p:sldId id="264" r:id="rId9"/>
    <p:sldId id="271" r:id="rId10"/>
    <p:sldId id="270" r:id="rId11"/>
    <p:sldId id="272" r:id="rId12"/>
    <p:sldId id="268" r:id="rId13"/>
    <p:sldId id="25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J" initials="M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B1F8F"/>
    <a:srgbClr val="A12B2F"/>
    <a:srgbClr val="007836"/>
    <a:srgbClr val="ECAA00"/>
    <a:srgbClr val="76777B"/>
    <a:srgbClr val="00609C"/>
    <a:srgbClr val="ECAC00"/>
    <a:srgbClr val="00A19C"/>
    <a:srgbClr val="0082CA"/>
    <a:srgbClr val="4D008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84342" autoAdjust="0"/>
  </p:normalViewPr>
  <p:slideViewPr>
    <p:cSldViewPr snapToGrid="0" showGuides="1">
      <p:cViewPr>
        <p:scale>
          <a:sx n="80" d="100"/>
          <a:sy n="80" d="100"/>
        </p:scale>
        <p:origin x="-1152" y="114"/>
      </p:cViewPr>
      <p:guideLst>
        <p:guide orient="horz" pos="671"/>
        <p:guide orient="horz" pos="4175"/>
        <p:guide orient="horz" pos="311"/>
        <p:guide pos="5503"/>
        <p:guide pos="317"/>
        <p:guide pos="151"/>
        <p:guide pos="5581"/>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0A489-9093-C54A-B1C3-374F661A0010}" type="datetimeFigureOut">
              <a:rPr lang="en-US" smtClean="0"/>
              <a:t>7/19/2017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AA7A1A-8011-3A42-91B8-EE1BD44E4455}" type="slidenum">
              <a:rPr lang="en-US" smtClean="0"/>
              <a:t>‹#›</a:t>
            </a:fld>
            <a:endParaRPr lang="en-US"/>
          </a:p>
        </p:txBody>
      </p:sp>
    </p:spTree>
    <p:extLst>
      <p:ext uri="{BB962C8B-B14F-4D97-AF65-F5344CB8AC3E}">
        <p14:creationId xmlns:p14="http://schemas.microsoft.com/office/powerpoint/2010/main" val="19206910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failure</a:t>
            </a:r>
            <a:endParaRPr lang="en-US" dirty="0"/>
          </a:p>
        </p:txBody>
      </p:sp>
      <p:sp>
        <p:nvSpPr>
          <p:cNvPr id="4" name="Slide Number Placeholder 3"/>
          <p:cNvSpPr>
            <a:spLocks noGrp="1"/>
          </p:cNvSpPr>
          <p:nvPr>
            <p:ph type="sldNum" sz="quarter" idx="10"/>
          </p:nvPr>
        </p:nvSpPr>
        <p:spPr/>
        <p:txBody>
          <a:bodyPr/>
          <a:lstStyle/>
          <a:p>
            <a:fld id="{3EAA7A1A-8011-3A42-91B8-EE1BD44E4455}" type="slidenum">
              <a:rPr lang="en-US" smtClean="0"/>
              <a:t>5</a:t>
            </a:fld>
            <a:endParaRPr lang="en-US"/>
          </a:p>
        </p:txBody>
      </p:sp>
    </p:spTree>
    <p:extLst>
      <p:ext uri="{BB962C8B-B14F-4D97-AF65-F5344CB8AC3E}">
        <p14:creationId xmlns:p14="http://schemas.microsoft.com/office/powerpoint/2010/main" val="77952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Surplus TRU due to</a:t>
            </a:r>
            <a:r>
              <a:rPr lang="en-US" baseline="0" dirty="0" smtClean="0"/>
              <a:t> recovered TRU not getting to reactors in time, leading to idle capacities (less energy generated </a:t>
            </a:r>
            <a:r>
              <a:rPr lang="en-US" baseline="0" dirty="0" smtClean="0">
                <a:sym typeface="Wingdings" panose="05000000000000000000" pitchFamily="2" charset="2"/>
              </a:rPr>
              <a:t> more surplus TRU)</a:t>
            </a:r>
            <a:endParaRPr lang="en-US" dirty="0"/>
          </a:p>
        </p:txBody>
      </p:sp>
      <p:sp>
        <p:nvSpPr>
          <p:cNvPr id="4" name="Slide Number Placeholder 3"/>
          <p:cNvSpPr>
            <a:spLocks noGrp="1"/>
          </p:cNvSpPr>
          <p:nvPr>
            <p:ph type="sldNum" sz="quarter" idx="10"/>
          </p:nvPr>
        </p:nvSpPr>
        <p:spPr/>
        <p:txBody>
          <a:bodyPr/>
          <a:lstStyle/>
          <a:p>
            <a:fld id="{3EAA7A1A-8011-3A42-91B8-EE1BD44E4455}" type="slidenum">
              <a:rPr lang="en-US" smtClean="0"/>
              <a:t>6</a:t>
            </a:fld>
            <a:endParaRPr lang="en-US"/>
          </a:p>
        </p:txBody>
      </p:sp>
    </p:spTree>
    <p:extLst>
      <p:ext uri="{BB962C8B-B14F-4D97-AF65-F5344CB8AC3E}">
        <p14:creationId xmlns:p14="http://schemas.microsoft.com/office/powerpoint/2010/main" val="393675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00979" y="6156882"/>
            <a:ext cx="1546678" cy="55718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0"/>
            <a:ext cx="9144000" cy="5984917"/>
          </a:xfrm>
          <a:prstGeom prst="rect">
            <a:avLst/>
          </a:prstGeom>
        </p:spPr>
      </p:pic>
      <p:sp>
        <p:nvSpPr>
          <p:cNvPr id="3" name="Text Placeholder 2"/>
          <p:cNvSpPr>
            <a:spLocks noGrp="1"/>
          </p:cNvSpPr>
          <p:nvPr>
            <p:ph type="body" sz="quarter" idx="10" hasCustomPrompt="1"/>
          </p:nvPr>
        </p:nvSpPr>
        <p:spPr>
          <a:xfrm>
            <a:off x="1" y="-14246"/>
            <a:ext cx="9143999" cy="5999163"/>
          </a:xfrm>
          <a:solidFill>
            <a:schemeClr val="accent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smtClean="0"/>
              <a:t>Type in SECTION BREAK TITLE</a:t>
            </a:r>
          </a:p>
        </p:txBody>
      </p:sp>
    </p:spTree>
    <p:extLst>
      <p:ext uri="{BB962C8B-B14F-4D97-AF65-F5344CB8AC3E}">
        <p14:creationId xmlns:p14="http://schemas.microsoft.com/office/powerpoint/2010/main" val="18618193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S/caption - TWO images">
    <p:spTree>
      <p:nvGrpSpPr>
        <p:cNvPr id="1" name=""/>
        <p:cNvGrpSpPr/>
        <p:nvPr/>
      </p:nvGrpSpPr>
      <p:grpSpPr>
        <a:xfrm>
          <a:off x="0" y="0"/>
          <a:ext cx="0" cy="0"/>
          <a:chOff x="0" y="0"/>
          <a:chExt cx="0" cy="0"/>
        </a:xfrm>
      </p:grpSpPr>
      <p:sp>
        <p:nvSpPr>
          <p:cNvPr id="9" name="Picture Placeholder 4"/>
          <p:cNvSpPr>
            <a:spLocks noGrp="1" noChangeAspect="1"/>
          </p:cNvSpPr>
          <p:nvPr>
            <p:ph type="pic" sz="quarter" idx="15" hasCustomPrompt="1"/>
          </p:nvPr>
        </p:nvSpPr>
        <p:spPr>
          <a:xfrm>
            <a:off x="676630" y="1711594"/>
            <a:ext cx="3790374" cy="3744153"/>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10" name="Text Placeholder 5"/>
          <p:cNvSpPr>
            <a:spLocks noGrp="1"/>
          </p:cNvSpPr>
          <p:nvPr>
            <p:ph type="body" sz="quarter" idx="17" hasCustomPrompt="1"/>
          </p:nvPr>
        </p:nvSpPr>
        <p:spPr>
          <a:xfrm>
            <a:off x="676630" y="5497444"/>
            <a:ext cx="3840480" cy="585031"/>
          </a:xfrm>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smtClean="0"/>
              <a:t>Image Caption</a:t>
            </a:r>
          </a:p>
          <a:p>
            <a:r>
              <a:rPr lang="en-US" dirty="0" smtClean="0"/>
              <a:t>Image Caption </a:t>
            </a:r>
          </a:p>
          <a:p>
            <a:r>
              <a:rPr lang="en-US" dirty="0" smtClean="0"/>
              <a:t>Image Caption </a:t>
            </a:r>
          </a:p>
          <a:p>
            <a:r>
              <a:rPr lang="en-US" dirty="0" smtClean="0"/>
              <a:t> </a:t>
            </a:r>
            <a:endParaRPr lang="en-US" dirty="0"/>
          </a:p>
        </p:txBody>
      </p:sp>
      <p:sp>
        <p:nvSpPr>
          <p:cNvPr id="2" name="Title 1"/>
          <p:cNvSpPr>
            <a:spLocks noGrp="1"/>
          </p:cNvSpPr>
          <p:nvPr>
            <p:ph type="title" hasCustomPrompt="1"/>
          </p:nvPr>
        </p:nvSpPr>
        <p:spPr/>
        <p:txBody>
          <a:bodyPr/>
          <a:lstStyle>
            <a:lvl1pPr>
              <a:defRPr/>
            </a:lvl1pPr>
          </a:lstStyle>
          <a:p>
            <a:r>
              <a:rPr lang="en-US" dirty="0" smtClean="0"/>
              <a:t>TWO IMAGES with captions</a:t>
            </a:r>
            <a:br>
              <a:rPr lang="en-US" dirty="0" smtClean="0"/>
            </a:br>
            <a:r>
              <a:rPr lang="en-US" dirty="0" smtClean="0"/>
              <a:t>Headline in </a:t>
            </a:r>
            <a:r>
              <a:rPr lang="en-US" dirty="0" err="1" smtClean="0"/>
              <a:t>arial</a:t>
            </a:r>
            <a:r>
              <a:rPr lang="en-US" dirty="0" smtClean="0"/>
              <a:t> and all caps</a:t>
            </a:r>
            <a:endParaRPr lang="en-US" dirty="0"/>
          </a:p>
        </p:txBody>
      </p:sp>
      <p:sp>
        <p:nvSpPr>
          <p:cNvPr id="4" name="Slide Number Placeholder 3"/>
          <p:cNvSpPr>
            <a:spLocks noGrp="1"/>
          </p:cNvSpPr>
          <p:nvPr>
            <p:ph type="sldNum" sz="quarter" idx="19"/>
          </p:nvPr>
        </p:nvSpPr>
        <p:spPr/>
        <p:txBody>
          <a:bodyPr/>
          <a:lstStyle/>
          <a:p>
            <a:fld id="{AEFAAC5A-9C4F-4278-920D-DF2BAB595749}" type="slidenum">
              <a:rPr lang="en-US" smtClean="0"/>
              <a:pPr/>
              <a:t>‹#›</a:t>
            </a:fld>
            <a:endParaRPr lang="en-US" dirty="0"/>
          </a:p>
        </p:txBody>
      </p:sp>
      <p:sp>
        <p:nvSpPr>
          <p:cNvPr id="14" name="Text Placeholder 5"/>
          <p:cNvSpPr>
            <a:spLocks noGrp="1"/>
          </p:cNvSpPr>
          <p:nvPr>
            <p:ph type="body" sz="quarter" idx="12" hasCustomPrompt="1"/>
          </p:nvPr>
        </p:nvSpPr>
        <p:spPr>
          <a:xfrm>
            <a:off x="457200" y="1168748"/>
            <a:ext cx="8372901" cy="499715"/>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16" name="Picture Placeholder 4"/>
          <p:cNvSpPr>
            <a:spLocks noGrp="1" noChangeAspect="1"/>
          </p:cNvSpPr>
          <p:nvPr>
            <p:ph type="pic" sz="quarter" idx="21" hasCustomPrompt="1"/>
          </p:nvPr>
        </p:nvSpPr>
        <p:spPr>
          <a:xfrm>
            <a:off x="4765130" y="1710816"/>
            <a:ext cx="3790374" cy="3744153"/>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17" name="Text Placeholder 5"/>
          <p:cNvSpPr>
            <a:spLocks noGrp="1"/>
          </p:cNvSpPr>
          <p:nvPr>
            <p:ph type="body" sz="quarter" idx="22" hasCustomPrompt="1"/>
          </p:nvPr>
        </p:nvSpPr>
        <p:spPr>
          <a:xfrm>
            <a:off x="4765130" y="5496666"/>
            <a:ext cx="3840480" cy="585031"/>
          </a:xfrm>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smtClean="0"/>
              <a:t>Image Caption</a:t>
            </a:r>
          </a:p>
          <a:p>
            <a:r>
              <a:rPr lang="en-US" dirty="0" smtClean="0"/>
              <a:t>Image Caption </a:t>
            </a:r>
          </a:p>
          <a:p>
            <a:r>
              <a:rPr lang="en-US" dirty="0" smtClean="0"/>
              <a:t>Image Caption </a:t>
            </a:r>
          </a:p>
          <a:p>
            <a:r>
              <a:rPr lang="en-US" dirty="0" smtClean="0"/>
              <a:t> </a:t>
            </a:r>
            <a:endParaRPr lang="en-US" dirty="0"/>
          </a:p>
        </p:txBody>
      </p:sp>
      <p:sp>
        <p:nvSpPr>
          <p:cNvPr id="11" name="TextBox 1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p>
          <a:p>
            <a:pPr marL="228600" indent="-228600">
              <a:buFont typeface="+mj-lt"/>
              <a:buAutoNum type="arabicPeriod"/>
            </a:pPr>
            <a:r>
              <a:rPr lang="en-US" sz="1400" dirty="0" smtClean="0">
                <a:solidFill>
                  <a:schemeClr val="bg1"/>
                </a:solidFill>
              </a:rPr>
              <a:t>Select </a:t>
            </a:r>
            <a:r>
              <a:rPr lang="en-US" sz="1400" dirty="0">
                <a:solidFill>
                  <a:schemeClr val="bg1"/>
                </a:solidFill>
              </a:rPr>
              <a:t>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2817194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0" y="1168748"/>
            <a:ext cx="8372901" cy="485427"/>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4" name="Text Placeholder 3"/>
          <p:cNvSpPr>
            <a:spLocks noGrp="1"/>
          </p:cNvSpPr>
          <p:nvPr>
            <p:ph type="body" sz="quarter" idx="13"/>
          </p:nvPr>
        </p:nvSpPr>
        <p:spPr>
          <a:xfrm>
            <a:off x="495879" y="3616113"/>
            <a:ext cx="2465584" cy="2146610"/>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defRPr sz="1200"/>
            </a:lvl4pPr>
            <a:lvl5pPr marL="1084263" indent="-171450">
              <a:defRPr sz="1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3"/>
          <p:cNvSpPr>
            <a:spLocks noGrp="1"/>
          </p:cNvSpPr>
          <p:nvPr>
            <p:ph type="body" sz="quarter" idx="14"/>
          </p:nvPr>
        </p:nvSpPr>
        <p:spPr>
          <a:xfrm>
            <a:off x="3381086" y="3616113"/>
            <a:ext cx="2465584" cy="2146610"/>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defRPr sz="1200"/>
            </a:lvl4pPr>
            <a:lvl5pPr marL="1084263" indent="-171450">
              <a:defRPr sz="1200"/>
            </a:lvl5pPr>
          </a:lstStyle>
          <a:p>
            <a:pPr lvl="0"/>
            <a:r>
              <a:rPr lang="en-US" smtClean="0"/>
              <a:t>Click to edit Master text styles</a:t>
            </a:r>
          </a:p>
          <a:p>
            <a:pPr lvl="1"/>
            <a:r>
              <a:rPr lang="en-US" smtClean="0"/>
              <a:t>Second level</a:t>
            </a:r>
          </a:p>
          <a:p>
            <a:pPr lvl="2"/>
            <a:r>
              <a:rPr lang="en-US" smtClean="0"/>
              <a:t>Third level</a:t>
            </a:r>
          </a:p>
        </p:txBody>
      </p:sp>
      <p:sp>
        <p:nvSpPr>
          <p:cNvPr id="9" name="Picture Placeholder 4"/>
          <p:cNvSpPr>
            <a:spLocks noGrp="1" noChangeAspect="1"/>
          </p:cNvSpPr>
          <p:nvPr>
            <p:ph type="pic" sz="quarter" idx="15" hasCustomPrompt="1"/>
          </p:nvPr>
        </p:nvSpPr>
        <p:spPr>
          <a:xfrm>
            <a:off x="503079" y="1697093"/>
            <a:ext cx="2361244" cy="1820577"/>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12" name="Picture Placeholder 4"/>
          <p:cNvSpPr>
            <a:spLocks noGrp="1" noChangeAspect="1"/>
          </p:cNvSpPr>
          <p:nvPr>
            <p:ph type="pic" sz="quarter" idx="16" hasCustomPrompt="1"/>
          </p:nvPr>
        </p:nvSpPr>
        <p:spPr>
          <a:xfrm>
            <a:off x="3388286" y="1697093"/>
            <a:ext cx="2361244" cy="1820577"/>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17" name="Text Placeholder 3"/>
          <p:cNvSpPr>
            <a:spLocks noGrp="1"/>
          </p:cNvSpPr>
          <p:nvPr>
            <p:ph type="body" sz="quarter" idx="19"/>
          </p:nvPr>
        </p:nvSpPr>
        <p:spPr>
          <a:xfrm>
            <a:off x="6261696" y="3618612"/>
            <a:ext cx="2465584" cy="2146610"/>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defRPr sz="1200"/>
            </a:lvl4pPr>
            <a:lvl5pPr marL="1084263" indent="-171450">
              <a:defRPr sz="1200"/>
            </a:lvl5pPr>
          </a:lstStyle>
          <a:p>
            <a:pPr lvl="0"/>
            <a:r>
              <a:rPr lang="en-US" smtClean="0"/>
              <a:t>Click to edit Master text styles</a:t>
            </a:r>
          </a:p>
          <a:p>
            <a:pPr lvl="1"/>
            <a:r>
              <a:rPr lang="en-US" smtClean="0"/>
              <a:t>Second level</a:t>
            </a:r>
          </a:p>
          <a:p>
            <a:pPr lvl="2"/>
            <a:r>
              <a:rPr lang="en-US" smtClean="0"/>
              <a:t>Third level</a:t>
            </a:r>
          </a:p>
        </p:txBody>
      </p:sp>
      <p:sp>
        <p:nvSpPr>
          <p:cNvPr id="18" name="Picture Placeholder 4"/>
          <p:cNvSpPr>
            <a:spLocks noGrp="1" noChangeAspect="1"/>
          </p:cNvSpPr>
          <p:nvPr>
            <p:ph type="pic" sz="quarter" idx="20" hasCustomPrompt="1"/>
          </p:nvPr>
        </p:nvSpPr>
        <p:spPr>
          <a:xfrm>
            <a:off x="6268896" y="1699592"/>
            <a:ext cx="2361244" cy="1820577"/>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p:txBody>
          <a:bodyPr/>
          <a:lstStyle>
            <a:lvl1pPr>
              <a:defRPr/>
            </a:lvl1pPr>
          </a:lstStyle>
          <a:p>
            <a:r>
              <a:rPr lang="en-US" dirty="0" smtClean="0"/>
              <a:t>THREE IMAGES – HORIZONTAL</a:t>
            </a:r>
            <a:br>
              <a:rPr lang="en-US" dirty="0" smtClean="0"/>
            </a:br>
            <a:r>
              <a:rPr lang="en-US" dirty="0" smtClean="0"/>
              <a:t>Headline in </a:t>
            </a:r>
            <a:r>
              <a:rPr lang="en-US" dirty="0" err="1" smtClean="0"/>
              <a:t>arial</a:t>
            </a:r>
            <a:r>
              <a:rPr lang="en-US" dirty="0" smtClean="0"/>
              <a:t> and all caps</a:t>
            </a:r>
            <a:endParaRPr lang="en-US" dirty="0"/>
          </a:p>
        </p:txBody>
      </p:sp>
      <p:sp>
        <p:nvSpPr>
          <p:cNvPr id="13" name="TextBox 12"/>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p>
          <a:p>
            <a:pPr marL="228600" indent="-228600">
              <a:buFont typeface="+mj-lt"/>
              <a:buAutoNum type="arabicPeriod"/>
            </a:pPr>
            <a:r>
              <a:rPr lang="en-US" sz="1400" dirty="0" smtClean="0">
                <a:solidFill>
                  <a:schemeClr val="bg1"/>
                </a:solidFill>
              </a:rPr>
              <a:t>Select </a:t>
            </a:r>
            <a:r>
              <a:rPr lang="en-US" sz="1400" dirty="0">
                <a:solidFill>
                  <a:schemeClr val="bg1"/>
                </a:solidFill>
              </a:rPr>
              <a:t>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4174887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S/captions/bullets - FOUR Images">
    <p:spTree>
      <p:nvGrpSpPr>
        <p:cNvPr id="1" name=""/>
        <p:cNvGrpSpPr/>
        <p:nvPr/>
      </p:nvGrpSpPr>
      <p:grpSpPr>
        <a:xfrm>
          <a:off x="0" y="0"/>
          <a:ext cx="0" cy="0"/>
          <a:chOff x="0" y="0"/>
          <a:chExt cx="0" cy="0"/>
        </a:xfrm>
      </p:grpSpPr>
      <p:sp>
        <p:nvSpPr>
          <p:cNvPr id="5" name="Picture Placeholder 4"/>
          <p:cNvSpPr>
            <a:spLocks noGrp="1" noChangeAspect="1"/>
          </p:cNvSpPr>
          <p:nvPr>
            <p:ph type="pic" sz="quarter" idx="13" hasCustomPrompt="1"/>
          </p:nvPr>
        </p:nvSpPr>
        <p:spPr>
          <a:xfrm>
            <a:off x="218127" y="1701473"/>
            <a:ext cx="2240280" cy="2238282"/>
          </a:xfrm>
          <a:solidFill>
            <a:schemeClr val="bg1">
              <a:lumMod val="7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9" name="Picture Placeholder 4"/>
          <p:cNvSpPr>
            <a:spLocks noGrp="1" noChangeAspect="1"/>
          </p:cNvSpPr>
          <p:nvPr>
            <p:ph type="pic" sz="quarter" idx="15" hasCustomPrompt="1"/>
          </p:nvPr>
        </p:nvSpPr>
        <p:spPr>
          <a:xfrm>
            <a:off x="2453235" y="1701473"/>
            <a:ext cx="2240280" cy="2238282"/>
          </a:xfrm>
          <a:solidFill>
            <a:schemeClr val="bg1">
              <a:lumMod val="8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10" name="Picture Placeholder 4"/>
          <p:cNvSpPr>
            <a:spLocks noGrp="1" noChangeAspect="1"/>
          </p:cNvSpPr>
          <p:nvPr>
            <p:ph type="pic" sz="quarter" idx="16" hasCustomPrompt="1"/>
          </p:nvPr>
        </p:nvSpPr>
        <p:spPr>
          <a:xfrm>
            <a:off x="4688341" y="1701473"/>
            <a:ext cx="2240280" cy="2238282"/>
          </a:xfrm>
          <a:solidFill>
            <a:schemeClr val="bg1">
              <a:lumMod val="7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11" name="Picture Placeholder 4"/>
          <p:cNvSpPr>
            <a:spLocks noGrp="1" noChangeAspect="1"/>
          </p:cNvSpPr>
          <p:nvPr>
            <p:ph type="pic" sz="quarter" idx="17" hasCustomPrompt="1"/>
          </p:nvPr>
        </p:nvSpPr>
        <p:spPr>
          <a:xfrm>
            <a:off x="6906022" y="1701473"/>
            <a:ext cx="2240280" cy="2238282"/>
          </a:xfrm>
          <a:solidFill>
            <a:schemeClr val="bg1">
              <a:lumMod val="8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8" name="Text Placeholder 7"/>
          <p:cNvSpPr>
            <a:spLocks noGrp="1"/>
          </p:cNvSpPr>
          <p:nvPr>
            <p:ph type="body" sz="quarter" idx="14"/>
          </p:nvPr>
        </p:nvSpPr>
        <p:spPr>
          <a:xfrm>
            <a:off x="469900" y="4706193"/>
            <a:ext cx="8434552" cy="1752260"/>
          </a:xfrm>
          <a:noFill/>
        </p:spPr>
        <p:txBody>
          <a:bodyPr lIns="0" tIns="91440"/>
          <a:lstStyle>
            <a:lvl1pPr>
              <a:defRPr sz="2000">
                <a:solidFill>
                  <a:srgbClr val="000000"/>
                </a:solidFill>
              </a:defRPr>
            </a:lvl1pPr>
            <a:lvl2pPr>
              <a:defRPr sz="2000">
                <a:solidFill>
                  <a:srgbClr val="000000"/>
                </a:solidFill>
              </a:defRPr>
            </a:lvl2pPr>
            <a:lvl3pPr>
              <a:defRPr sz="2000">
                <a:solidFill>
                  <a:srgbClr val="000000"/>
                </a:solidFill>
              </a:defRPr>
            </a:lvl3pPr>
            <a:lvl4pPr>
              <a:defRPr sz="2000">
                <a:solidFill>
                  <a:srgbClr val="000000"/>
                </a:solidFill>
              </a:defRPr>
            </a:lvl4pPr>
            <a:lvl5pPr>
              <a:defRPr sz="20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hasCustomPrompt="1"/>
          </p:nvPr>
        </p:nvSpPr>
        <p:spPr/>
        <p:txBody>
          <a:bodyPr/>
          <a:lstStyle>
            <a:lvl1pPr algn="l" defTabSz="457200" rtl="0" eaLnBrk="1" latinLnBrk="0" hangingPunct="1">
              <a:lnSpc>
                <a:spcPct val="95000"/>
              </a:lnSpc>
              <a:spcBef>
                <a:spcPct val="0"/>
              </a:spcBef>
              <a:buNone/>
              <a:defRPr lang="en-US" sz="2800" b="1" i="0" kern="1200" cap="all" baseline="0" dirty="0">
                <a:solidFill>
                  <a:schemeClr val="tx1">
                    <a:lumMod val="50000"/>
                  </a:schemeClr>
                </a:solidFill>
                <a:latin typeface="+mj-lt"/>
                <a:ea typeface="+mj-ea"/>
                <a:cs typeface="+mj-cs"/>
              </a:defRPr>
            </a:lvl1pPr>
          </a:lstStyle>
          <a:p>
            <a:r>
              <a:rPr lang="en-US" dirty="0" smtClean="0"/>
              <a:t>four images, captions and bullets</a:t>
            </a:r>
            <a:br>
              <a:rPr lang="en-US" dirty="0" smtClean="0"/>
            </a:br>
            <a:r>
              <a:rPr lang="en-US" dirty="0" smtClean="0"/>
              <a:t>Headline is </a:t>
            </a:r>
            <a:r>
              <a:rPr lang="en-US" dirty="0" err="1" smtClean="0"/>
              <a:t>arial</a:t>
            </a:r>
            <a:r>
              <a:rPr lang="en-US" dirty="0" smtClean="0"/>
              <a:t> in all caps</a:t>
            </a:r>
            <a:endParaRPr lang="en-US" dirty="0"/>
          </a:p>
        </p:txBody>
      </p:sp>
      <p:sp>
        <p:nvSpPr>
          <p:cNvPr id="4" name="Text Placeholder 3"/>
          <p:cNvSpPr>
            <a:spLocks noGrp="1"/>
          </p:cNvSpPr>
          <p:nvPr>
            <p:ph type="body" sz="quarter" idx="18" hasCustomPrompt="1"/>
          </p:nvPr>
        </p:nvSpPr>
        <p:spPr>
          <a:xfrm>
            <a:off x="218128" y="3979061"/>
            <a:ext cx="2238469" cy="477837"/>
          </a:xfrm>
          <a:noFill/>
        </p:spPr>
        <p:txBody>
          <a:bodyPr lIns="91440" rIns="91440"/>
          <a:lstStyle>
            <a:lvl1pPr marL="0" indent="0">
              <a:lnSpc>
                <a:spcPct val="95000"/>
              </a:lnSpc>
              <a:buNone/>
              <a:defRPr sz="1200" b="0" baseline="0">
                <a:solidFill>
                  <a:srgbClr val="000000"/>
                </a:solidFill>
              </a:defRPr>
            </a:lvl1pPr>
          </a:lstStyle>
          <a:p>
            <a:pPr lvl="0"/>
            <a:r>
              <a:rPr lang="en-US" dirty="0" smtClean="0"/>
              <a:t>Image caption Image caption Image caption Image caption Image</a:t>
            </a:r>
            <a:endParaRPr lang="en-US" dirty="0"/>
          </a:p>
        </p:txBody>
      </p:sp>
      <p:sp>
        <p:nvSpPr>
          <p:cNvPr id="16" name="Text Placeholder 3"/>
          <p:cNvSpPr>
            <a:spLocks noGrp="1"/>
          </p:cNvSpPr>
          <p:nvPr>
            <p:ph type="body" sz="quarter" idx="19" hasCustomPrompt="1"/>
          </p:nvPr>
        </p:nvSpPr>
        <p:spPr>
          <a:xfrm>
            <a:off x="2442594" y="3979061"/>
            <a:ext cx="2238469" cy="477837"/>
          </a:xfrm>
          <a:noFill/>
        </p:spPr>
        <p:txBody>
          <a:bodyPr lIns="91440" rIns="91440"/>
          <a:lstStyle>
            <a:lvl1pPr marL="0" indent="0">
              <a:lnSpc>
                <a:spcPct val="95000"/>
              </a:lnSpc>
              <a:buNone/>
              <a:defRPr sz="1200" b="0">
                <a:solidFill>
                  <a:srgbClr val="000000"/>
                </a:solidFill>
              </a:defRPr>
            </a:lvl1pPr>
          </a:lstStyle>
          <a:p>
            <a:pPr lvl="0"/>
            <a:r>
              <a:rPr lang="en-US" dirty="0" smtClean="0"/>
              <a:t>Image caption Image caption Image caption Image caption Image</a:t>
            </a:r>
            <a:endParaRPr lang="en-US" dirty="0"/>
          </a:p>
        </p:txBody>
      </p:sp>
      <p:sp>
        <p:nvSpPr>
          <p:cNvPr id="17" name="Text Placeholder 3"/>
          <p:cNvSpPr>
            <a:spLocks noGrp="1"/>
          </p:cNvSpPr>
          <p:nvPr>
            <p:ph type="body" sz="quarter" idx="20" hasCustomPrompt="1"/>
          </p:nvPr>
        </p:nvSpPr>
        <p:spPr>
          <a:xfrm>
            <a:off x="4681063" y="3979061"/>
            <a:ext cx="2238469" cy="477837"/>
          </a:xfrm>
          <a:noFill/>
        </p:spPr>
        <p:txBody>
          <a:bodyPr lIns="91440" rIns="91440"/>
          <a:lstStyle>
            <a:lvl1pPr marL="0" indent="0">
              <a:lnSpc>
                <a:spcPct val="95000"/>
              </a:lnSpc>
              <a:buNone/>
              <a:defRPr sz="1200" b="0">
                <a:solidFill>
                  <a:srgbClr val="000000"/>
                </a:solidFill>
              </a:defRPr>
            </a:lvl1pPr>
          </a:lstStyle>
          <a:p>
            <a:pPr lvl="0"/>
            <a:r>
              <a:rPr lang="en-US" dirty="0" smtClean="0"/>
              <a:t>Image caption Image caption Image caption Image caption Image</a:t>
            </a:r>
            <a:endParaRPr lang="en-US" dirty="0"/>
          </a:p>
        </p:txBody>
      </p:sp>
      <p:sp>
        <p:nvSpPr>
          <p:cNvPr id="18" name="Text Placeholder 3"/>
          <p:cNvSpPr>
            <a:spLocks noGrp="1"/>
          </p:cNvSpPr>
          <p:nvPr>
            <p:ph type="body" sz="quarter" idx="21" hasCustomPrompt="1"/>
          </p:nvPr>
        </p:nvSpPr>
        <p:spPr>
          <a:xfrm>
            <a:off x="6905531" y="3979061"/>
            <a:ext cx="2238469" cy="477837"/>
          </a:xfrm>
          <a:noFill/>
        </p:spPr>
        <p:txBody>
          <a:bodyPr lIns="91440" rIns="91440"/>
          <a:lstStyle>
            <a:lvl1pPr marL="0" indent="0">
              <a:lnSpc>
                <a:spcPct val="95000"/>
              </a:lnSpc>
              <a:buNone/>
              <a:defRPr sz="1200" b="0">
                <a:solidFill>
                  <a:srgbClr val="000000"/>
                </a:solidFill>
              </a:defRPr>
            </a:lvl1pPr>
          </a:lstStyle>
          <a:p>
            <a:pPr lvl="0"/>
            <a:r>
              <a:rPr lang="en-US" dirty="0" smtClean="0"/>
              <a:t>Image caption Image caption Image caption Image caption Image</a:t>
            </a:r>
            <a:endParaRPr lang="en-US" dirty="0"/>
          </a:p>
        </p:txBody>
      </p:sp>
      <p:sp>
        <p:nvSpPr>
          <p:cNvPr id="14" name="TextBox 13"/>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p>
          <a:p>
            <a:pPr marL="228600" indent="-228600">
              <a:buFont typeface="+mj-lt"/>
              <a:buAutoNum type="arabicPeriod"/>
            </a:pPr>
            <a:r>
              <a:rPr lang="en-US" sz="1400" dirty="0" smtClean="0">
                <a:solidFill>
                  <a:schemeClr val="bg1"/>
                </a:solidFill>
              </a:rPr>
              <a:t>Select </a:t>
            </a:r>
            <a:r>
              <a:rPr lang="en-US" sz="1400" dirty="0">
                <a:solidFill>
                  <a:schemeClr val="bg1"/>
                </a:solidFill>
              </a:rPr>
              <a:t>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7" name="Slide Number Placeholder 6"/>
          <p:cNvSpPr>
            <a:spLocks noGrp="1"/>
          </p:cNvSpPr>
          <p:nvPr>
            <p:ph type="sldNum" sz="quarter" idx="24"/>
          </p:nvPr>
        </p:nvSpPr>
        <p:spPr/>
        <p:txBody>
          <a:bodyPr/>
          <a:lstStyle/>
          <a:p>
            <a:fld id="{AEFAAC5A-9C4F-4278-920D-DF2BAB595749}" type="slidenum">
              <a:rPr lang="en-US" smtClean="0"/>
              <a:pPr/>
              <a:t>‹#›</a:t>
            </a:fld>
            <a:endParaRPr lang="en-US" dirty="0"/>
          </a:p>
        </p:txBody>
      </p:sp>
      <p:sp>
        <p:nvSpPr>
          <p:cNvPr id="19" name="Text Placeholder 5"/>
          <p:cNvSpPr>
            <a:spLocks noGrp="1"/>
          </p:cNvSpPr>
          <p:nvPr>
            <p:ph type="body" sz="quarter" idx="12" hasCustomPrompt="1"/>
          </p:nvPr>
        </p:nvSpPr>
        <p:spPr>
          <a:xfrm>
            <a:off x="457200" y="1168748"/>
            <a:ext cx="8372901" cy="499715"/>
          </a:xfrm>
          <a:ln>
            <a:noFill/>
          </a:ln>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Tree>
    <p:extLst>
      <p:ext uri="{BB962C8B-B14F-4D97-AF65-F5344CB8AC3E}">
        <p14:creationId xmlns:p14="http://schemas.microsoft.com/office/powerpoint/2010/main" val="20142199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S/caption - FOUR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four IMAGES with captions</a:t>
            </a:r>
            <a:br>
              <a:rPr lang="en-US" dirty="0" smtClean="0"/>
            </a:br>
            <a:r>
              <a:rPr lang="en-US" dirty="0" smtClean="0"/>
              <a:t>Headline in </a:t>
            </a:r>
            <a:r>
              <a:rPr lang="en-US" dirty="0" err="1" smtClean="0"/>
              <a:t>arial</a:t>
            </a:r>
            <a:r>
              <a:rPr lang="en-US" dirty="0" smtClean="0"/>
              <a:t> and all caps</a:t>
            </a:r>
            <a:endParaRPr lang="en-US" dirty="0"/>
          </a:p>
        </p:txBody>
      </p:sp>
      <p:sp>
        <p:nvSpPr>
          <p:cNvPr id="3" name="Slide Number Placeholder 2"/>
          <p:cNvSpPr>
            <a:spLocks noGrp="1"/>
          </p:cNvSpPr>
          <p:nvPr>
            <p:ph type="sldNum" sz="quarter" idx="23"/>
          </p:nvPr>
        </p:nvSpPr>
        <p:spPr/>
        <p:txBody>
          <a:bodyPr/>
          <a:lstStyle/>
          <a:p>
            <a:fld id="{AEFAAC5A-9C4F-4278-920D-DF2BAB595749}" type="slidenum">
              <a:rPr lang="en-US" smtClean="0"/>
              <a:pPr/>
              <a:t>‹#›</a:t>
            </a:fld>
            <a:endParaRPr lang="en-US" dirty="0"/>
          </a:p>
        </p:txBody>
      </p:sp>
      <p:sp>
        <p:nvSpPr>
          <p:cNvPr id="17" name="Text Placeholder 5"/>
          <p:cNvSpPr>
            <a:spLocks noGrp="1"/>
          </p:cNvSpPr>
          <p:nvPr>
            <p:ph type="body" sz="quarter" idx="12" hasCustomPrompt="1"/>
          </p:nvPr>
        </p:nvSpPr>
        <p:spPr>
          <a:xfrm>
            <a:off x="457200" y="1168748"/>
            <a:ext cx="8372901" cy="276999"/>
          </a:xfrm>
          <a:ln>
            <a:noFill/>
          </a:ln>
        </p:spPr>
        <p:txBody>
          <a:bodyPr bIns="0">
            <a:norm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14" name="TextBox 13"/>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p>
          <a:p>
            <a:pPr marL="228600" indent="-228600">
              <a:buFont typeface="+mj-lt"/>
              <a:buAutoNum type="arabicPeriod"/>
            </a:pPr>
            <a:r>
              <a:rPr lang="en-US" sz="1400" dirty="0" smtClean="0">
                <a:solidFill>
                  <a:schemeClr val="bg1"/>
                </a:solidFill>
              </a:rPr>
              <a:t>Select </a:t>
            </a:r>
            <a:r>
              <a:rPr lang="en-US" sz="1400" dirty="0">
                <a:solidFill>
                  <a:schemeClr val="bg1"/>
                </a:solidFill>
              </a:rPr>
              <a:t>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15" name="Picture Placeholder 4"/>
          <p:cNvSpPr>
            <a:spLocks noGrp="1" noChangeAspect="1"/>
          </p:cNvSpPr>
          <p:nvPr>
            <p:ph type="pic" sz="quarter" idx="15" hasCustomPrompt="1"/>
          </p:nvPr>
        </p:nvSpPr>
        <p:spPr>
          <a:xfrm>
            <a:off x="487437" y="1574666"/>
            <a:ext cx="3790374" cy="1844567"/>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16" name="Text Placeholder 5"/>
          <p:cNvSpPr>
            <a:spLocks noGrp="1"/>
          </p:cNvSpPr>
          <p:nvPr>
            <p:ph type="body" sz="quarter" idx="17" hasCustomPrompt="1"/>
          </p:nvPr>
        </p:nvSpPr>
        <p:spPr>
          <a:xfrm>
            <a:off x="487437" y="3443426"/>
            <a:ext cx="3840480" cy="368183"/>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smtClean="0"/>
              <a:t>Image Caption</a:t>
            </a:r>
          </a:p>
          <a:p>
            <a:r>
              <a:rPr lang="en-US" dirty="0" smtClean="0"/>
              <a:t>Image Caption</a:t>
            </a:r>
          </a:p>
          <a:p>
            <a:endParaRPr lang="en-US" dirty="0"/>
          </a:p>
        </p:txBody>
      </p:sp>
      <p:sp>
        <p:nvSpPr>
          <p:cNvPr id="18" name="Picture Placeholder 4"/>
          <p:cNvSpPr>
            <a:spLocks noGrp="1" noChangeAspect="1"/>
          </p:cNvSpPr>
          <p:nvPr>
            <p:ph type="pic" sz="quarter" idx="25" hasCustomPrompt="1"/>
          </p:nvPr>
        </p:nvSpPr>
        <p:spPr>
          <a:xfrm>
            <a:off x="4912432" y="1574666"/>
            <a:ext cx="3790374" cy="1844567"/>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19" name="Text Placeholder 5"/>
          <p:cNvSpPr>
            <a:spLocks noGrp="1"/>
          </p:cNvSpPr>
          <p:nvPr>
            <p:ph type="body" sz="quarter" idx="26" hasCustomPrompt="1"/>
          </p:nvPr>
        </p:nvSpPr>
        <p:spPr>
          <a:xfrm>
            <a:off x="4912432" y="3443426"/>
            <a:ext cx="3840480" cy="368183"/>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smtClean="0"/>
              <a:t>Image Caption</a:t>
            </a:r>
          </a:p>
          <a:p>
            <a:r>
              <a:rPr lang="en-US" dirty="0" smtClean="0"/>
              <a:t>Image Caption</a:t>
            </a:r>
          </a:p>
          <a:p>
            <a:endParaRPr lang="en-US" dirty="0"/>
          </a:p>
        </p:txBody>
      </p:sp>
      <p:sp>
        <p:nvSpPr>
          <p:cNvPr id="20" name="Picture Placeholder 4"/>
          <p:cNvSpPr>
            <a:spLocks noGrp="1" noChangeAspect="1"/>
          </p:cNvSpPr>
          <p:nvPr>
            <p:ph type="pic" sz="quarter" idx="27" hasCustomPrompt="1"/>
          </p:nvPr>
        </p:nvSpPr>
        <p:spPr>
          <a:xfrm>
            <a:off x="487437" y="4025151"/>
            <a:ext cx="3790374" cy="1844567"/>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23" name="Text Placeholder 5"/>
          <p:cNvSpPr>
            <a:spLocks noGrp="1"/>
          </p:cNvSpPr>
          <p:nvPr>
            <p:ph type="body" sz="quarter" idx="28" hasCustomPrompt="1"/>
          </p:nvPr>
        </p:nvSpPr>
        <p:spPr>
          <a:xfrm>
            <a:off x="487437" y="5898516"/>
            <a:ext cx="3840480" cy="368183"/>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smtClean="0"/>
              <a:t>Image Caption</a:t>
            </a:r>
          </a:p>
          <a:p>
            <a:r>
              <a:rPr lang="en-US" dirty="0" smtClean="0"/>
              <a:t>Image Caption</a:t>
            </a:r>
          </a:p>
          <a:p>
            <a:endParaRPr lang="en-US" dirty="0"/>
          </a:p>
        </p:txBody>
      </p:sp>
      <p:sp>
        <p:nvSpPr>
          <p:cNvPr id="24" name="Picture Placeholder 4"/>
          <p:cNvSpPr>
            <a:spLocks noGrp="1" noChangeAspect="1"/>
          </p:cNvSpPr>
          <p:nvPr>
            <p:ph type="pic" sz="quarter" idx="29" hasCustomPrompt="1"/>
          </p:nvPr>
        </p:nvSpPr>
        <p:spPr>
          <a:xfrm>
            <a:off x="4912432" y="4025151"/>
            <a:ext cx="3790374" cy="1844567"/>
          </a:xfrm>
          <a:solidFill>
            <a:schemeClr val="bg1">
              <a:lumMod val="75000"/>
            </a:schemeClr>
          </a:solidFill>
        </p:spPr>
        <p:txBody>
          <a:bodyPr tIns="182880"/>
          <a:lstStyle>
            <a:lvl1pPr marL="0" indent="0" algn="ctr">
              <a:buNone/>
              <a:defRPr baseline="0"/>
            </a:lvl1pPr>
          </a:lstStyle>
          <a:p>
            <a:r>
              <a:rPr lang="en-US" dirty="0" smtClean="0"/>
              <a:t>Click icon to insert an image</a:t>
            </a:r>
            <a:endParaRPr lang="en-US" dirty="0"/>
          </a:p>
        </p:txBody>
      </p:sp>
      <p:sp>
        <p:nvSpPr>
          <p:cNvPr id="27" name="Text Placeholder 5"/>
          <p:cNvSpPr>
            <a:spLocks noGrp="1"/>
          </p:cNvSpPr>
          <p:nvPr>
            <p:ph type="body" sz="quarter" idx="30" hasCustomPrompt="1"/>
          </p:nvPr>
        </p:nvSpPr>
        <p:spPr>
          <a:xfrm>
            <a:off x="4912432" y="5902307"/>
            <a:ext cx="3840480" cy="368183"/>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smtClean="0"/>
              <a:t>Image Caption</a:t>
            </a:r>
          </a:p>
          <a:p>
            <a:r>
              <a:rPr lang="en-US" dirty="0" smtClean="0"/>
              <a:t>Image Caption</a:t>
            </a:r>
          </a:p>
          <a:p>
            <a:endParaRPr lang="en-US" dirty="0"/>
          </a:p>
        </p:txBody>
      </p:sp>
    </p:spTree>
    <p:extLst>
      <p:ext uri="{BB962C8B-B14F-4D97-AF65-F5344CB8AC3E}">
        <p14:creationId xmlns:p14="http://schemas.microsoft.com/office/powerpoint/2010/main" val="42359211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s, Graphs, Tabl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smtClean="0"/>
              <a:t>graph, chart or table slide. </a:t>
            </a:r>
            <a:br>
              <a:rPr lang="en-US" dirty="0" smtClean="0"/>
            </a:br>
            <a:r>
              <a:rPr lang="en-US" dirty="0" smtClean="0"/>
              <a:t>Headline in all caps, Arial Font</a:t>
            </a:r>
            <a:endParaRPr lang="en-US" dirty="0"/>
          </a:p>
        </p:txBody>
      </p:sp>
      <p:sp>
        <p:nvSpPr>
          <p:cNvPr id="3" name="Content Placeholder 2"/>
          <p:cNvSpPr>
            <a:spLocks noGrp="1"/>
          </p:cNvSpPr>
          <p:nvPr>
            <p:ph idx="1" hasCustomPrompt="1"/>
          </p:nvPr>
        </p:nvSpPr>
        <p:spPr>
          <a:xfrm>
            <a:off x="457200" y="1699606"/>
            <a:ext cx="8372901" cy="4029858"/>
          </a:xfrm>
        </p:spPr>
        <p:txBody>
          <a:bodyPr/>
          <a:lstStyle>
            <a:lvl1pPr>
              <a:defRPr baseline="0"/>
            </a:lvl1pPr>
          </a:lstStyle>
          <a:p>
            <a:pPr lvl="0"/>
            <a:r>
              <a:rPr lang="en-US" dirty="0" smtClean="0"/>
              <a:t>Click an icon below to add a chart, graph, or table.</a:t>
            </a:r>
            <a:endParaRPr lang="en-US" dirty="0"/>
          </a:p>
        </p:txBody>
      </p:sp>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6" name="Text Placeholder 5"/>
          <p:cNvSpPr>
            <a:spLocks noGrp="1"/>
          </p:cNvSpPr>
          <p:nvPr>
            <p:ph type="body" sz="quarter" idx="12" hasCustomPrompt="1"/>
          </p:nvPr>
        </p:nvSpPr>
        <p:spPr>
          <a:xfrm>
            <a:off x="457200" y="1168748"/>
            <a:ext cx="8372901" cy="499715"/>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7" name="Text Placeholder 6"/>
          <p:cNvSpPr>
            <a:spLocks noGrp="1"/>
          </p:cNvSpPr>
          <p:nvPr>
            <p:ph type="body" sz="quarter" idx="13" hasCustomPrompt="1"/>
          </p:nvPr>
        </p:nvSpPr>
        <p:spPr>
          <a:xfrm>
            <a:off x="485775" y="6318955"/>
            <a:ext cx="3711039" cy="539045"/>
          </a:xfrm>
        </p:spPr>
        <p:txBody>
          <a:bodyPr bIns="0" anchor="t" anchorCtr="0"/>
          <a:lstStyle>
            <a:lvl1pPr marL="0" indent="0">
              <a:buNone/>
              <a:defRPr sz="1050" baseline="0"/>
            </a:lvl1pPr>
          </a:lstStyle>
          <a:p>
            <a:pPr lvl="0"/>
            <a:r>
              <a:rPr lang="en-US" dirty="0" smtClean="0"/>
              <a:t>Source:</a:t>
            </a:r>
          </a:p>
        </p:txBody>
      </p:sp>
    </p:spTree>
    <p:extLst>
      <p:ext uri="{BB962C8B-B14F-4D97-AF65-F5344CB8AC3E}">
        <p14:creationId xmlns:p14="http://schemas.microsoft.com/office/powerpoint/2010/main" val="35004197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00979" y="6156882"/>
            <a:ext cx="1546678" cy="557186"/>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userDrawn="1"/>
        </p:nvSpPr>
        <p:spPr>
          <a:xfrm>
            <a:off x="469900" y="6247222"/>
            <a:ext cx="1387624" cy="369332"/>
          </a:xfrm>
          <a:prstGeom prst="rect">
            <a:avLst/>
          </a:prstGeom>
          <a:noFill/>
        </p:spPr>
        <p:txBody>
          <a:bodyPr wrap="none" lIns="0" rtlCol="0">
            <a:spAutoFit/>
          </a:bodyPr>
          <a:lstStyle/>
          <a:p>
            <a:r>
              <a:rPr lang="en-US" dirty="0" smtClean="0">
                <a:solidFill>
                  <a:schemeClr val="tx1">
                    <a:lumMod val="50000"/>
                  </a:schemeClr>
                </a:solidFill>
              </a:rPr>
              <a:t>www.anl.gov</a:t>
            </a:r>
            <a:endParaRPr lang="en-US" dirty="0">
              <a:solidFill>
                <a:schemeClr val="tx1">
                  <a:lumMod val="50000"/>
                </a:schemeClr>
              </a:solidFill>
            </a:endParaRP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0"/>
            <a:ext cx="9144000" cy="5984917"/>
          </a:xfrm>
          <a:prstGeom prst="rect">
            <a:avLst/>
          </a:prstGeom>
        </p:spPr>
      </p:pic>
      <p:sp>
        <p:nvSpPr>
          <p:cNvPr id="9" name="Text Placeholder 2"/>
          <p:cNvSpPr>
            <a:spLocks noGrp="1"/>
          </p:cNvSpPr>
          <p:nvPr>
            <p:ph type="body" sz="quarter" idx="10" hasCustomPrompt="1"/>
          </p:nvPr>
        </p:nvSpPr>
        <p:spPr>
          <a:xfrm>
            <a:off x="0" y="-14246"/>
            <a:ext cx="9143999" cy="5999163"/>
          </a:xfrm>
          <a:solidFill>
            <a:schemeClr val="accent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smtClean="0"/>
              <a:t>Type in closing statement</a:t>
            </a:r>
          </a:p>
        </p:txBody>
      </p:sp>
      <p:sp>
        <p:nvSpPr>
          <p:cNvPr id="6" name="TextBox 5"/>
          <p:cNvSpPr txBox="1"/>
          <p:nvPr userDrawn="1"/>
        </p:nvSpPr>
        <p:spPr>
          <a:xfrm>
            <a:off x="-991004" y="-1815882"/>
            <a:ext cx="3782000" cy="1600438"/>
          </a:xfrm>
          <a:prstGeom prst="rect">
            <a:avLst/>
          </a:prstGeom>
          <a:solidFill>
            <a:schemeClr val="bg1">
              <a:lumMod val="50000"/>
            </a:schemeClr>
          </a:solidFill>
        </p:spPr>
        <p:txBody>
          <a:bodyPr wrap="square" rtlCol="0">
            <a:spAutoFit/>
          </a:bodyPr>
          <a:lstStyle/>
          <a:p>
            <a:r>
              <a:rPr lang="en-US" sz="1400" b="1" dirty="0" smtClean="0">
                <a:solidFill>
                  <a:schemeClr val="bg1"/>
                </a:solidFill>
              </a:rPr>
              <a:t>Suggested</a:t>
            </a:r>
            <a:r>
              <a:rPr lang="en-US" sz="1400" b="1" baseline="0" dirty="0" smtClean="0">
                <a:solidFill>
                  <a:schemeClr val="bg1"/>
                </a:solidFill>
              </a:rPr>
              <a:t> closing statement (optional): </a:t>
            </a:r>
          </a:p>
          <a:p>
            <a:endParaRPr lang="en-US" sz="1400" b="1" baseline="0" dirty="0" smtClean="0">
              <a:solidFill>
                <a:schemeClr val="bg1"/>
              </a:solidFill>
            </a:endParaRPr>
          </a:p>
          <a:p>
            <a:pPr lvl="0"/>
            <a:r>
              <a:rPr lang="en-US" sz="1400" b="1" dirty="0" smtClean="0">
                <a:solidFill>
                  <a:schemeClr val="bg1"/>
                </a:solidFill>
              </a:rPr>
              <a:t>WE START WITH YES.</a:t>
            </a:r>
          </a:p>
          <a:p>
            <a:pPr lvl="0">
              <a:spcAft>
                <a:spcPts val="1200"/>
              </a:spcAft>
            </a:pPr>
            <a:r>
              <a:rPr lang="en-US" sz="1400" b="1" dirty="0" smtClean="0">
                <a:solidFill>
                  <a:schemeClr val="bg1"/>
                </a:solidFill>
              </a:rPr>
              <a:t>AND END WITH THANK YOU.</a:t>
            </a:r>
          </a:p>
          <a:p>
            <a:pPr lvl="0"/>
            <a:r>
              <a:rPr lang="en-US" sz="1400" b="1" dirty="0" smtClean="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748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Video">
    <p:spTree>
      <p:nvGrpSpPr>
        <p:cNvPr id="1" name=""/>
        <p:cNvGrpSpPr/>
        <p:nvPr/>
      </p:nvGrpSpPr>
      <p:grpSpPr>
        <a:xfrm>
          <a:off x="0" y="0"/>
          <a:ext cx="0" cy="0"/>
          <a:chOff x="0" y="0"/>
          <a:chExt cx="0" cy="0"/>
        </a:xfrm>
      </p:grpSpPr>
      <p:sp>
        <p:nvSpPr>
          <p:cNvPr id="3" name="Rectangle 2"/>
          <p:cNvSpPr/>
          <p:nvPr/>
        </p:nvSpPr>
        <p:spPr>
          <a:xfrm>
            <a:off x="0" y="-6724"/>
            <a:ext cx="9144000" cy="6864724"/>
          </a:xfrm>
          <a:prstGeom prst="rect">
            <a:avLst/>
          </a:prstGeom>
          <a:solidFill>
            <a:srgbClr val="1C1C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274638"/>
            <a:ext cx="8372901" cy="806017"/>
          </a:xfrm>
        </p:spPr>
        <p:txBody>
          <a:bodyPr anchor="b"/>
          <a:lstStyle>
            <a:lvl1pPr>
              <a:defRPr b="1">
                <a:solidFill>
                  <a:schemeClr val="bg1"/>
                </a:solidFill>
              </a:defRPr>
            </a:lvl1pPr>
          </a:lstStyle>
          <a:p>
            <a:r>
              <a:rPr lang="en-US" dirty="0" smtClean="0"/>
              <a:t>TITLE AND CONTENT SLIDE. </a:t>
            </a:r>
            <a:br>
              <a:rPr lang="en-US" dirty="0" smtClean="0"/>
            </a:br>
            <a:r>
              <a:rPr lang="en-US" dirty="0" smtClean="0"/>
              <a:t>Headline in all caps, Arial Font</a:t>
            </a:r>
            <a:endParaRPr lang="en-US" dirty="0"/>
          </a:p>
        </p:txBody>
      </p:sp>
    </p:spTree>
    <p:extLst>
      <p:ext uri="{BB962C8B-B14F-4D97-AF65-F5344CB8AC3E}">
        <p14:creationId xmlns:p14="http://schemas.microsoft.com/office/powerpoint/2010/main" val="359530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28668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 Option A">
    <p:bg>
      <p:bgPr>
        <a:solidFill>
          <a:schemeClr val="bg1"/>
        </a:solidFill>
        <a:effectLst/>
      </p:bgPr>
    </p:bg>
    <p:spTree>
      <p:nvGrpSpPr>
        <p:cNvPr id="1" name=""/>
        <p:cNvGrpSpPr/>
        <p:nvPr/>
      </p:nvGrpSpPr>
      <p:grpSpPr>
        <a:xfrm>
          <a:off x="0" y="0"/>
          <a:ext cx="0" cy="0"/>
          <a:chOff x="0" y="0"/>
          <a:chExt cx="0" cy="0"/>
        </a:xfrm>
      </p:grpSpPr>
      <p:pic>
        <p:nvPicPr>
          <p:cNvPr id="16"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33021" y="627296"/>
            <a:ext cx="1859645" cy="669932"/>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4"/>
          <p:cNvSpPr>
            <a:spLocks noGrp="1" noChangeAspect="1"/>
          </p:cNvSpPr>
          <p:nvPr>
            <p:ph type="pic" sz="quarter" idx="16" hasCustomPrompt="1"/>
          </p:nvPr>
        </p:nvSpPr>
        <p:spPr>
          <a:xfrm>
            <a:off x="4863725" y="1689100"/>
            <a:ext cx="4280275" cy="2706624"/>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a:xfrm>
            <a:off x="1" y="1689100"/>
            <a:ext cx="4863724" cy="2706624"/>
          </a:xfrm>
          <a:solidFill>
            <a:schemeClr val="accent2"/>
          </a:solidFill>
        </p:spPr>
        <p:txBody>
          <a:bodyPr lIns="457200" rIns="91440" anchor="ctr">
            <a:normAutofit/>
          </a:bodyPr>
          <a:lstStyle>
            <a:lvl1pPr>
              <a:defRPr sz="2800" baseline="0">
                <a:solidFill>
                  <a:schemeClr val="bg1"/>
                </a:solidFill>
              </a:defRPr>
            </a:lvl1pPr>
          </a:lstStyle>
          <a:p>
            <a:r>
              <a:rPr lang="en-US" dirty="0" smtClean="0"/>
              <a:t>presentation title -Cover option A</a:t>
            </a:r>
            <a:br>
              <a:rPr lang="en-US" dirty="0" smtClean="0"/>
            </a:br>
            <a:r>
              <a:rPr lang="en-US" dirty="0" smtClean="0"/>
              <a:t>can be up to four </a:t>
            </a:r>
            <a:br>
              <a:rPr lang="en-US" dirty="0" smtClean="0"/>
            </a:br>
            <a:r>
              <a:rPr lang="en-US" dirty="0" smtClean="0"/>
              <a:t>or five lines of text</a:t>
            </a:r>
            <a:endParaRPr lang="en-US" dirty="0"/>
          </a:p>
        </p:txBody>
      </p:sp>
      <p:sp>
        <p:nvSpPr>
          <p:cNvPr id="45" name="Text Placeholder 4"/>
          <p:cNvSpPr>
            <a:spLocks noGrp="1"/>
          </p:cNvSpPr>
          <p:nvPr>
            <p:ph type="body" sz="quarter" idx="12" hasCustomPrompt="1"/>
          </p:nvPr>
        </p:nvSpPr>
        <p:spPr>
          <a:xfrm>
            <a:off x="-1" y="1689100"/>
            <a:ext cx="239714" cy="2706624"/>
          </a:xfrm>
          <a:solidFill>
            <a:schemeClr val="accent1"/>
          </a:solidFill>
        </p:spPr>
        <p:txBody>
          <a:bodyPr bIns="0" anchor="b"/>
          <a:lstStyle>
            <a:lvl1pPr marL="0" indent="0">
              <a:buNone/>
              <a:defRPr sz="100"/>
            </a:lvl1pPr>
          </a:lstStyle>
          <a:p>
            <a:pPr lvl="0"/>
            <a:r>
              <a:rPr lang="en-US" dirty="0" smtClean="0"/>
              <a:t>  </a:t>
            </a:r>
          </a:p>
        </p:txBody>
      </p:sp>
      <p:sp>
        <p:nvSpPr>
          <p:cNvPr id="48" name="Text Placeholder 9"/>
          <p:cNvSpPr>
            <a:spLocks noGrp="1"/>
          </p:cNvSpPr>
          <p:nvPr>
            <p:ph type="body" sz="quarter" idx="17" hasCustomPrompt="1"/>
          </p:nvPr>
        </p:nvSpPr>
        <p:spPr>
          <a:xfrm>
            <a:off x="469900" y="4582947"/>
            <a:ext cx="2692871" cy="393700"/>
          </a:xfrm>
        </p:spPr>
        <p:txBody>
          <a:bodyPr lIns="0" bIns="0" anchor="b">
            <a:normAutofit/>
          </a:bodyPr>
          <a:lstStyle>
            <a:lvl1pPr marL="0" indent="0">
              <a:buNone/>
              <a:defRPr sz="1400" b="1" cap="all" baseline="0">
                <a:solidFill>
                  <a:schemeClr val="tx1"/>
                </a:solidFill>
              </a:defRPr>
            </a:lvl1pPr>
            <a:lvl2pPr marL="0" indent="0">
              <a:buNone/>
              <a:defRPr/>
            </a:lvl2pPr>
            <a:lvl3pPr marL="0" indent="0">
              <a:spcBef>
                <a:spcPts val="1800"/>
              </a:spcBef>
              <a:buNone/>
              <a:defRPr/>
            </a:lvl3pPr>
          </a:lstStyle>
          <a:p>
            <a:pPr lvl="0"/>
            <a:r>
              <a:rPr lang="en-US" dirty="0" smtClean="0"/>
              <a:t>presenter name</a:t>
            </a:r>
          </a:p>
        </p:txBody>
      </p:sp>
      <p:sp>
        <p:nvSpPr>
          <p:cNvPr id="49" name="Text Placeholder 45"/>
          <p:cNvSpPr>
            <a:spLocks noGrp="1"/>
          </p:cNvSpPr>
          <p:nvPr>
            <p:ph type="body" sz="quarter" idx="18" hasCustomPrompt="1"/>
          </p:nvPr>
        </p:nvSpPr>
        <p:spPr>
          <a:xfrm>
            <a:off x="469900" y="4960384"/>
            <a:ext cx="2692871" cy="914400"/>
          </a:xfrm>
        </p:spPr>
        <p:txBody>
          <a:bodyPr lIns="0">
            <a:normAutofit/>
          </a:bodyPr>
          <a:lstStyle>
            <a:lvl1pPr marL="0" indent="0">
              <a:lnSpc>
                <a:spcPct val="95000"/>
              </a:lnSpc>
              <a:spcBef>
                <a:spcPts val="0"/>
              </a:spcBef>
              <a:buNone/>
              <a:defRPr sz="1400">
                <a:solidFill>
                  <a:schemeClr val="tx1"/>
                </a:solidFill>
              </a:defRPr>
            </a:lvl1pPr>
            <a:lvl2pPr marL="0" indent="0">
              <a:spcBef>
                <a:spcPts val="1800"/>
              </a:spcBef>
              <a:buNone/>
              <a:defRPr/>
            </a:lvl2pPr>
          </a:lstStyle>
          <a:p>
            <a:r>
              <a:rPr lang="en-US" dirty="0" smtClean="0"/>
              <a:t>Add Presenter Title</a:t>
            </a:r>
            <a:br>
              <a:rPr lang="en-US" dirty="0" smtClean="0"/>
            </a:br>
            <a:r>
              <a:rPr lang="en-US" dirty="0" smtClean="0"/>
              <a:t>Optional Line 2</a:t>
            </a:r>
            <a:br>
              <a:rPr lang="en-US" dirty="0" smtClean="0"/>
            </a:br>
            <a:r>
              <a:rPr lang="en-US" dirty="0" smtClean="0"/>
              <a:t>Optional Line 3</a:t>
            </a:r>
            <a:endParaRPr lang="en-US" dirty="0"/>
          </a:p>
        </p:txBody>
      </p:sp>
      <p:sp>
        <p:nvSpPr>
          <p:cNvPr id="50" name="Text Placeholder 9"/>
          <p:cNvSpPr>
            <a:spLocks noGrp="1"/>
          </p:cNvSpPr>
          <p:nvPr>
            <p:ph type="body" sz="quarter" idx="21" hasCustomPrompt="1"/>
          </p:nvPr>
        </p:nvSpPr>
        <p:spPr>
          <a:xfrm>
            <a:off x="3417371" y="4582947"/>
            <a:ext cx="2692871"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smtClean="0"/>
              <a:t>presenter name</a:t>
            </a:r>
          </a:p>
        </p:txBody>
      </p:sp>
      <p:sp>
        <p:nvSpPr>
          <p:cNvPr id="53" name="Text Placeholder 45"/>
          <p:cNvSpPr>
            <a:spLocks noGrp="1"/>
          </p:cNvSpPr>
          <p:nvPr>
            <p:ph type="body" sz="quarter" idx="22" hasCustomPrompt="1"/>
          </p:nvPr>
        </p:nvSpPr>
        <p:spPr>
          <a:xfrm>
            <a:off x="3417371" y="4960384"/>
            <a:ext cx="2692871"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smtClean="0"/>
              <a:t>Remove second presenter </a:t>
            </a:r>
            <a:br>
              <a:rPr lang="en-US" dirty="0" smtClean="0"/>
            </a:br>
            <a:r>
              <a:rPr lang="en-US" dirty="0" smtClean="0"/>
              <a:t>info if not needed</a:t>
            </a:r>
            <a:endParaRPr lang="en-US" dirty="0"/>
          </a:p>
        </p:txBody>
      </p:sp>
      <p:sp>
        <p:nvSpPr>
          <p:cNvPr id="54" name="Text Placeholder 9"/>
          <p:cNvSpPr>
            <a:spLocks noGrp="1"/>
          </p:cNvSpPr>
          <p:nvPr>
            <p:ph type="body" sz="quarter" idx="25" hasCustomPrompt="1"/>
          </p:nvPr>
        </p:nvSpPr>
        <p:spPr>
          <a:xfrm>
            <a:off x="6360196" y="4582947"/>
            <a:ext cx="2692871"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smtClean="0"/>
              <a:t>presenter name</a:t>
            </a:r>
          </a:p>
        </p:txBody>
      </p:sp>
      <p:sp>
        <p:nvSpPr>
          <p:cNvPr id="55" name="Text Placeholder 45"/>
          <p:cNvSpPr>
            <a:spLocks noGrp="1"/>
          </p:cNvSpPr>
          <p:nvPr>
            <p:ph type="body" sz="quarter" idx="26" hasCustomPrompt="1"/>
          </p:nvPr>
        </p:nvSpPr>
        <p:spPr>
          <a:xfrm>
            <a:off x="6360196" y="4960384"/>
            <a:ext cx="2692871"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smtClean="0"/>
              <a:t>Remove third presenter </a:t>
            </a:r>
            <a:br>
              <a:rPr lang="en-US" dirty="0" smtClean="0"/>
            </a:br>
            <a:r>
              <a:rPr lang="en-US" dirty="0" smtClean="0"/>
              <a:t>info if not needed</a:t>
            </a:r>
            <a:endParaRPr lang="en-US" dirty="0"/>
          </a:p>
        </p:txBody>
      </p:sp>
      <p:sp>
        <p:nvSpPr>
          <p:cNvPr id="47" name="Text Placeholder 45"/>
          <p:cNvSpPr>
            <a:spLocks noGrp="1"/>
          </p:cNvSpPr>
          <p:nvPr>
            <p:ph type="body" sz="quarter" idx="19" hasCustomPrompt="1"/>
          </p:nvPr>
        </p:nvSpPr>
        <p:spPr>
          <a:xfrm>
            <a:off x="469900" y="6094281"/>
            <a:ext cx="5894492" cy="515411"/>
          </a:xfrm>
        </p:spPr>
        <p:txBody>
          <a:bodyPr lIns="0" anchor="b"/>
          <a:lstStyle>
            <a:lvl1pPr marL="0" indent="0">
              <a:spcBef>
                <a:spcPts val="0"/>
              </a:spcBef>
              <a:buNone/>
              <a:defRPr sz="1400" baseline="0">
                <a:solidFill>
                  <a:schemeClr val="tx1"/>
                </a:solidFill>
              </a:defRPr>
            </a:lvl1pPr>
            <a:lvl2pPr marL="0" indent="0">
              <a:spcBef>
                <a:spcPts val="1800"/>
              </a:spcBef>
              <a:buNone/>
              <a:defRPr/>
            </a:lvl2pPr>
          </a:lstStyle>
          <a:p>
            <a:pPr lvl="0"/>
            <a:r>
              <a:rPr lang="en-US" dirty="0" smtClean="0"/>
              <a:t>Presentation Date</a:t>
            </a:r>
            <a:br>
              <a:rPr lang="en-US" dirty="0" smtClean="0"/>
            </a:br>
            <a:r>
              <a:rPr lang="en-US" dirty="0" smtClean="0"/>
              <a:t>City, State (presentation location)</a:t>
            </a:r>
          </a:p>
        </p:txBody>
      </p:sp>
      <p:sp>
        <p:nvSpPr>
          <p:cNvPr id="15" name="Text Placeholder 9"/>
          <p:cNvSpPr>
            <a:spLocks noGrp="1"/>
          </p:cNvSpPr>
          <p:nvPr>
            <p:ph type="body" sz="quarter" idx="27" hasCustomPrompt="1"/>
          </p:nvPr>
        </p:nvSpPr>
        <p:spPr>
          <a:xfrm>
            <a:off x="431799" y="730250"/>
            <a:ext cx="6188075" cy="393700"/>
          </a:xfrm>
        </p:spPr>
        <p:txBody>
          <a:bodyPr lIns="0" bIns="0" anchor="b">
            <a:normAutofit/>
          </a:bodyPr>
          <a:lstStyle>
            <a:lvl1pPr marL="0" indent="0">
              <a:buNone/>
              <a:defRPr sz="1800" b="1" cap="all" baseline="0">
                <a:solidFill>
                  <a:schemeClr val="tx1"/>
                </a:solidFill>
              </a:defRPr>
            </a:lvl1pPr>
            <a:lvl2pPr marL="0" indent="0">
              <a:buNone/>
              <a:defRPr/>
            </a:lvl2pPr>
            <a:lvl3pPr marL="0" indent="0">
              <a:spcBef>
                <a:spcPts val="1800"/>
              </a:spcBef>
              <a:buNone/>
              <a:defRPr/>
            </a:lvl3pPr>
          </a:lstStyle>
          <a:p>
            <a:pPr lvl="0"/>
            <a:r>
              <a:rPr lang="en-US" dirty="0" smtClean="0"/>
              <a:t>Optional one line subhead, </a:t>
            </a:r>
            <a:r>
              <a:rPr lang="en-US" dirty="0" err="1" smtClean="0"/>
              <a:t>url</a:t>
            </a:r>
            <a:r>
              <a:rPr lang="en-US" dirty="0" smtClean="0"/>
              <a:t> or date</a:t>
            </a:r>
          </a:p>
        </p:txBody>
      </p:sp>
      <p:sp>
        <p:nvSpPr>
          <p:cNvPr id="17" name="TextBox 16"/>
          <p:cNvSpPr txBox="1"/>
          <p:nvPr userDrawn="1"/>
        </p:nvSpPr>
        <p:spPr>
          <a:xfrm>
            <a:off x="-1066539" y="-1241416"/>
            <a:ext cx="3876414" cy="1015663"/>
          </a:xfrm>
          <a:prstGeom prst="rect">
            <a:avLst/>
          </a:prstGeom>
          <a:solidFill>
            <a:schemeClr val="bg1">
              <a:lumMod val="50000"/>
            </a:schemeClr>
          </a:solidFill>
        </p:spPr>
        <p:txBody>
          <a:bodyPr wrap="square" rtlCol="0">
            <a:spAutoFit/>
          </a:bodyPr>
          <a:lstStyle/>
          <a:p>
            <a:r>
              <a:rPr lang="en-US" sz="1400" b="1" dirty="0" smtClean="0">
                <a:solidFill>
                  <a:schemeClr val="bg1"/>
                </a:solidFill>
              </a:rPr>
              <a:t>Suggested</a:t>
            </a:r>
            <a:r>
              <a:rPr lang="en-US" sz="1400" b="1" baseline="0" dirty="0" smtClean="0">
                <a:solidFill>
                  <a:schemeClr val="bg1"/>
                </a:solidFill>
              </a:rPr>
              <a:t> line of text (optional): </a:t>
            </a:r>
          </a:p>
          <a:p>
            <a:endParaRPr lang="en-US" sz="1400" b="1" baseline="0" dirty="0" smtClean="0">
              <a:solidFill>
                <a:schemeClr val="bg1"/>
              </a:solidFill>
            </a:endParaRPr>
          </a:p>
          <a:p>
            <a:r>
              <a:rPr lang="en-US" sz="1400" b="1" baseline="0" dirty="0" smtClean="0">
                <a:solidFill>
                  <a:schemeClr val="bg1"/>
                </a:solidFill>
              </a:rPr>
              <a:t>WE START WITH YES.</a:t>
            </a:r>
            <a:endParaRPr lang="en-US" sz="1400"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1822645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ver Option B">
    <p:bg>
      <p:bgPr>
        <a:solidFill>
          <a:schemeClr val="bg1"/>
        </a:solidFill>
        <a:effectLst/>
      </p:bgPr>
    </p:bg>
    <p:spTree>
      <p:nvGrpSpPr>
        <p:cNvPr id="1" name=""/>
        <p:cNvGrpSpPr/>
        <p:nvPr/>
      </p:nvGrpSpPr>
      <p:grpSpPr>
        <a:xfrm>
          <a:off x="0" y="0"/>
          <a:ext cx="0" cy="0"/>
          <a:chOff x="0" y="0"/>
          <a:chExt cx="0" cy="0"/>
        </a:xfrm>
      </p:grpSpPr>
      <p:pic>
        <p:nvPicPr>
          <p:cNvPr id="17"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00979" y="6156882"/>
            <a:ext cx="1546678" cy="55718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2"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27020"/>
            <a:ext cx="9144000" cy="6011938"/>
          </a:xfrm>
          <a:prstGeom prst="rect">
            <a:avLst/>
          </a:prstGeom>
        </p:spPr>
      </p:pic>
      <p:sp>
        <p:nvSpPr>
          <p:cNvPr id="84" name="Text Placeholder 1"/>
          <p:cNvSpPr>
            <a:spLocks noGrp="1"/>
          </p:cNvSpPr>
          <p:nvPr>
            <p:ph type="body" sz="quarter" idx="10" hasCustomPrompt="1"/>
          </p:nvPr>
        </p:nvSpPr>
        <p:spPr>
          <a:xfrm>
            <a:off x="0" y="-27020"/>
            <a:ext cx="9144000" cy="6011938"/>
          </a:xfrm>
          <a:solidFill>
            <a:schemeClr val="accent2">
              <a:alpha val="85000"/>
            </a:schemeClr>
          </a:solidFill>
        </p:spPr>
        <p:txBody>
          <a:bodyPr bIns="0" anchor="b"/>
          <a:lstStyle>
            <a:lvl1pPr marL="0" indent="0">
              <a:buNone/>
              <a:defRPr sz="100"/>
            </a:lvl1pPr>
          </a:lstStyle>
          <a:p>
            <a:r>
              <a:rPr lang="en-US" dirty="0" smtClean="0"/>
              <a:t> </a:t>
            </a:r>
            <a:endParaRPr lang="en-US" dirty="0"/>
          </a:p>
        </p:txBody>
      </p:sp>
      <p:sp>
        <p:nvSpPr>
          <p:cNvPr id="8" name="Picture Placeholder 4"/>
          <p:cNvSpPr>
            <a:spLocks noGrp="1" noChangeAspect="1"/>
          </p:cNvSpPr>
          <p:nvPr>
            <p:ph type="pic" sz="quarter" idx="16" hasCustomPrompt="1"/>
          </p:nvPr>
        </p:nvSpPr>
        <p:spPr>
          <a:xfrm>
            <a:off x="4863725" y="1689100"/>
            <a:ext cx="4280275" cy="2706624"/>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a:xfrm>
            <a:off x="1" y="1689100"/>
            <a:ext cx="4863724" cy="2706624"/>
          </a:xfrm>
          <a:solidFill>
            <a:schemeClr val="accent2"/>
          </a:solidFill>
        </p:spPr>
        <p:txBody>
          <a:bodyPr lIns="457200" rIns="91440" anchor="ctr">
            <a:normAutofit/>
          </a:bodyPr>
          <a:lstStyle>
            <a:lvl1pPr>
              <a:defRPr sz="2800" baseline="0">
                <a:solidFill>
                  <a:schemeClr val="bg1"/>
                </a:solidFill>
              </a:defRPr>
            </a:lvl1pPr>
          </a:lstStyle>
          <a:p>
            <a:r>
              <a:rPr lang="en-US" dirty="0" smtClean="0"/>
              <a:t>presentation title -Cover option B </a:t>
            </a:r>
            <a:br>
              <a:rPr lang="en-US" dirty="0" smtClean="0"/>
            </a:br>
            <a:r>
              <a:rPr lang="en-US" dirty="0" smtClean="0"/>
              <a:t>can be up to four </a:t>
            </a:r>
            <a:br>
              <a:rPr lang="en-US" dirty="0" smtClean="0"/>
            </a:br>
            <a:r>
              <a:rPr lang="en-US" dirty="0" smtClean="0"/>
              <a:t>or five lines of text</a:t>
            </a:r>
            <a:endParaRPr lang="en-US" dirty="0"/>
          </a:p>
        </p:txBody>
      </p:sp>
      <p:sp>
        <p:nvSpPr>
          <p:cNvPr id="4" name="Text Placeholder 3"/>
          <p:cNvSpPr>
            <a:spLocks noGrp="1"/>
          </p:cNvSpPr>
          <p:nvPr>
            <p:ph type="body" sz="quarter" idx="24" hasCustomPrompt="1"/>
          </p:nvPr>
        </p:nvSpPr>
        <p:spPr>
          <a:xfrm>
            <a:off x="1" y="204952"/>
            <a:ext cx="5851526" cy="1292225"/>
          </a:xfrm>
        </p:spPr>
        <p:txBody>
          <a:bodyPr lIns="457200" rIns="274320" anchor="ctr"/>
          <a:lstStyle>
            <a:lvl1pPr marL="0" indent="0">
              <a:buNone/>
              <a:defRPr cap="all" baseline="0">
                <a:solidFill>
                  <a:schemeClr val="bg1"/>
                </a:solidFill>
              </a:defRPr>
            </a:lvl1pPr>
          </a:lstStyle>
          <a:p>
            <a:pPr lvl="0"/>
            <a:r>
              <a:rPr lang="en-US" dirty="0" smtClean="0"/>
              <a:t>Insert presentation date</a:t>
            </a:r>
          </a:p>
        </p:txBody>
      </p:sp>
      <p:sp>
        <p:nvSpPr>
          <p:cNvPr id="85" name="Text Placeholder 9"/>
          <p:cNvSpPr>
            <a:spLocks noGrp="1"/>
          </p:cNvSpPr>
          <p:nvPr>
            <p:ph type="body" sz="quarter" idx="17" hasCustomPrompt="1"/>
          </p:nvPr>
        </p:nvSpPr>
        <p:spPr>
          <a:xfrm>
            <a:off x="469900" y="4582947"/>
            <a:ext cx="2692871" cy="393700"/>
          </a:xfrm>
        </p:spPr>
        <p:txBody>
          <a:bodyPr lIns="0" bIns="0" anchor="b">
            <a:normAutofit/>
          </a:bodyPr>
          <a:lstStyle>
            <a:lvl1pPr marL="0" indent="0">
              <a:buNone/>
              <a:defRPr sz="1400" b="1" cap="all" baseline="0">
                <a:solidFill>
                  <a:schemeClr val="bg1"/>
                </a:solidFill>
              </a:defRPr>
            </a:lvl1pPr>
            <a:lvl2pPr marL="0" indent="0">
              <a:buNone/>
              <a:defRPr/>
            </a:lvl2pPr>
            <a:lvl3pPr marL="0" indent="0">
              <a:spcBef>
                <a:spcPts val="1800"/>
              </a:spcBef>
              <a:buNone/>
              <a:defRPr/>
            </a:lvl3pPr>
          </a:lstStyle>
          <a:p>
            <a:pPr lvl="0"/>
            <a:r>
              <a:rPr lang="en-US" dirty="0" smtClean="0"/>
              <a:t>presenter name</a:t>
            </a:r>
          </a:p>
        </p:txBody>
      </p:sp>
      <p:sp>
        <p:nvSpPr>
          <p:cNvPr id="86" name="Text Placeholder 45"/>
          <p:cNvSpPr>
            <a:spLocks noGrp="1"/>
          </p:cNvSpPr>
          <p:nvPr>
            <p:ph type="body" sz="quarter" idx="18" hasCustomPrompt="1"/>
          </p:nvPr>
        </p:nvSpPr>
        <p:spPr>
          <a:xfrm>
            <a:off x="469900" y="4960384"/>
            <a:ext cx="2692871" cy="914400"/>
          </a:xfrm>
        </p:spPr>
        <p:txBody>
          <a:bodyPr lIns="0">
            <a:normAutofit/>
          </a:bodyPr>
          <a:lstStyle>
            <a:lvl1pPr marL="0" indent="0">
              <a:lnSpc>
                <a:spcPct val="95000"/>
              </a:lnSpc>
              <a:spcBef>
                <a:spcPts val="0"/>
              </a:spcBef>
              <a:buNone/>
              <a:defRPr sz="1400">
                <a:solidFill>
                  <a:schemeClr val="bg1"/>
                </a:solidFill>
              </a:defRPr>
            </a:lvl1pPr>
            <a:lvl2pPr marL="0" indent="0">
              <a:spcBef>
                <a:spcPts val="1800"/>
              </a:spcBef>
              <a:buNone/>
              <a:defRPr/>
            </a:lvl2pPr>
          </a:lstStyle>
          <a:p>
            <a:r>
              <a:rPr lang="en-US" dirty="0" smtClean="0"/>
              <a:t>Add Presenter Title</a:t>
            </a:r>
            <a:br>
              <a:rPr lang="en-US" dirty="0" smtClean="0"/>
            </a:br>
            <a:r>
              <a:rPr lang="en-US" dirty="0" smtClean="0"/>
              <a:t>Optional Line 2</a:t>
            </a:r>
            <a:br>
              <a:rPr lang="en-US" dirty="0" smtClean="0"/>
            </a:br>
            <a:r>
              <a:rPr lang="en-US" dirty="0" smtClean="0"/>
              <a:t>Optional Line 3</a:t>
            </a:r>
            <a:endParaRPr lang="en-US" dirty="0"/>
          </a:p>
        </p:txBody>
      </p:sp>
      <p:sp>
        <p:nvSpPr>
          <p:cNvPr id="87" name="Text Placeholder 9"/>
          <p:cNvSpPr>
            <a:spLocks noGrp="1"/>
          </p:cNvSpPr>
          <p:nvPr>
            <p:ph type="body" sz="quarter" idx="21" hasCustomPrompt="1"/>
          </p:nvPr>
        </p:nvSpPr>
        <p:spPr>
          <a:xfrm>
            <a:off x="3417371" y="4582947"/>
            <a:ext cx="2692871" cy="393700"/>
          </a:xfrm>
        </p:spPr>
        <p:txBody>
          <a:bodyPr lIns="0" bIns="0" anchor="b">
            <a:normAutofit/>
          </a:bodyPr>
          <a:lstStyle>
            <a:lvl1pPr marL="0" indent="0">
              <a:buFont typeface="Arial" pitchFamily="34" charset="0"/>
              <a:buNone/>
              <a:defRPr sz="1400" b="1" cap="all" baseline="0">
                <a:solidFill>
                  <a:schemeClr val="bg1"/>
                </a:solidFill>
              </a:defRPr>
            </a:lvl1pPr>
            <a:lvl2pPr marL="0" indent="0">
              <a:buNone/>
              <a:defRPr/>
            </a:lvl2pPr>
            <a:lvl3pPr marL="0" indent="0">
              <a:spcBef>
                <a:spcPts val="1800"/>
              </a:spcBef>
              <a:buNone/>
              <a:defRPr/>
            </a:lvl3pPr>
          </a:lstStyle>
          <a:p>
            <a:pPr lvl="0"/>
            <a:r>
              <a:rPr lang="en-US" dirty="0" smtClean="0"/>
              <a:t>presenter name</a:t>
            </a:r>
          </a:p>
        </p:txBody>
      </p:sp>
      <p:sp>
        <p:nvSpPr>
          <p:cNvPr id="88" name="Text Placeholder 45"/>
          <p:cNvSpPr>
            <a:spLocks noGrp="1"/>
          </p:cNvSpPr>
          <p:nvPr>
            <p:ph type="body" sz="quarter" idx="22" hasCustomPrompt="1"/>
          </p:nvPr>
        </p:nvSpPr>
        <p:spPr>
          <a:xfrm>
            <a:off x="3417371" y="4960384"/>
            <a:ext cx="2692871" cy="914400"/>
          </a:xfrm>
        </p:spPr>
        <p:txBody>
          <a:bodyPr lIns="0">
            <a:normAutofit/>
          </a:bodyPr>
          <a:lstStyle>
            <a:lvl1pPr marL="0" indent="0">
              <a:lnSpc>
                <a:spcPct val="95000"/>
              </a:lnSpc>
              <a:spcBef>
                <a:spcPts val="0"/>
              </a:spcBef>
              <a:buFont typeface="Arial" pitchFamily="34" charset="0"/>
              <a:buNone/>
              <a:defRPr sz="1400">
                <a:solidFill>
                  <a:schemeClr val="bg1"/>
                </a:solidFill>
              </a:defRPr>
            </a:lvl1pPr>
            <a:lvl2pPr marL="0" indent="0">
              <a:spcBef>
                <a:spcPts val="1800"/>
              </a:spcBef>
              <a:buNone/>
              <a:defRPr/>
            </a:lvl2pPr>
          </a:lstStyle>
          <a:p>
            <a:pPr lvl="0"/>
            <a:r>
              <a:rPr lang="en-US" dirty="0" smtClean="0"/>
              <a:t>Remove second presenter info </a:t>
            </a:r>
            <a:br>
              <a:rPr lang="en-US" dirty="0" smtClean="0"/>
            </a:br>
            <a:r>
              <a:rPr lang="en-US" dirty="0" smtClean="0"/>
              <a:t>if not needed</a:t>
            </a:r>
          </a:p>
        </p:txBody>
      </p:sp>
      <p:sp>
        <p:nvSpPr>
          <p:cNvPr id="89" name="Text Placeholder 9"/>
          <p:cNvSpPr>
            <a:spLocks noGrp="1"/>
          </p:cNvSpPr>
          <p:nvPr>
            <p:ph type="body" sz="quarter" idx="25" hasCustomPrompt="1"/>
          </p:nvPr>
        </p:nvSpPr>
        <p:spPr>
          <a:xfrm>
            <a:off x="6360196" y="4582947"/>
            <a:ext cx="2692871" cy="393700"/>
          </a:xfrm>
        </p:spPr>
        <p:txBody>
          <a:bodyPr lIns="0" bIns="0" anchor="b">
            <a:normAutofit/>
          </a:bodyPr>
          <a:lstStyle>
            <a:lvl1pPr marL="0" indent="0">
              <a:buFont typeface="Arial" pitchFamily="34" charset="0"/>
              <a:buNone/>
              <a:defRPr sz="1400" b="1" cap="all" baseline="0">
                <a:solidFill>
                  <a:schemeClr val="bg1"/>
                </a:solidFill>
              </a:defRPr>
            </a:lvl1pPr>
            <a:lvl2pPr marL="0" indent="0">
              <a:buNone/>
              <a:defRPr/>
            </a:lvl2pPr>
            <a:lvl3pPr marL="0" indent="0">
              <a:spcBef>
                <a:spcPts val="1800"/>
              </a:spcBef>
              <a:buNone/>
              <a:defRPr/>
            </a:lvl3pPr>
          </a:lstStyle>
          <a:p>
            <a:pPr lvl="0"/>
            <a:r>
              <a:rPr lang="en-US" dirty="0" smtClean="0"/>
              <a:t>presenter name</a:t>
            </a:r>
          </a:p>
        </p:txBody>
      </p:sp>
      <p:sp>
        <p:nvSpPr>
          <p:cNvPr id="90" name="Text Placeholder 45"/>
          <p:cNvSpPr>
            <a:spLocks noGrp="1"/>
          </p:cNvSpPr>
          <p:nvPr>
            <p:ph type="body" sz="quarter" idx="26" hasCustomPrompt="1"/>
          </p:nvPr>
        </p:nvSpPr>
        <p:spPr>
          <a:xfrm>
            <a:off x="6360196" y="4960384"/>
            <a:ext cx="2692871" cy="914400"/>
          </a:xfrm>
        </p:spPr>
        <p:txBody>
          <a:bodyPr lIns="0">
            <a:normAutofit/>
          </a:bodyPr>
          <a:lstStyle>
            <a:lvl1pPr marL="0" indent="0">
              <a:lnSpc>
                <a:spcPct val="95000"/>
              </a:lnSpc>
              <a:spcBef>
                <a:spcPts val="0"/>
              </a:spcBef>
              <a:buFont typeface="Arial" pitchFamily="34" charset="0"/>
              <a:buNone/>
              <a:defRPr sz="1400">
                <a:solidFill>
                  <a:schemeClr val="bg1"/>
                </a:solidFill>
              </a:defRPr>
            </a:lvl1pPr>
            <a:lvl2pPr marL="0" indent="0">
              <a:spcBef>
                <a:spcPts val="1800"/>
              </a:spcBef>
              <a:buNone/>
              <a:defRPr/>
            </a:lvl2pPr>
          </a:lstStyle>
          <a:p>
            <a:pPr lvl="0"/>
            <a:r>
              <a:rPr lang="en-US" dirty="0" smtClean="0"/>
              <a:t>Remove third presenter info </a:t>
            </a:r>
            <a:br>
              <a:rPr lang="en-US" dirty="0" smtClean="0"/>
            </a:br>
            <a:r>
              <a:rPr lang="en-US" dirty="0" smtClean="0"/>
              <a:t>if not needed</a:t>
            </a:r>
          </a:p>
        </p:txBody>
      </p:sp>
      <p:sp>
        <p:nvSpPr>
          <p:cNvPr id="47" name="Text Placeholder 4"/>
          <p:cNvSpPr>
            <a:spLocks noGrp="1"/>
          </p:cNvSpPr>
          <p:nvPr>
            <p:ph type="body" sz="quarter" idx="12" hasCustomPrompt="1"/>
          </p:nvPr>
        </p:nvSpPr>
        <p:spPr>
          <a:xfrm>
            <a:off x="-1" y="1689100"/>
            <a:ext cx="239714" cy="2706624"/>
          </a:xfrm>
          <a:solidFill>
            <a:schemeClr val="accent1"/>
          </a:solidFill>
        </p:spPr>
        <p:txBody>
          <a:bodyPr bIns="0" anchor="b"/>
          <a:lstStyle>
            <a:lvl1pPr marL="0" indent="0">
              <a:buNone/>
              <a:defRPr sz="100"/>
            </a:lvl1pPr>
          </a:lstStyle>
          <a:p>
            <a:pPr lvl="0"/>
            <a:r>
              <a:rPr lang="en-US" dirty="0" smtClean="0"/>
              <a:t>  </a:t>
            </a:r>
          </a:p>
        </p:txBody>
      </p:sp>
      <p:sp>
        <p:nvSpPr>
          <p:cNvPr id="155" name="TextBox 154"/>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273831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smtClean="0"/>
              <a:t>BASIC CONTENT SLIDE</a:t>
            </a:r>
            <a:br>
              <a:rPr lang="en-US" dirty="0" smtClean="0"/>
            </a:br>
            <a:r>
              <a:rPr lang="en-US" dirty="0" smtClean="0"/>
              <a:t>one or two lines for headline</a:t>
            </a:r>
            <a:endParaRPr lang="en-US" dirty="0"/>
          </a:p>
        </p:txBody>
      </p:sp>
      <p:sp>
        <p:nvSpPr>
          <p:cNvPr id="3" name="Content Placeholder 2"/>
          <p:cNvSpPr>
            <a:spLocks noGrp="1"/>
          </p:cNvSpPr>
          <p:nvPr>
            <p:ph idx="1" hasCustomPrompt="1"/>
          </p:nvPr>
        </p:nvSpPr>
        <p:spPr>
          <a:xfrm>
            <a:off x="457200" y="1699995"/>
            <a:ext cx="8372901" cy="4422776"/>
          </a:xfrm>
        </p:spPr>
        <p:txBody>
          <a:bodyPr/>
          <a:lstStyle>
            <a:lvl1pPr>
              <a:defRPr baseline="0"/>
            </a:lvl1pPr>
          </a:lstStyle>
          <a:p>
            <a:pPr lvl="0"/>
            <a:r>
              <a:rPr lang="en-US" dirty="0" smtClean="0"/>
              <a:t>Click to add 1st-level bullet. Click an icon below to add table, graph or other imagery.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2" hasCustomPrompt="1"/>
          </p:nvPr>
        </p:nvSpPr>
        <p:spPr>
          <a:xfrm>
            <a:off x="457200" y="1168748"/>
            <a:ext cx="837290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smtClean="0"/>
              <a:t>Slide subtitle optional -  delete as needed</a:t>
            </a:r>
            <a:endParaRPr lang="en-US" dirty="0"/>
          </a:p>
        </p:txBody>
      </p:sp>
      <p:sp>
        <p:nvSpPr>
          <p:cNvPr id="8" name="Slide Number Placeholder 7"/>
          <p:cNvSpPr>
            <a:spLocks noGrp="1"/>
          </p:cNvSpPr>
          <p:nvPr>
            <p:ph type="sldNum" sz="quarter" idx="13"/>
          </p:nvPr>
        </p:nvSpPr>
        <p:spPr/>
        <p:txBody>
          <a:bodyPr/>
          <a:lstStyle/>
          <a:p>
            <a:fld id="{AEFAAC5A-9C4F-4278-920D-DF2BAB595749}" type="slidenum">
              <a:rPr lang="en-US" smtClean="0"/>
              <a:pPr/>
              <a:t>‹#›</a:t>
            </a:fld>
            <a:endParaRPr lang="en-US" dirty="0"/>
          </a:p>
        </p:txBody>
      </p:sp>
    </p:spTree>
    <p:extLst>
      <p:ext uri="{BB962C8B-B14F-4D97-AF65-F5344CB8AC3E}">
        <p14:creationId xmlns:p14="http://schemas.microsoft.com/office/powerpoint/2010/main" val="21205450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 Option C">
    <p:bg>
      <p:bgPr>
        <a:solidFill>
          <a:schemeClr val="bg1"/>
        </a:solidFill>
        <a:effectLst/>
      </p:bgPr>
    </p:bg>
    <p:spTree>
      <p:nvGrpSpPr>
        <p:cNvPr id="1" name=""/>
        <p:cNvGrpSpPr/>
        <p:nvPr/>
      </p:nvGrpSpPr>
      <p:grpSpPr>
        <a:xfrm>
          <a:off x="0" y="0"/>
          <a:ext cx="0" cy="0"/>
          <a:chOff x="0" y="0"/>
          <a:chExt cx="0" cy="0"/>
        </a:xfrm>
      </p:grpSpPr>
      <p:pic>
        <p:nvPicPr>
          <p:cNvPr id="18"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86679" y="167614"/>
            <a:ext cx="1546986" cy="557297"/>
          </a:xfrm>
          <a:prstGeom prst="rect">
            <a:avLst/>
          </a:prstGeom>
          <a:noFill/>
          <a:extLst>
            <a:ext uri="{909E8E84-426E-40DD-AFC4-6F175D3DCCD1}">
              <a14:hiddenFill xmlns:a14="http://schemas.microsoft.com/office/drawing/2010/main">
                <a:solidFill>
                  <a:srgbClr val="FFFFFF"/>
                </a:solidFill>
              </a14:hiddenFill>
            </a:ext>
          </a:extLst>
        </p:spPr>
      </p:pic>
      <p:sp>
        <p:nvSpPr>
          <p:cNvPr id="47" name="Text Placeholder 45"/>
          <p:cNvSpPr>
            <a:spLocks noGrp="1"/>
          </p:cNvSpPr>
          <p:nvPr>
            <p:ph type="body" sz="quarter" idx="19" hasCustomPrompt="1"/>
          </p:nvPr>
        </p:nvSpPr>
        <p:spPr>
          <a:xfrm>
            <a:off x="469900" y="6094281"/>
            <a:ext cx="5894492" cy="515411"/>
          </a:xfrm>
        </p:spPr>
        <p:txBody>
          <a:bodyPr lIns="0" anchor="b"/>
          <a:lstStyle>
            <a:lvl1pPr marL="0" indent="0">
              <a:spcBef>
                <a:spcPts val="0"/>
              </a:spcBef>
              <a:buNone/>
              <a:defRPr sz="1400" baseline="0">
                <a:solidFill>
                  <a:srgbClr val="47484A"/>
                </a:solidFill>
              </a:defRPr>
            </a:lvl1pPr>
            <a:lvl2pPr marL="0" indent="0">
              <a:spcBef>
                <a:spcPts val="1800"/>
              </a:spcBef>
              <a:buNone/>
              <a:defRPr/>
            </a:lvl2pPr>
          </a:lstStyle>
          <a:p>
            <a:pPr lvl="0"/>
            <a:r>
              <a:rPr lang="en-US" dirty="0" smtClean="0"/>
              <a:t>Presentation Date</a:t>
            </a:r>
            <a:br>
              <a:rPr lang="en-US" dirty="0" smtClean="0"/>
            </a:br>
            <a:r>
              <a:rPr lang="en-US" dirty="0" smtClean="0"/>
              <a:t>City, State (presentation location)</a:t>
            </a:r>
          </a:p>
        </p:txBody>
      </p:sp>
      <p:sp>
        <p:nvSpPr>
          <p:cNvPr id="50" name="Text Placeholder 9"/>
          <p:cNvSpPr>
            <a:spLocks noGrp="1"/>
          </p:cNvSpPr>
          <p:nvPr>
            <p:ph type="body" sz="quarter" idx="17" hasCustomPrompt="1"/>
          </p:nvPr>
        </p:nvSpPr>
        <p:spPr>
          <a:xfrm>
            <a:off x="469900" y="4945565"/>
            <a:ext cx="2692871" cy="393700"/>
          </a:xfrm>
        </p:spPr>
        <p:txBody>
          <a:bodyPr lIns="0" bIns="0" anchor="b">
            <a:normAutofit/>
          </a:bodyPr>
          <a:lstStyle>
            <a:lvl1pPr marL="0" indent="0">
              <a:buNone/>
              <a:defRPr sz="1400" b="1" cap="all" baseline="0">
                <a:solidFill>
                  <a:srgbClr val="47484A"/>
                </a:solidFill>
              </a:defRPr>
            </a:lvl1pPr>
            <a:lvl2pPr marL="0" indent="0">
              <a:buNone/>
              <a:defRPr/>
            </a:lvl2pPr>
            <a:lvl3pPr marL="0" indent="0">
              <a:spcBef>
                <a:spcPts val="1800"/>
              </a:spcBef>
              <a:buNone/>
              <a:defRPr/>
            </a:lvl3pPr>
          </a:lstStyle>
          <a:p>
            <a:pPr lvl="0"/>
            <a:r>
              <a:rPr lang="en-US" dirty="0" smtClean="0"/>
              <a:t>presenter name</a:t>
            </a:r>
          </a:p>
        </p:txBody>
      </p:sp>
      <p:sp>
        <p:nvSpPr>
          <p:cNvPr id="53" name="Text Placeholder 45"/>
          <p:cNvSpPr>
            <a:spLocks noGrp="1"/>
          </p:cNvSpPr>
          <p:nvPr>
            <p:ph type="body" sz="quarter" idx="18" hasCustomPrompt="1"/>
          </p:nvPr>
        </p:nvSpPr>
        <p:spPr>
          <a:xfrm>
            <a:off x="469900" y="5323002"/>
            <a:ext cx="2692871" cy="746722"/>
          </a:xfrm>
        </p:spPr>
        <p:txBody>
          <a:bodyPr lIns="0">
            <a:normAutofit/>
          </a:bodyPr>
          <a:lstStyle>
            <a:lvl1pPr marL="0" indent="0">
              <a:lnSpc>
                <a:spcPct val="95000"/>
              </a:lnSpc>
              <a:spcBef>
                <a:spcPts val="0"/>
              </a:spcBef>
              <a:buNone/>
              <a:defRPr sz="1400">
                <a:solidFill>
                  <a:srgbClr val="47484A"/>
                </a:solidFill>
              </a:defRPr>
            </a:lvl1pPr>
            <a:lvl2pPr marL="0" indent="0">
              <a:spcBef>
                <a:spcPts val="1800"/>
              </a:spcBef>
              <a:buNone/>
              <a:defRPr/>
            </a:lvl2pPr>
          </a:lstStyle>
          <a:p>
            <a:r>
              <a:rPr lang="en-US" dirty="0" smtClean="0"/>
              <a:t>Add Presenter Title</a:t>
            </a:r>
            <a:br>
              <a:rPr lang="en-US" dirty="0" smtClean="0"/>
            </a:br>
            <a:r>
              <a:rPr lang="en-US" dirty="0" smtClean="0"/>
              <a:t>Optional Line 2</a:t>
            </a:r>
            <a:br>
              <a:rPr lang="en-US" dirty="0" smtClean="0"/>
            </a:br>
            <a:r>
              <a:rPr lang="en-US" dirty="0" smtClean="0"/>
              <a:t>Optional Line 3</a:t>
            </a:r>
            <a:endParaRPr lang="en-US" dirty="0"/>
          </a:p>
        </p:txBody>
      </p:sp>
      <p:sp>
        <p:nvSpPr>
          <p:cNvPr id="56" name="Text Placeholder 9"/>
          <p:cNvSpPr>
            <a:spLocks noGrp="1"/>
          </p:cNvSpPr>
          <p:nvPr>
            <p:ph type="body" sz="quarter" idx="21" hasCustomPrompt="1"/>
          </p:nvPr>
        </p:nvSpPr>
        <p:spPr>
          <a:xfrm>
            <a:off x="3417371" y="4945565"/>
            <a:ext cx="2692871" cy="393700"/>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smtClean="0"/>
              <a:t>presenter name</a:t>
            </a:r>
          </a:p>
        </p:txBody>
      </p:sp>
      <p:sp>
        <p:nvSpPr>
          <p:cNvPr id="57" name="Text Placeholder 45"/>
          <p:cNvSpPr>
            <a:spLocks noGrp="1"/>
          </p:cNvSpPr>
          <p:nvPr>
            <p:ph type="body" sz="quarter" idx="22" hasCustomPrompt="1"/>
          </p:nvPr>
        </p:nvSpPr>
        <p:spPr>
          <a:xfrm>
            <a:off x="3417371" y="5323002"/>
            <a:ext cx="2692871" cy="74672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smtClean="0"/>
              <a:t>Remove second presenter info </a:t>
            </a:r>
            <a:br>
              <a:rPr lang="en-US" dirty="0" smtClean="0"/>
            </a:br>
            <a:r>
              <a:rPr lang="en-US" dirty="0" smtClean="0"/>
              <a:t>if not needed</a:t>
            </a:r>
          </a:p>
        </p:txBody>
      </p:sp>
      <p:sp>
        <p:nvSpPr>
          <p:cNvPr id="45" name="Picture Placeholder 4"/>
          <p:cNvSpPr>
            <a:spLocks noGrp="1" noChangeAspect="1"/>
          </p:cNvSpPr>
          <p:nvPr>
            <p:ph type="pic" sz="quarter" idx="16" hasCustomPrompt="1"/>
          </p:nvPr>
        </p:nvSpPr>
        <p:spPr>
          <a:xfrm>
            <a:off x="218127" y="899574"/>
            <a:ext cx="8925874" cy="2761535"/>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a:xfrm>
            <a:off x="469900" y="3726366"/>
            <a:ext cx="8452904" cy="862880"/>
          </a:xfrm>
        </p:spPr>
        <p:txBody>
          <a:bodyPr lIns="0" rIns="91440" anchor="b">
            <a:normAutofit/>
          </a:bodyPr>
          <a:lstStyle>
            <a:lvl1pPr>
              <a:defRPr sz="2800" baseline="0">
                <a:solidFill>
                  <a:schemeClr val="tx1">
                    <a:lumMod val="50000"/>
                  </a:schemeClr>
                </a:solidFill>
              </a:defRPr>
            </a:lvl1pPr>
          </a:lstStyle>
          <a:p>
            <a:r>
              <a:rPr lang="en-US" dirty="0" smtClean="0"/>
              <a:t>presentation title – cover option c </a:t>
            </a:r>
            <a:endParaRPr lang="en-US" dirty="0"/>
          </a:p>
        </p:txBody>
      </p:sp>
      <p:sp>
        <p:nvSpPr>
          <p:cNvPr id="87" name="Text Placeholder 9"/>
          <p:cNvSpPr>
            <a:spLocks noGrp="1"/>
          </p:cNvSpPr>
          <p:nvPr>
            <p:ph type="body" sz="quarter" idx="23" hasCustomPrompt="1"/>
          </p:nvPr>
        </p:nvSpPr>
        <p:spPr>
          <a:xfrm>
            <a:off x="6360196" y="4945565"/>
            <a:ext cx="2692871" cy="393700"/>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smtClean="0"/>
              <a:t>presenter name</a:t>
            </a:r>
          </a:p>
        </p:txBody>
      </p:sp>
      <p:sp>
        <p:nvSpPr>
          <p:cNvPr id="88" name="Text Placeholder 45"/>
          <p:cNvSpPr>
            <a:spLocks noGrp="1"/>
          </p:cNvSpPr>
          <p:nvPr>
            <p:ph type="body" sz="quarter" idx="24" hasCustomPrompt="1"/>
          </p:nvPr>
        </p:nvSpPr>
        <p:spPr>
          <a:xfrm>
            <a:off x="6360196" y="5323002"/>
            <a:ext cx="2692871" cy="74672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smtClean="0"/>
              <a:t>Remove third presenter info </a:t>
            </a:r>
            <a:br>
              <a:rPr lang="en-US" dirty="0" smtClean="0"/>
            </a:br>
            <a:r>
              <a:rPr lang="en-US" dirty="0" smtClean="0"/>
              <a:t>if not needed</a:t>
            </a:r>
          </a:p>
        </p:txBody>
      </p:sp>
      <p:sp>
        <p:nvSpPr>
          <p:cNvPr id="5" name="Text Placeholder 4"/>
          <p:cNvSpPr>
            <a:spLocks noGrp="1"/>
          </p:cNvSpPr>
          <p:nvPr>
            <p:ph type="body" sz="quarter" idx="25" hasCustomPrompt="1"/>
          </p:nvPr>
        </p:nvSpPr>
        <p:spPr>
          <a:xfrm>
            <a:off x="469900" y="4589246"/>
            <a:ext cx="8484914" cy="331077"/>
          </a:xfrm>
        </p:spPr>
        <p:txBody>
          <a:bodyPr/>
          <a:lstStyle>
            <a:lvl1pPr marL="0" indent="0">
              <a:buNone/>
              <a:defRPr b="1" baseline="0">
                <a:solidFill>
                  <a:schemeClr val="accent2"/>
                </a:solidFill>
              </a:defRPr>
            </a:lvl1pPr>
          </a:lstStyle>
          <a:p>
            <a:pPr lvl="0"/>
            <a:r>
              <a:rPr lang="en-US" dirty="0" smtClean="0"/>
              <a:t>Subtitle – delete if not needed</a:t>
            </a:r>
          </a:p>
        </p:txBody>
      </p:sp>
      <p:sp>
        <p:nvSpPr>
          <p:cNvPr id="46" name="Text Placeholder 4"/>
          <p:cNvSpPr>
            <a:spLocks noGrp="1"/>
          </p:cNvSpPr>
          <p:nvPr>
            <p:ph type="body" sz="quarter" idx="12" hasCustomPrompt="1"/>
          </p:nvPr>
        </p:nvSpPr>
        <p:spPr>
          <a:xfrm>
            <a:off x="1" y="899573"/>
            <a:ext cx="224589" cy="2761488"/>
          </a:xfrm>
          <a:solidFill>
            <a:schemeClr val="accent1"/>
          </a:solidFill>
        </p:spPr>
        <p:txBody>
          <a:bodyPr bIns="0" anchor="b"/>
          <a:lstStyle>
            <a:lvl1pPr marL="0" indent="0">
              <a:buNone/>
              <a:defRPr sz="100"/>
            </a:lvl1pPr>
          </a:lstStyle>
          <a:p>
            <a:pPr lvl="0"/>
            <a:r>
              <a:rPr lang="en-US" dirty="0" smtClean="0"/>
              <a:t>  </a:t>
            </a:r>
          </a:p>
        </p:txBody>
      </p:sp>
      <p:sp>
        <p:nvSpPr>
          <p:cNvPr id="186" name="TextBox 185"/>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17" name="Text Placeholder 4"/>
          <p:cNvSpPr>
            <a:spLocks noGrp="1"/>
          </p:cNvSpPr>
          <p:nvPr>
            <p:ph type="body" sz="quarter" idx="26" hasCustomPrompt="1"/>
          </p:nvPr>
        </p:nvSpPr>
        <p:spPr>
          <a:xfrm>
            <a:off x="503238" y="366274"/>
            <a:ext cx="8484914" cy="331077"/>
          </a:xfrm>
        </p:spPr>
        <p:txBody>
          <a:bodyPr/>
          <a:lstStyle>
            <a:lvl1pPr marL="0" indent="0">
              <a:buNone/>
              <a:defRPr sz="1000" b="1" cap="all" baseline="0">
                <a:solidFill>
                  <a:schemeClr val="tx1"/>
                </a:solidFill>
              </a:defRPr>
            </a:lvl1pPr>
          </a:lstStyle>
          <a:p>
            <a:r>
              <a:rPr lang="en-US" sz="1000" b="0" cap="all" dirty="0" smtClean="0">
                <a:solidFill>
                  <a:srgbClr val="000000"/>
                </a:solidFill>
              </a:rPr>
              <a:t>Type in name of </a:t>
            </a:r>
            <a:r>
              <a:rPr lang="en-US" sz="1000" b="0" cap="all" dirty="0" err="1" smtClean="0">
                <a:solidFill>
                  <a:srgbClr val="000000"/>
                </a:solidFill>
              </a:rPr>
              <a:t>fACILITY</a:t>
            </a:r>
            <a:r>
              <a:rPr lang="en-US" sz="1000" b="0" cap="all" dirty="0" smtClean="0">
                <a:solidFill>
                  <a:srgbClr val="000000"/>
                </a:solidFill>
              </a:rPr>
              <a:t>, division, group, program or </a:t>
            </a:r>
            <a:r>
              <a:rPr lang="en-US" sz="1000" dirty="0" smtClean="0">
                <a:solidFill>
                  <a:srgbClr val="000000"/>
                </a:solidFill>
              </a:rPr>
              <a:t>www.anl.gov</a:t>
            </a:r>
            <a:endParaRPr lang="en-US" sz="1000" dirty="0">
              <a:solidFill>
                <a:srgbClr val="000000"/>
              </a:solidFill>
            </a:endParaRPr>
          </a:p>
        </p:txBody>
      </p:sp>
    </p:spTree>
    <p:extLst>
      <p:ext uri="{BB962C8B-B14F-4D97-AF65-F5344CB8AC3E}">
        <p14:creationId xmlns:p14="http://schemas.microsoft.com/office/powerpoint/2010/main" val="2190859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Option D">
    <p:bg>
      <p:bgPr>
        <a:solidFill>
          <a:schemeClr val="bg1"/>
        </a:solidFill>
        <a:effectLst/>
      </p:bgPr>
    </p:bg>
    <p:spTree>
      <p:nvGrpSpPr>
        <p:cNvPr id="1" name=""/>
        <p:cNvGrpSpPr/>
        <p:nvPr/>
      </p:nvGrpSpPr>
      <p:grpSpPr>
        <a:xfrm>
          <a:off x="0" y="0"/>
          <a:ext cx="0" cy="0"/>
          <a:chOff x="0" y="0"/>
          <a:chExt cx="0" cy="0"/>
        </a:xfrm>
      </p:grpSpPr>
      <p:pic>
        <p:nvPicPr>
          <p:cNvPr id="16"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00979" y="320210"/>
            <a:ext cx="1546986" cy="557297"/>
          </a:xfrm>
          <a:prstGeom prst="rect">
            <a:avLst/>
          </a:prstGeom>
          <a:noFill/>
          <a:extLst>
            <a:ext uri="{909E8E84-426E-40DD-AFC4-6F175D3DCCD1}">
              <a14:hiddenFill xmlns:a14="http://schemas.microsoft.com/office/drawing/2010/main">
                <a:solidFill>
                  <a:srgbClr val="FFFFFF"/>
                </a:solidFill>
              </a14:hiddenFill>
            </a:ext>
          </a:extLst>
        </p:spPr>
      </p:pic>
      <p:sp>
        <p:nvSpPr>
          <p:cNvPr id="47" name="Text Placeholder 45"/>
          <p:cNvSpPr>
            <a:spLocks noGrp="1"/>
          </p:cNvSpPr>
          <p:nvPr>
            <p:ph type="body" sz="quarter" idx="19" hasCustomPrompt="1"/>
          </p:nvPr>
        </p:nvSpPr>
        <p:spPr>
          <a:xfrm>
            <a:off x="469900" y="6094281"/>
            <a:ext cx="5894492" cy="515411"/>
          </a:xfrm>
        </p:spPr>
        <p:txBody>
          <a:bodyPr lIns="0" anchor="b"/>
          <a:lstStyle>
            <a:lvl1pPr marL="0" indent="0">
              <a:spcBef>
                <a:spcPts val="0"/>
              </a:spcBef>
              <a:buNone/>
              <a:defRPr sz="1400" baseline="0">
                <a:solidFill>
                  <a:srgbClr val="47484A"/>
                </a:solidFill>
              </a:defRPr>
            </a:lvl1pPr>
            <a:lvl2pPr marL="0" indent="0">
              <a:spcBef>
                <a:spcPts val="1800"/>
              </a:spcBef>
              <a:buNone/>
              <a:defRPr/>
            </a:lvl2pPr>
          </a:lstStyle>
          <a:p>
            <a:pPr lvl="0"/>
            <a:r>
              <a:rPr lang="en-US" dirty="0" smtClean="0"/>
              <a:t>Presentation Date</a:t>
            </a:r>
            <a:br>
              <a:rPr lang="en-US" dirty="0" smtClean="0"/>
            </a:br>
            <a:r>
              <a:rPr lang="en-US" dirty="0" smtClean="0"/>
              <a:t>City, State (presentation location)</a:t>
            </a:r>
          </a:p>
        </p:txBody>
      </p:sp>
      <p:sp>
        <p:nvSpPr>
          <p:cNvPr id="50" name="Text Placeholder 9"/>
          <p:cNvSpPr>
            <a:spLocks noGrp="1"/>
          </p:cNvSpPr>
          <p:nvPr>
            <p:ph type="body" sz="quarter" idx="17" hasCustomPrompt="1"/>
          </p:nvPr>
        </p:nvSpPr>
        <p:spPr>
          <a:xfrm>
            <a:off x="469900" y="4581631"/>
            <a:ext cx="2692871" cy="393700"/>
          </a:xfrm>
        </p:spPr>
        <p:txBody>
          <a:bodyPr lIns="0" bIns="0" anchor="b">
            <a:normAutofit/>
          </a:bodyPr>
          <a:lstStyle>
            <a:lvl1pPr marL="0" indent="0">
              <a:buNone/>
              <a:defRPr sz="1400" b="1" cap="all" baseline="0">
                <a:solidFill>
                  <a:srgbClr val="47484A"/>
                </a:solidFill>
              </a:defRPr>
            </a:lvl1pPr>
            <a:lvl2pPr marL="0" indent="0">
              <a:buNone/>
              <a:defRPr/>
            </a:lvl2pPr>
            <a:lvl3pPr marL="0" indent="0">
              <a:spcBef>
                <a:spcPts val="1800"/>
              </a:spcBef>
              <a:buNone/>
              <a:defRPr/>
            </a:lvl3pPr>
          </a:lstStyle>
          <a:p>
            <a:pPr lvl="0"/>
            <a:r>
              <a:rPr lang="en-US" dirty="0" smtClean="0"/>
              <a:t>presenter name</a:t>
            </a:r>
          </a:p>
        </p:txBody>
      </p:sp>
      <p:sp>
        <p:nvSpPr>
          <p:cNvPr id="53" name="Text Placeholder 45"/>
          <p:cNvSpPr>
            <a:spLocks noGrp="1"/>
          </p:cNvSpPr>
          <p:nvPr>
            <p:ph type="body" sz="quarter" idx="18" hasCustomPrompt="1"/>
          </p:nvPr>
        </p:nvSpPr>
        <p:spPr>
          <a:xfrm>
            <a:off x="469900" y="4959068"/>
            <a:ext cx="2692871" cy="914400"/>
          </a:xfrm>
        </p:spPr>
        <p:txBody>
          <a:bodyPr lIns="0">
            <a:normAutofit/>
          </a:bodyPr>
          <a:lstStyle>
            <a:lvl1pPr marL="0" indent="0">
              <a:lnSpc>
                <a:spcPct val="95000"/>
              </a:lnSpc>
              <a:spcBef>
                <a:spcPts val="0"/>
              </a:spcBef>
              <a:buNone/>
              <a:defRPr sz="1400">
                <a:solidFill>
                  <a:srgbClr val="47484A"/>
                </a:solidFill>
              </a:defRPr>
            </a:lvl1pPr>
            <a:lvl2pPr marL="0" indent="0">
              <a:spcBef>
                <a:spcPts val="1800"/>
              </a:spcBef>
              <a:buNone/>
              <a:defRPr/>
            </a:lvl2pPr>
          </a:lstStyle>
          <a:p>
            <a:r>
              <a:rPr lang="en-US" dirty="0" smtClean="0"/>
              <a:t>Add Presenter Title</a:t>
            </a:r>
            <a:br>
              <a:rPr lang="en-US" dirty="0" smtClean="0"/>
            </a:br>
            <a:r>
              <a:rPr lang="en-US" dirty="0" smtClean="0"/>
              <a:t>Optional Line 2</a:t>
            </a:r>
            <a:br>
              <a:rPr lang="en-US" dirty="0" smtClean="0"/>
            </a:br>
            <a:r>
              <a:rPr lang="en-US" dirty="0" smtClean="0"/>
              <a:t>Optional Line 3</a:t>
            </a:r>
            <a:endParaRPr lang="en-US" dirty="0"/>
          </a:p>
        </p:txBody>
      </p:sp>
      <p:sp>
        <p:nvSpPr>
          <p:cNvPr id="56" name="Text Placeholder 9"/>
          <p:cNvSpPr>
            <a:spLocks noGrp="1"/>
          </p:cNvSpPr>
          <p:nvPr>
            <p:ph type="body" sz="quarter" idx="21" hasCustomPrompt="1"/>
          </p:nvPr>
        </p:nvSpPr>
        <p:spPr>
          <a:xfrm>
            <a:off x="3417371" y="4581631"/>
            <a:ext cx="2692871" cy="393700"/>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smtClean="0"/>
              <a:t>presenter name</a:t>
            </a:r>
          </a:p>
        </p:txBody>
      </p:sp>
      <p:sp>
        <p:nvSpPr>
          <p:cNvPr id="57" name="Text Placeholder 45"/>
          <p:cNvSpPr>
            <a:spLocks noGrp="1"/>
          </p:cNvSpPr>
          <p:nvPr>
            <p:ph type="body" sz="quarter" idx="22" hasCustomPrompt="1"/>
          </p:nvPr>
        </p:nvSpPr>
        <p:spPr>
          <a:xfrm>
            <a:off x="3417371" y="4959068"/>
            <a:ext cx="2692871" cy="74672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smtClean="0"/>
              <a:t>Remove second presenter info </a:t>
            </a:r>
            <a:br>
              <a:rPr lang="en-US" dirty="0" smtClean="0"/>
            </a:br>
            <a:r>
              <a:rPr lang="en-US" dirty="0" smtClean="0"/>
              <a:t>if not needed</a:t>
            </a:r>
          </a:p>
        </p:txBody>
      </p:sp>
      <p:sp>
        <p:nvSpPr>
          <p:cNvPr id="45" name="Picture Placeholder 4"/>
          <p:cNvSpPr>
            <a:spLocks noGrp="1" noChangeAspect="1"/>
          </p:cNvSpPr>
          <p:nvPr>
            <p:ph type="pic" sz="quarter" idx="16" hasCustomPrompt="1"/>
          </p:nvPr>
        </p:nvSpPr>
        <p:spPr>
          <a:xfrm>
            <a:off x="218127" y="1681606"/>
            <a:ext cx="8925874" cy="2761535"/>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a:xfrm>
            <a:off x="469901" y="116710"/>
            <a:ext cx="6776128" cy="1119234"/>
          </a:xfrm>
        </p:spPr>
        <p:txBody>
          <a:bodyPr lIns="0" rIns="91440" anchor="b">
            <a:normAutofit/>
          </a:bodyPr>
          <a:lstStyle>
            <a:lvl1pPr>
              <a:defRPr sz="2800" baseline="0">
                <a:solidFill>
                  <a:schemeClr val="tx1">
                    <a:lumMod val="50000"/>
                  </a:schemeClr>
                </a:solidFill>
              </a:defRPr>
            </a:lvl1pPr>
          </a:lstStyle>
          <a:p>
            <a:r>
              <a:rPr lang="en-US" dirty="0" smtClean="0"/>
              <a:t>presentation title –</a:t>
            </a:r>
            <a:br>
              <a:rPr lang="en-US" dirty="0" smtClean="0"/>
            </a:br>
            <a:r>
              <a:rPr lang="en-US" dirty="0" smtClean="0"/>
              <a:t>Cover option D</a:t>
            </a:r>
            <a:endParaRPr lang="en-US" dirty="0"/>
          </a:p>
        </p:txBody>
      </p:sp>
      <p:sp>
        <p:nvSpPr>
          <p:cNvPr id="87" name="Text Placeholder 9"/>
          <p:cNvSpPr>
            <a:spLocks noGrp="1"/>
          </p:cNvSpPr>
          <p:nvPr>
            <p:ph type="body" sz="quarter" idx="23" hasCustomPrompt="1"/>
          </p:nvPr>
        </p:nvSpPr>
        <p:spPr>
          <a:xfrm>
            <a:off x="6360196" y="4581631"/>
            <a:ext cx="2692871" cy="393700"/>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smtClean="0"/>
              <a:t>presenter name</a:t>
            </a:r>
          </a:p>
        </p:txBody>
      </p:sp>
      <p:sp>
        <p:nvSpPr>
          <p:cNvPr id="88" name="Text Placeholder 45"/>
          <p:cNvSpPr>
            <a:spLocks noGrp="1"/>
          </p:cNvSpPr>
          <p:nvPr>
            <p:ph type="body" sz="quarter" idx="24" hasCustomPrompt="1"/>
          </p:nvPr>
        </p:nvSpPr>
        <p:spPr>
          <a:xfrm>
            <a:off x="6360196" y="4959068"/>
            <a:ext cx="2692871" cy="74672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smtClean="0"/>
              <a:t>Remove third presenter info </a:t>
            </a:r>
            <a:br>
              <a:rPr lang="en-US" dirty="0" smtClean="0"/>
            </a:br>
            <a:r>
              <a:rPr lang="en-US" dirty="0" smtClean="0"/>
              <a:t>if not needed</a:t>
            </a:r>
          </a:p>
        </p:txBody>
      </p:sp>
      <p:sp>
        <p:nvSpPr>
          <p:cNvPr id="5" name="Text Placeholder 4"/>
          <p:cNvSpPr>
            <a:spLocks noGrp="1"/>
          </p:cNvSpPr>
          <p:nvPr>
            <p:ph type="body" sz="quarter" idx="25" hasCustomPrompt="1"/>
          </p:nvPr>
        </p:nvSpPr>
        <p:spPr>
          <a:xfrm>
            <a:off x="469900" y="1229593"/>
            <a:ext cx="8484914" cy="331077"/>
          </a:xfrm>
        </p:spPr>
        <p:txBody>
          <a:bodyPr/>
          <a:lstStyle>
            <a:lvl1pPr marL="0" indent="0">
              <a:buNone/>
              <a:defRPr b="1" baseline="0">
                <a:solidFill>
                  <a:schemeClr val="accent2"/>
                </a:solidFill>
              </a:defRPr>
            </a:lvl1pPr>
          </a:lstStyle>
          <a:p>
            <a:pPr lvl="0"/>
            <a:r>
              <a:rPr lang="en-US" dirty="0" smtClean="0"/>
              <a:t>Subtitle – delete if not needed</a:t>
            </a:r>
          </a:p>
        </p:txBody>
      </p:sp>
      <p:sp>
        <p:nvSpPr>
          <p:cNvPr id="46" name="Text Placeholder 4"/>
          <p:cNvSpPr>
            <a:spLocks noGrp="1"/>
          </p:cNvSpPr>
          <p:nvPr>
            <p:ph type="body" sz="quarter" idx="12" hasCustomPrompt="1"/>
          </p:nvPr>
        </p:nvSpPr>
        <p:spPr>
          <a:xfrm>
            <a:off x="1" y="1681605"/>
            <a:ext cx="224589" cy="2761488"/>
          </a:xfrm>
          <a:solidFill>
            <a:schemeClr val="accent1"/>
          </a:solidFill>
        </p:spPr>
        <p:txBody>
          <a:bodyPr bIns="0" anchor="b"/>
          <a:lstStyle>
            <a:lvl1pPr marL="0" indent="0">
              <a:buNone/>
              <a:defRPr sz="100"/>
            </a:lvl1pPr>
          </a:lstStyle>
          <a:p>
            <a:pPr lvl="0"/>
            <a:r>
              <a:rPr lang="en-US" dirty="0" smtClean="0"/>
              <a:t>  </a:t>
            </a:r>
          </a:p>
        </p:txBody>
      </p:sp>
      <p:sp>
        <p:nvSpPr>
          <p:cNvPr id="153" name="TextBox 152"/>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20617003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ic - Full Fram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noChangeAspect="1"/>
          </p:cNvSpPr>
          <p:nvPr>
            <p:ph type="pic" sz="quarter" idx="13" hasCustomPrompt="1"/>
          </p:nvPr>
        </p:nvSpPr>
        <p:spPr>
          <a:xfrm>
            <a:off x="218126" y="0"/>
            <a:ext cx="8925873" cy="6858000"/>
          </a:xfrm>
          <a:solidFill>
            <a:schemeClr val="bg1"/>
          </a:solidFill>
        </p:spPr>
        <p:txBody>
          <a:bodyPr lIns="0" tIns="1645920" anchor="t" anchorCtr="0"/>
          <a:lstStyle>
            <a:lvl1pPr marL="0" indent="0" algn="ctr">
              <a:buNone/>
              <a:defRPr baseline="0"/>
            </a:lvl1pPr>
          </a:lstStyle>
          <a:p>
            <a:r>
              <a:rPr lang="en-US" dirty="0" smtClean="0"/>
              <a:t>Click icon to insert an image then right click image and “SEND IMAGE TO BACK”</a:t>
            </a:r>
            <a:endParaRPr lang="en-US" dirty="0"/>
          </a:p>
        </p:txBody>
      </p:sp>
      <p:sp>
        <p:nvSpPr>
          <p:cNvPr id="7" name="Text Placeholder 6"/>
          <p:cNvSpPr>
            <a:spLocks noGrp="1"/>
          </p:cNvSpPr>
          <p:nvPr>
            <p:ph type="body" sz="quarter" idx="17" hasCustomPrompt="1"/>
          </p:nvPr>
        </p:nvSpPr>
        <p:spPr>
          <a:xfrm>
            <a:off x="0" y="4775200"/>
            <a:ext cx="9144000" cy="2082800"/>
          </a:xfrm>
          <a:solidFill>
            <a:schemeClr val="tx2">
              <a:alpha val="91000"/>
            </a:schemeClr>
          </a:solidFill>
        </p:spPr>
        <p:txBody>
          <a:bodyPr bIns="0" anchor="b" anchorCtr="0"/>
          <a:lstStyle>
            <a:lvl1pPr marL="0" indent="0">
              <a:buNone/>
              <a:defRPr sz="100"/>
            </a:lvl1pPr>
          </a:lstStyle>
          <a:p>
            <a:pPr lvl="0"/>
            <a:r>
              <a:rPr lang="en-US" dirty="0" smtClean="0"/>
              <a:t> </a:t>
            </a:r>
            <a:r>
              <a:rPr lang="en-US" dirty="0" err="1" smtClean="0"/>
              <a:t>x1</a:t>
            </a:r>
            <a:endParaRPr lang="en-US" dirty="0" smtClean="0"/>
          </a:p>
          <a:p>
            <a:pPr lvl="0"/>
            <a:endParaRPr lang="en-US" dirty="0" smtClean="0"/>
          </a:p>
        </p:txBody>
      </p:sp>
      <p:sp>
        <p:nvSpPr>
          <p:cNvPr id="2" name="Title 1"/>
          <p:cNvSpPr>
            <a:spLocks noGrp="1"/>
          </p:cNvSpPr>
          <p:nvPr>
            <p:ph type="title" hasCustomPrompt="1"/>
          </p:nvPr>
        </p:nvSpPr>
        <p:spPr>
          <a:xfrm>
            <a:off x="469901" y="5042974"/>
            <a:ext cx="8321040" cy="1373592"/>
          </a:xfrm>
        </p:spPr>
        <p:txBody>
          <a:bodyPr lIns="0" anchor="t"/>
          <a:lstStyle>
            <a:lvl1pPr>
              <a:defRPr sz="2400" b="1" cap="all" baseline="0">
                <a:solidFill>
                  <a:schemeClr val="bg1"/>
                </a:solidFill>
              </a:defRPr>
            </a:lvl1pPr>
          </a:lstStyle>
          <a:p>
            <a:r>
              <a:rPr lang="en-US" dirty="0" smtClean="0"/>
              <a:t>Full-frame image layout  – title</a:t>
            </a:r>
            <a:endParaRPr lang="en-US" dirty="0"/>
          </a:p>
        </p:txBody>
      </p:sp>
      <p:sp>
        <p:nvSpPr>
          <p:cNvPr id="3" name="Slide Number Placeholder 2"/>
          <p:cNvSpPr>
            <a:spLocks noGrp="1"/>
          </p:cNvSpPr>
          <p:nvPr>
            <p:ph type="sldNum" sz="quarter" idx="15"/>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8" name="Text Placeholder 4"/>
          <p:cNvSpPr>
            <a:spLocks noGrp="1"/>
          </p:cNvSpPr>
          <p:nvPr>
            <p:ph type="body" sz="quarter" idx="12" hasCustomPrompt="1"/>
          </p:nvPr>
        </p:nvSpPr>
        <p:spPr>
          <a:xfrm>
            <a:off x="0" y="-2"/>
            <a:ext cx="228600" cy="6858000"/>
          </a:xfrm>
          <a:solidFill>
            <a:schemeClr val="accent1"/>
          </a:solidFill>
        </p:spPr>
        <p:txBody>
          <a:bodyPr bIns="0" anchor="b"/>
          <a:lstStyle>
            <a:lvl1pPr marL="0" indent="0">
              <a:buNone/>
              <a:defRPr sz="100"/>
            </a:lvl1pPr>
          </a:lstStyle>
          <a:p>
            <a:pPr lvl="0"/>
            <a:r>
              <a:rPr lang="en-US" dirty="0" smtClean="0"/>
              <a:t>  </a:t>
            </a:r>
          </a:p>
        </p:txBody>
      </p:sp>
      <p:sp>
        <p:nvSpPr>
          <p:cNvPr id="9" name="TextBox 8"/>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1207282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ic - ONE Image">
    <p:bg>
      <p:bgPr>
        <a:solidFill>
          <a:schemeClr val="bg1"/>
        </a:solidFill>
        <a:effectLst/>
      </p:bgPr>
    </p:bg>
    <p:spTree>
      <p:nvGrpSpPr>
        <p:cNvPr id="1" name=""/>
        <p:cNvGrpSpPr/>
        <p:nvPr/>
      </p:nvGrpSpPr>
      <p:grpSpPr>
        <a:xfrm>
          <a:off x="0" y="0"/>
          <a:ext cx="0" cy="0"/>
          <a:chOff x="0" y="0"/>
          <a:chExt cx="0" cy="0"/>
        </a:xfrm>
      </p:grpSpPr>
      <p:sp>
        <p:nvSpPr>
          <p:cNvPr id="8" name="Text Placeholder 6"/>
          <p:cNvSpPr>
            <a:spLocks noGrp="1"/>
          </p:cNvSpPr>
          <p:nvPr>
            <p:ph type="body" sz="quarter" idx="17" hasCustomPrompt="1"/>
          </p:nvPr>
        </p:nvSpPr>
        <p:spPr>
          <a:xfrm>
            <a:off x="0" y="3656122"/>
            <a:ext cx="9144000" cy="3201878"/>
          </a:xfrm>
          <a:solidFill>
            <a:schemeClr val="accent2"/>
          </a:solidFill>
        </p:spPr>
        <p:txBody>
          <a:bodyPr bIns="0" anchor="b" anchorCtr="0"/>
          <a:lstStyle>
            <a:lvl1pPr marL="0" indent="0">
              <a:buNone/>
              <a:defRPr sz="100"/>
            </a:lvl1pPr>
          </a:lstStyle>
          <a:p>
            <a:pPr lvl="0"/>
            <a:r>
              <a:rPr lang="en-US" dirty="0" smtClean="0"/>
              <a:t> </a:t>
            </a:r>
            <a:r>
              <a:rPr lang="en-US" dirty="0" err="1" smtClean="0"/>
              <a:t>x1</a:t>
            </a:r>
            <a:endParaRPr lang="en-US" dirty="0" smtClean="0"/>
          </a:p>
          <a:p>
            <a:pPr lvl="0"/>
            <a:endParaRPr lang="en-US" dirty="0" smtClean="0"/>
          </a:p>
        </p:txBody>
      </p:sp>
      <p:sp>
        <p:nvSpPr>
          <p:cNvPr id="10" name="Text Placeholder 7"/>
          <p:cNvSpPr>
            <a:spLocks noGrp="1"/>
          </p:cNvSpPr>
          <p:nvPr>
            <p:ph type="body" sz="quarter" idx="14"/>
          </p:nvPr>
        </p:nvSpPr>
        <p:spPr>
          <a:xfrm>
            <a:off x="469900" y="4645418"/>
            <a:ext cx="8434552" cy="1813035"/>
          </a:xfrm>
          <a:noFill/>
        </p:spPr>
        <p:txBody>
          <a:bodyPr lIns="0" tIns="91440"/>
          <a:lstStyle>
            <a:lvl1pPr>
              <a:defRPr sz="2400">
                <a:solidFill>
                  <a:schemeClr val="bg1"/>
                </a:solidFill>
              </a:defRPr>
            </a:lvl1pPr>
            <a:lvl2pPr>
              <a:defRPr sz="22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Picture Placeholder 4"/>
          <p:cNvSpPr>
            <a:spLocks noGrp="1" noChangeAspect="1"/>
          </p:cNvSpPr>
          <p:nvPr>
            <p:ph type="pic" sz="quarter" idx="13" hasCustomPrompt="1"/>
          </p:nvPr>
        </p:nvSpPr>
        <p:spPr>
          <a:xfrm>
            <a:off x="218126" y="-1"/>
            <a:ext cx="8925873" cy="3656013"/>
          </a:xfrm>
          <a:solidFill>
            <a:schemeClr val="bg1"/>
          </a:solidFill>
        </p:spPr>
        <p:txBody>
          <a:bodyPr lIns="0" tIns="1097280" anchor="t" anchorCtr="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a:xfrm>
            <a:off x="469900" y="3807284"/>
            <a:ext cx="8674100" cy="787098"/>
          </a:xfrm>
        </p:spPr>
        <p:txBody>
          <a:bodyPr lIns="0"/>
          <a:lstStyle>
            <a:lvl1pPr>
              <a:defRPr sz="2800" b="1" baseline="0">
                <a:solidFill>
                  <a:schemeClr val="bg1"/>
                </a:solidFill>
              </a:defRPr>
            </a:lvl1pPr>
          </a:lstStyle>
          <a:p>
            <a:r>
              <a:rPr lang="en-US" dirty="0" smtClean="0"/>
              <a:t>Science/R&amp;D hero – one image</a:t>
            </a:r>
            <a:br>
              <a:rPr lang="en-US" dirty="0" smtClean="0"/>
            </a:br>
            <a:r>
              <a:rPr lang="en-US" dirty="0" smtClean="0"/>
              <a:t>Headline is </a:t>
            </a:r>
            <a:r>
              <a:rPr lang="en-US" dirty="0" err="1" smtClean="0"/>
              <a:t>arial</a:t>
            </a:r>
            <a:r>
              <a:rPr lang="en-US" dirty="0" smtClean="0"/>
              <a:t> in all caps</a:t>
            </a:r>
            <a:endParaRPr lang="en-US" dirty="0"/>
          </a:p>
        </p:txBody>
      </p:sp>
      <p:sp>
        <p:nvSpPr>
          <p:cNvPr id="3" name="Slide Number Placeholder 2"/>
          <p:cNvSpPr>
            <a:spLocks noGrp="1"/>
          </p:cNvSpPr>
          <p:nvPr>
            <p:ph type="sldNum" sz="quarter" idx="15"/>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9" name="Text Placeholder 4"/>
          <p:cNvSpPr>
            <a:spLocks noGrp="1"/>
          </p:cNvSpPr>
          <p:nvPr>
            <p:ph type="body" sz="quarter" idx="12" hasCustomPrompt="1"/>
          </p:nvPr>
        </p:nvSpPr>
        <p:spPr>
          <a:xfrm>
            <a:off x="0" y="-2"/>
            <a:ext cx="228600" cy="6858000"/>
          </a:xfrm>
          <a:solidFill>
            <a:schemeClr val="accent1"/>
          </a:solidFill>
        </p:spPr>
        <p:txBody>
          <a:bodyPr bIns="0" anchor="b"/>
          <a:lstStyle>
            <a:lvl1pPr marL="0" indent="0">
              <a:buNone/>
              <a:defRPr sz="100"/>
            </a:lvl1pPr>
          </a:lstStyle>
          <a:p>
            <a:pPr lvl="0"/>
            <a:r>
              <a:rPr lang="en-US" dirty="0" smtClean="0"/>
              <a:t>  </a:t>
            </a:r>
          </a:p>
        </p:txBody>
      </p:sp>
      <p:sp>
        <p:nvSpPr>
          <p:cNvPr id="11" name="TextBox 1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1659492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ic - TWO images">
    <p:bg>
      <p:bgPr>
        <a:solidFill>
          <a:schemeClr val="bg1"/>
        </a:solidFill>
        <a:effectLst/>
      </p:bgPr>
    </p:bg>
    <p:spTree>
      <p:nvGrpSpPr>
        <p:cNvPr id="1" name=""/>
        <p:cNvGrpSpPr/>
        <p:nvPr/>
      </p:nvGrpSpPr>
      <p:grpSpPr>
        <a:xfrm>
          <a:off x="0" y="0"/>
          <a:ext cx="0" cy="0"/>
          <a:chOff x="0" y="0"/>
          <a:chExt cx="0" cy="0"/>
        </a:xfrm>
      </p:grpSpPr>
      <p:sp>
        <p:nvSpPr>
          <p:cNvPr id="13" name="Text Placeholder 6"/>
          <p:cNvSpPr>
            <a:spLocks noGrp="1"/>
          </p:cNvSpPr>
          <p:nvPr>
            <p:ph type="body" sz="quarter" idx="20" hasCustomPrompt="1"/>
          </p:nvPr>
        </p:nvSpPr>
        <p:spPr>
          <a:xfrm>
            <a:off x="0" y="3656122"/>
            <a:ext cx="9144000" cy="3201878"/>
          </a:xfrm>
          <a:solidFill>
            <a:schemeClr val="accent2"/>
          </a:solidFill>
        </p:spPr>
        <p:txBody>
          <a:bodyPr bIns="0" anchor="b" anchorCtr="0"/>
          <a:lstStyle>
            <a:lvl1pPr marL="0" indent="0">
              <a:buNone/>
              <a:defRPr sz="100"/>
            </a:lvl1pPr>
          </a:lstStyle>
          <a:p>
            <a:pPr lvl="0"/>
            <a:r>
              <a:rPr lang="en-US" dirty="0" smtClean="0"/>
              <a:t> </a:t>
            </a:r>
            <a:r>
              <a:rPr lang="en-US" dirty="0" err="1" smtClean="0"/>
              <a:t>x1</a:t>
            </a:r>
            <a:endParaRPr lang="en-US" dirty="0" smtClean="0"/>
          </a:p>
          <a:p>
            <a:pPr lvl="0"/>
            <a:endParaRPr lang="en-US" dirty="0" smtClean="0"/>
          </a:p>
        </p:txBody>
      </p:sp>
      <p:sp>
        <p:nvSpPr>
          <p:cNvPr id="11" name="Picture Placeholder 4"/>
          <p:cNvSpPr>
            <a:spLocks noGrp="1" noChangeAspect="1"/>
          </p:cNvSpPr>
          <p:nvPr>
            <p:ph type="pic" sz="quarter" idx="16" hasCustomPrompt="1"/>
          </p:nvPr>
        </p:nvSpPr>
        <p:spPr>
          <a:xfrm>
            <a:off x="218127" y="0"/>
            <a:ext cx="4480560" cy="3663950"/>
          </a:xfrm>
          <a:solidFill>
            <a:schemeClr val="bg1">
              <a:lumMod val="75000"/>
            </a:schemeClr>
          </a:solidFill>
        </p:spPr>
        <p:txBody>
          <a:bodyPr tIns="1097280" anchor="t" anchorCtr="0"/>
          <a:lstStyle>
            <a:lvl1pPr marL="0" indent="0" algn="ctr">
              <a:buNone/>
              <a:defRPr baseline="0"/>
            </a:lvl1pPr>
          </a:lstStyle>
          <a:p>
            <a:r>
              <a:rPr lang="en-US" dirty="0" smtClean="0"/>
              <a:t>Click icon to insert an image</a:t>
            </a:r>
            <a:endParaRPr lang="en-US" dirty="0"/>
          </a:p>
        </p:txBody>
      </p:sp>
      <p:sp>
        <p:nvSpPr>
          <p:cNvPr id="12" name="Picture Placeholder 4"/>
          <p:cNvSpPr>
            <a:spLocks noGrp="1" noChangeAspect="1"/>
          </p:cNvSpPr>
          <p:nvPr>
            <p:ph type="pic" sz="quarter" idx="17" hasCustomPrompt="1"/>
          </p:nvPr>
        </p:nvSpPr>
        <p:spPr>
          <a:xfrm>
            <a:off x="4682525" y="0"/>
            <a:ext cx="4480560" cy="3663950"/>
          </a:xfrm>
          <a:solidFill>
            <a:schemeClr val="bg1">
              <a:lumMod val="85000"/>
            </a:schemeClr>
          </a:solidFill>
        </p:spPr>
        <p:txBody>
          <a:bodyPr tIns="1097280" anchor="t" anchorCtr="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a:xfrm>
            <a:off x="469900" y="3807284"/>
            <a:ext cx="8674100" cy="787098"/>
          </a:xfrm>
        </p:spPr>
        <p:txBody>
          <a:bodyPr lIns="0"/>
          <a:lstStyle>
            <a:lvl1pPr>
              <a:defRPr sz="2800" b="1">
                <a:solidFill>
                  <a:schemeClr val="bg1"/>
                </a:solidFill>
              </a:defRPr>
            </a:lvl1pPr>
          </a:lstStyle>
          <a:p>
            <a:r>
              <a:rPr lang="en-US" dirty="0" smtClean="0"/>
              <a:t>Science/R&amp;D hero – TWO images</a:t>
            </a:r>
            <a:br>
              <a:rPr lang="en-US" dirty="0" smtClean="0"/>
            </a:br>
            <a:r>
              <a:rPr lang="en-US" dirty="0" smtClean="0"/>
              <a:t>Headline is </a:t>
            </a:r>
            <a:r>
              <a:rPr lang="en-US" dirty="0" err="1" smtClean="0"/>
              <a:t>arial</a:t>
            </a:r>
            <a:r>
              <a:rPr lang="en-US" dirty="0" smtClean="0"/>
              <a:t> in all caps</a:t>
            </a:r>
            <a:endParaRPr lang="en-US" dirty="0"/>
          </a:p>
        </p:txBody>
      </p:sp>
      <p:sp>
        <p:nvSpPr>
          <p:cNvPr id="9" name="Text Placeholder 7"/>
          <p:cNvSpPr>
            <a:spLocks noGrp="1"/>
          </p:cNvSpPr>
          <p:nvPr>
            <p:ph type="body" sz="quarter" idx="14"/>
          </p:nvPr>
        </p:nvSpPr>
        <p:spPr>
          <a:xfrm>
            <a:off x="469900" y="4645418"/>
            <a:ext cx="8434552" cy="1813035"/>
          </a:xfrm>
          <a:noFill/>
        </p:spPr>
        <p:txBody>
          <a:bodyPr lIns="0" tIns="91440"/>
          <a:lstStyle>
            <a:lvl1pPr>
              <a:defRPr sz="2400">
                <a:solidFill>
                  <a:schemeClr val="bg1"/>
                </a:solidFill>
              </a:defRPr>
            </a:lvl1pPr>
            <a:lvl2pPr>
              <a:defRPr sz="22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Slide Number Placeholder 2"/>
          <p:cNvSpPr>
            <a:spLocks noGrp="1"/>
          </p:cNvSpPr>
          <p:nvPr>
            <p:ph type="sldNum" sz="quarter" idx="18"/>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10" name="Text Placeholder 4"/>
          <p:cNvSpPr>
            <a:spLocks noGrp="1"/>
          </p:cNvSpPr>
          <p:nvPr>
            <p:ph type="body" sz="quarter" idx="12" hasCustomPrompt="1"/>
          </p:nvPr>
        </p:nvSpPr>
        <p:spPr>
          <a:xfrm>
            <a:off x="0" y="-2"/>
            <a:ext cx="228600" cy="6858000"/>
          </a:xfrm>
          <a:solidFill>
            <a:schemeClr val="accent1"/>
          </a:solidFill>
        </p:spPr>
        <p:txBody>
          <a:bodyPr bIns="0" anchor="b"/>
          <a:lstStyle>
            <a:lvl1pPr marL="0" indent="0">
              <a:buNone/>
              <a:defRPr sz="100"/>
            </a:lvl1pPr>
          </a:lstStyle>
          <a:p>
            <a:pPr lvl="0"/>
            <a:r>
              <a:rPr lang="en-US" dirty="0" smtClean="0"/>
              <a:t>  </a:t>
            </a:r>
          </a:p>
        </p:txBody>
      </p:sp>
      <p:sp>
        <p:nvSpPr>
          <p:cNvPr id="14" name="TextBox 13"/>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2709536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 - THREE Images">
    <p:bg>
      <p:bgPr>
        <a:solidFill>
          <a:schemeClr val="bg1"/>
        </a:solidFill>
        <a:effectLst/>
      </p:bgPr>
    </p:bg>
    <p:spTree>
      <p:nvGrpSpPr>
        <p:cNvPr id="1" name=""/>
        <p:cNvGrpSpPr/>
        <p:nvPr/>
      </p:nvGrpSpPr>
      <p:grpSpPr>
        <a:xfrm>
          <a:off x="0" y="0"/>
          <a:ext cx="0" cy="0"/>
          <a:chOff x="0" y="0"/>
          <a:chExt cx="0" cy="0"/>
        </a:xfrm>
      </p:grpSpPr>
      <p:sp>
        <p:nvSpPr>
          <p:cNvPr id="11" name="Text Placeholder 6"/>
          <p:cNvSpPr>
            <a:spLocks noGrp="1"/>
          </p:cNvSpPr>
          <p:nvPr>
            <p:ph type="body" sz="quarter" idx="19" hasCustomPrompt="1"/>
          </p:nvPr>
        </p:nvSpPr>
        <p:spPr>
          <a:xfrm>
            <a:off x="0" y="3656122"/>
            <a:ext cx="9144000" cy="3201878"/>
          </a:xfrm>
          <a:solidFill>
            <a:schemeClr val="accent2"/>
          </a:solidFill>
        </p:spPr>
        <p:txBody>
          <a:bodyPr bIns="0" anchor="b" anchorCtr="0"/>
          <a:lstStyle>
            <a:lvl1pPr marL="0" indent="0">
              <a:buNone/>
              <a:defRPr sz="100"/>
            </a:lvl1pPr>
          </a:lstStyle>
          <a:p>
            <a:pPr lvl="0"/>
            <a:r>
              <a:rPr lang="en-US" dirty="0" smtClean="0"/>
              <a:t> </a:t>
            </a:r>
            <a:r>
              <a:rPr lang="en-US" dirty="0" err="1" smtClean="0"/>
              <a:t>x1</a:t>
            </a:r>
            <a:endParaRPr lang="en-US" dirty="0" smtClean="0"/>
          </a:p>
          <a:p>
            <a:pPr lvl="0"/>
            <a:endParaRPr lang="en-US" dirty="0" smtClean="0"/>
          </a:p>
        </p:txBody>
      </p:sp>
      <p:sp>
        <p:nvSpPr>
          <p:cNvPr id="5" name="Picture Placeholder 4"/>
          <p:cNvSpPr>
            <a:spLocks noGrp="1" noChangeAspect="1"/>
          </p:cNvSpPr>
          <p:nvPr>
            <p:ph type="pic" sz="quarter" idx="13" hasCustomPrompt="1"/>
          </p:nvPr>
        </p:nvSpPr>
        <p:spPr>
          <a:xfrm>
            <a:off x="218127" y="0"/>
            <a:ext cx="2990088" cy="3673642"/>
          </a:xfrm>
          <a:solidFill>
            <a:schemeClr val="bg1">
              <a:lumMod val="8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9" name="Picture Placeholder 4"/>
          <p:cNvSpPr>
            <a:spLocks noGrp="1" noChangeAspect="1"/>
          </p:cNvSpPr>
          <p:nvPr>
            <p:ph type="pic" sz="quarter" idx="15" hasCustomPrompt="1"/>
          </p:nvPr>
        </p:nvSpPr>
        <p:spPr>
          <a:xfrm>
            <a:off x="3194237" y="0"/>
            <a:ext cx="2990088" cy="3673642"/>
          </a:xfrm>
          <a:solidFill>
            <a:schemeClr val="bg1">
              <a:lumMod val="7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10" name="Picture Placeholder 4"/>
          <p:cNvSpPr>
            <a:spLocks noGrp="1" noChangeAspect="1"/>
          </p:cNvSpPr>
          <p:nvPr>
            <p:ph type="pic" sz="quarter" idx="16" hasCustomPrompt="1"/>
          </p:nvPr>
        </p:nvSpPr>
        <p:spPr>
          <a:xfrm>
            <a:off x="6186112" y="0"/>
            <a:ext cx="2957888" cy="3673642"/>
          </a:xfrm>
          <a:solidFill>
            <a:schemeClr val="bg1">
              <a:lumMod val="8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8" name="Text Placeholder 7"/>
          <p:cNvSpPr>
            <a:spLocks noGrp="1"/>
          </p:cNvSpPr>
          <p:nvPr>
            <p:ph type="body" sz="quarter" idx="14"/>
          </p:nvPr>
        </p:nvSpPr>
        <p:spPr>
          <a:xfrm>
            <a:off x="469900" y="4645418"/>
            <a:ext cx="8434552" cy="1813035"/>
          </a:xfrm>
          <a:noFill/>
        </p:spPr>
        <p:txBody>
          <a:bodyPr lIns="0" tIns="91440"/>
          <a:lstStyle>
            <a:lvl1pPr>
              <a:defRPr sz="2400">
                <a:solidFill>
                  <a:schemeClr val="bg1"/>
                </a:solidFill>
              </a:defRPr>
            </a:lvl1pPr>
            <a:lvl2pPr>
              <a:defRPr sz="22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hasCustomPrompt="1"/>
          </p:nvPr>
        </p:nvSpPr>
        <p:spPr>
          <a:xfrm>
            <a:off x="469900" y="3807284"/>
            <a:ext cx="8674100" cy="787098"/>
          </a:xfrm>
        </p:spPr>
        <p:txBody>
          <a:bodyPr lIns="0"/>
          <a:lstStyle>
            <a:lvl1pPr>
              <a:defRPr sz="2800" b="1">
                <a:solidFill>
                  <a:schemeClr val="bg1"/>
                </a:solidFill>
              </a:defRPr>
            </a:lvl1pPr>
          </a:lstStyle>
          <a:p>
            <a:r>
              <a:rPr lang="en-US" dirty="0" smtClean="0"/>
              <a:t>Science/R&amp;D hero – Three images</a:t>
            </a:r>
            <a:br>
              <a:rPr lang="en-US" dirty="0" smtClean="0"/>
            </a:br>
            <a:r>
              <a:rPr lang="en-US" dirty="0" smtClean="0"/>
              <a:t>Headline is </a:t>
            </a:r>
            <a:r>
              <a:rPr lang="en-US" dirty="0" err="1" smtClean="0"/>
              <a:t>arial</a:t>
            </a:r>
            <a:r>
              <a:rPr lang="en-US" dirty="0" smtClean="0"/>
              <a:t> in all caps</a:t>
            </a:r>
            <a:endParaRPr lang="en-US" dirty="0"/>
          </a:p>
        </p:txBody>
      </p:sp>
      <p:sp>
        <p:nvSpPr>
          <p:cNvPr id="3" name="Slide Number Placeholder 2"/>
          <p:cNvSpPr>
            <a:spLocks noGrp="1"/>
          </p:cNvSpPr>
          <p:nvPr>
            <p:ph type="sldNum" sz="quarter" idx="17"/>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12" name="Text Placeholder 4"/>
          <p:cNvSpPr>
            <a:spLocks noGrp="1"/>
          </p:cNvSpPr>
          <p:nvPr>
            <p:ph type="body" sz="quarter" idx="12" hasCustomPrompt="1"/>
          </p:nvPr>
        </p:nvSpPr>
        <p:spPr>
          <a:xfrm>
            <a:off x="0" y="-2"/>
            <a:ext cx="228600" cy="6858000"/>
          </a:xfrm>
          <a:solidFill>
            <a:schemeClr val="accent1"/>
          </a:solidFill>
        </p:spPr>
        <p:txBody>
          <a:bodyPr bIns="0" anchor="b"/>
          <a:lstStyle>
            <a:lvl1pPr marL="0" indent="0">
              <a:buNone/>
              <a:defRPr sz="100"/>
            </a:lvl1pPr>
          </a:lstStyle>
          <a:p>
            <a:pPr lvl="0"/>
            <a:r>
              <a:rPr lang="en-US" dirty="0" smtClean="0"/>
              <a:t>  </a:t>
            </a:r>
          </a:p>
        </p:txBody>
      </p:sp>
      <p:sp>
        <p:nvSpPr>
          <p:cNvPr id="13" name="TextBox 12"/>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3012978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ic - FOUR Images">
    <p:bg>
      <p:bgPr>
        <a:solidFill>
          <a:schemeClr val="bg1"/>
        </a:solidFill>
        <a:effectLst/>
      </p:bgPr>
    </p:bg>
    <p:spTree>
      <p:nvGrpSpPr>
        <p:cNvPr id="1" name=""/>
        <p:cNvGrpSpPr/>
        <p:nvPr/>
      </p:nvGrpSpPr>
      <p:grpSpPr>
        <a:xfrm>
          <a:off x="0" y="0"/>
          <a:ext cx="0" cy="0"/>
          <a:chOff x="0" y="0"/>
          <a:chExt cx="0" cy="0"/>
        </a:xfrm>
      </p:grpSpPr>
      <p:sp>
        <p:nvSpPr>
          <p:cNvPr id="19" name="Text Placeholder 6"/>
          <p:cNvSpPr>
            <a:spLocks noGrp="1"/>
          </p:cNvSpPr>
          <p:nvPr>
            <p:ph type="body" sz="quarter" idx="24" hasCustomPrompt="1"/>
          </p:nvPr>
        </p:nvSpPr>
        <p:spPr>
          <a:xfrm>
            <a:off x="0" y="0"/>
            <a:ext cx="9144000" cy="6858000"/>
          </a:xfrm>
          <a:solidFill>
            <a:schemeClr val="accent2"/>
          </a:solidFill>
        </p:spPr>
        <p:txBody>
          <a:bodyPr bIns="0" anchor="b" anchorCtr="0"/>
          <a:lstStyle>
            <a:lvl1pPr marL="0" indent="0">
              <a:buNone/>
              <a:defRPr sz="100"/>
            </a:lvl1pPr>
          </a:lstStyle>
          <a:p>
            <a:pPr lvl="0"/>
            <a:r>
              <a:rPr lang="en-US" dirty="0" smtClean="0"/>
              <a:t> </a:t>
            </a:r>
            <a:r>
              <a:rPr lang="en-US" dirty="0" err="1" smtClean="0"/>
              <a:t>x1</a:t>
            </a:r>
            <a:endParaRPr lang="en-US" dirty="0" smtClean="0"/>
          </a:p>
          <a:p>
            <a:pPr lvl="0"/>
            <a:endParaRPr lang="en-US" dirty="0" smtClean="0"/>
          </a:p>
        </p:txBody>
      </p:sp>
      <p:sp>
        <p:nvSpPr>
          <p:cNvPr id="5" name="Picture Placeholder 4"/>
          <p:cNvSpPr>
            <a:spLocks noGrp="1" noChangeAspect="1"/>
          </p:cNvSpPr>
          <p:nvPr>
            <p:ph type="pic" sz="quarter" idx="13" hasCustomPrompt="1"/>
          </p:nvPr>
        </p:nvSpPr>
        <p:spPr>
          <a:xfrm>
            <a:off x="218127" y="1654175"/>
            <a:ext cx="2240280" cy="2238282"/>
          </a:xfrm>
          <a:solidFill>
            <a:schemeClr val="bg1">
              <a:lumMod val="8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9" name="Picture Placeholder 4"/>
          <p:cNvSpPr>
            <a:spLocks noGrp="1" noChangeAspect="1"/>
          </p:cNvSpPr>
          <p:nvPr>
            <p:ph type="pic" sz="quarter" idx="15" hasCustomPrompt="1"/>
          </p:nvPr>
        </p:nvSpPr>
        <p:spPr>
          <a:xfrm>
            <a:off x="2453235" y="1654175"/>
            <a:ext cx="2240280" cy="2238282"/>
          </a:xfrm>
          <a:solidFill>
            <a:schemeClr val="bg1">
              <a:lumMod val="7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10" name="Picture Placeholder 4"/>
          <p:cNvSpPr>
            <a:spLocks noGrp="1" noChangeAspect="1"/>
          </p:cNvSpPr>
          <p:nvPr>
            <p:ph type="pic" sz="quarter" idx="16" hasCustomPrompt="1"/>
          </p:nvPr>
        </p:nvSpPr>
        <p:spPr>
          <a:xfrm>
            <a:off x="4688341" y="1654175"/>
            <a:ext cx="2240280" cy="2238282"/>
          </a:xfrm>
          <a:solidFill>
            <a:schemeClr val="bg1">
              <a:lumMod val="8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11" name="Picture Placeholder 4"/>
          <p:cNvSpPr>
            <a:spLocks noGrp="1" noChangeAspect="1"/>
          </p:cNvSpPr>
          <p:nvPr>
            <p:ph type="pic" sz="quarter" idx="17" hasCustomPrompt="1"/>
          </p:nvPr>
        </p:nvSpPr>
        <p:spPr>
          <a:xfrm>
            <a:off x="6906022" y="1654175"/>
            <a:ext cx="2240280" cy="2238282"/>
          </a:xfrm>
          <a:solidFill>
            <a:schemeClr val="bg1">
              <a:lumMod val="75000"/>
            </a:schemeClr>
          </a:solidFill>
        </p:spPr>
        <p:txBody>
          <a:bodyPr lIns="0" tIns="731520" anchor="t" anchorCtr="0"/>
          <a:lstStyle>
            <a:lvl1pPr marL="0" indent="0" algn="ctr">
              <a:buNone/>
              <a:defRPr baseline="0"/>
            </a:lvl1pPr>
          </a:lstStyle>
          <a:p>
            <a:r>
              <a:rPr lang="en-US" dirty="0" smtClean="0"/>
              <a:t>Click icon to insert an image</a:t>
            </a:r>
            <a:endParaRPr lang="en-US" dirty="0"/>
          </a:p>
        </p:txBody>
      </p:sp>
      <p:sp>
        <p:nvSpPr>
          <p:cNvPr id="8" name="Text Placeholder 7"/>
          <p:cNvSpPr>
            <a:spLocks noGrp="1"/>
          </p:cNvSpPr>
          <p:nvPr>
            <p:ph type="body" sz="quarter" idx="14"/>
          </p:nvPr>
        </p:nvSpPr>
        <p:spPr>
          <a:xfrm>
            <a:off x="469900" y="4645418"/>
            <a:ext cx="8434552" cy="1813035"/>
          </a:xfrm>
          <a:noFill/>
        </p:spPr>
        <p:txBody>
          <a:bodyPr lIns="0" tIns="91440"/>
          <a:lstStyle>
            <a:lvl1pPr>
              <a:defRPr sz="2400">
                <a:solidFill>
                  <a:schemeClr val="bg1"/>
                </a:solidFill>
              </a:defRPr>
            </a:lvl1pPr>
            <a:lvl2pPr>
              <a:defRPr sz="22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itle 2"/>
          <p:cNvSpPr>
            <a:spLocks noGrp="1"/>
          </p:cNvSpPr>
          <p:nvPr>
            <p:ph type="title" hasCustomPrompt="1"/>
          </p:nvPr>
        </p:nvSpPr>
        <p:spPr/>
        <p:txBody>
          <a:bodyPr/>
          <a:lstStyle>
            <a:lvl1pPr>
              <a:defRPr>
                <a:solidFill>
                  <a:schemeClr val="bg1"/>
                </a:solidFill>
              </a:defRPr>
            </a:lvl1pPr>
          </a:lstStyle>
          <a:p>
            <a:r>
              <a:rPr lang="en-US" dirty="0" smtClean="0"/>
              <a:t>Science/R&amp;D hero – four images</a:t>
            </a:r>
            <a:br>
              <a:rPr lang="en-US" dirty="0" smtClean="0"/>
            </a:br>
            <a:r>
              <a:rPr lang="en-US" dirty="0" smtClean="0"/>
              <a:t>Headline is </a:t>
            </a:r>
            <a:r>
              <a:rPr lang="en-US" dirty="0" err="1" smtClean="0"/>
              <a:t>arial</a:t>
            </a:r>
            <a:r>
              <a:rPr lang="en-US" dirty="0" smtClean="0"/>
              <a:t> in all caps</a:t>
            </a:r>
            <a:endParaRPr lang="en-US" dirty="0"/>
          </a:p>
        </p:txBody>
      </p:sp>
      <p:sp>
        <p:nvSpPr>
          <p:cNvPr id="4" name="Text Placeholder 3"/>
          <p:cNvSpPr>
            <a:spLocks noGrp="1"/>
          </p:cNvSpPr>
          <p:nvPr>
            <p:ph type="body" sz="quarter" idx="18" hasCustomPrompt="1"/>
          </p:nvPr>
        </p:nvSpPr>
        <p:spPr>
          <a:xfrm>
            <a:off x="218128" y="3931763"/>
            <a:ext cx="2238469" cy="477837"/>
          </a:xfrm>
        </p:spPr>
        <p:txBody>
          <a:bodyPr lIns="91440" rIns="91440"/>
          <a:lstStyle>
            <a:lvl1pPr marL="0" indent="0">
              <a:lnSpc>
                <a:spcPct val="95000"/>
              </a:lnSpc>
              <a:buNone/>
              <a:defRPr sz="1200" b="0" baseline="0">
                <a:solidFill>
                  <a:schemeClr val="bg1"/>
                </a:solidFill>
              </a:defRPr>
            </a:lvl1pPr>
          </a:lstStyle>
          <a:p>
            <a:pPr lvl="0"/>
            <a:r>
              <a:rPr lang="en-US" dirty="0" smtClean="0"/>
              <a:t>Image caption Image caption Image caption Image caption Image</a:t>
            </a:r>
            <a:endParaRPr lang="en-US" dirty="0"/>
          </a:p>
        </p:txBody>
      </p:sp>
      <p:sp>
        <p:nvSpPr>
          <p:cNvPr id="16" name="Text Placeholder 3"/>
          <p:cNvSpPr>
            <a:spLocks noGrp="1"/>
          </p:cNvSpPr>
          <p:nvPr>
            <p:ph type="body" sz="quarter" idx="19" hasCustomPrompt="1"/>
          </p:nvPr>
        </p:nvSpPr>
        <p:spPr>
          <a:xfrm>
            <a:off x="2442594" y="3931763"/>
            <a:ext cx="2238469" cy="477837"/>
          </a:xfrm>
        </p:spPr>
        <p:txBody>
          <a:bodyPr lIns="91440" rIns="91440"/>
          <a:lstStyle>
            <a:lvl1pPr marL="0" indent="0">
              <a:lnSpc>
                <a:spcPct val="95000"/>
              </a:lnSpc>
              <a:buNone/>
              <a:defRPr sz="1200" b="0">
                <a:solidFill>
                  <a:schemeClr val="bg1"/>
                </a:solidFill>
              </a:defRPr>
            </a:lvl1pPr>
          </a:lstStyle>
          <a:p>
            <a:pPr lvl="0"/>
            <a:r>
              <a:rPr lang="en-US" dirty="0" smtClean="0"/>
              <a:t>Image caption Image caption Image caption Image caption Image</a:t>
            </a:r>
            <a:endParaRPr lang="en-US" dirty="0"/>
          </a:p>
        </p:txBody>
      </p:sp>
      <p:sp>
        <p:nvSpPr>
          <p:cNvPr id="17" name="Text Placeholder 3"/>
          <p:cNvSpPr>
            <a:spLocks noGrp="1"/>
          </p:cNvSpPr>
          <p:nvPr>
            <p:ph type="body" sz="quarter" idx="20" hasCustomPrompt="1"/>
          </p:nvPr>
        </p:nvSpPr>
        <p:spPr>
          <a:xfrm>
            <a:off x="4681063" y="3931763"/>
            <a:ext cx="2238469" cy="477837"/>
          </a:xfrm>
        </p:spPr>
        <p:txBody>
          <a:bodyPr lIns="91440" rIns="91440"/>
          <a:lstStyle>
            <a:lvl1pPr marL="0" indent="0">
              <a:lnSpc>
                <a:spcPct val="95000"/>
              </a:lnSpc>
              <a:buNone/>
              <a:defRPr sz="1200" b="0">
                <a:solidFill>
                  <a:schemeClr val="bg1"/>
                </a:solidFill>
              </a:defRPr>
            </a:lvl1pPr>
          </a:lstStyle>
          <a:p>
            <a:pPr lvl="0"/>
            <a:r>
              <a:rPr lang="en-US" dirty="0" smtClean="0"/>
              <a:t>Image caption Image caption Image caption Image caption Image</a:t>
            </a:r>
            <a:endParaRPr lang="en-US" dirty="0"/>
          </a:p>
        </p:txBody>
      </p:sp>
      <p:sp>
        <p:nvSpPr>
          <p:cNvPr id="18" name="Text Placeholder 3"/>
          <p:cNvSpPr>
            <a:spLocks noGrp="1"/>
          </p:cNvSpPr>
          <p:nvPr>
            <p:ph type="body" sz="quarter" idx="21" hasCustomPrompt="1"/>
          </p:nvPr>
        </p:nvSpPr>
        <p:spPr>
          <a:xfrm>
            <a:off x="6905531" y="3931763"/>
            <a:ext cx="2238469" cy="477837"/>
          </a:xfrm>
        </p:spPr>
        <p:txBody>
          <a:bodyPr lIns="91440" rIns="91440"/>
          <a:lstStyle>
            <a:lvl1pPr marL="0" indent="0">
              <a:lnSpc>
                <a:spcPct val="95000"/>
              </a:lnSpc>
              <a:buNone/>
              <a:defRPr sz="1200" b="0">
                <a:solidFill>
                  <a:schemeClr val="bg1"/>
                </a:solidFill>
              </a:defRPr>
            </a:lvl1pPr>
          </a:lstStyle>
          <a:p>
            <a:pPr lvl="0"/>
            <a:r>
              <a:rPr lang="en-US" dirty="0" smtClean="0"/>
              <a:t>Image caption Image caption Image caption Image caption Image</a:t>
            </a:r>
            <a:endParaRPr lang="en-US" dirty="0"/>
          </a:p>
        </p:txBody>
      </p:sp>
      <p:sp>
        <p:nvSpPr>
          <p:cNvPr id="2" name="Slide Number Placeholder 1"/>
          <p:cNvSpPr>
            <a:spLocks noGrp="1"/>
          </p:cNvSpPr>
          <p:nvPr>
            <p:ph type="sldNum" sz="quarter" idx="22"/>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6" name="Footer Placeholder 5"/>
          <p:cNvSpPr>
            <a:spLocks noGrp="1"/>
          </p:cNvSpPr>
          <p:nvPr>
            <p:ph type="ftr" sz="quarter" idx="23"/>
          </p:nvPr>
        </p:nvSpPr>
        <p:spPr>
          <a:xfrm>
            <a:off x="0" y="-1"/>
            <a:ext cx="228600" cy="6858000"/>
          </a:xfrm>
          <a:prstGeom prst="rect">
            <a:avLst/>
          </a:prstGeom>
        </p:spPr>
        <p:txBody>
          <a:bodyPr/>
          <a:lstStyle/>
          <a:p>
            <a:endParaRPr lang="en-US" dirty="0"/>
          </a:p>
        </p:txBody>
      </p:sp>
      <p:sp>
        <p:nvSpPr>
          <p:cNvPr id="20" name="Text Placeholder 4"/>
          <p:cNvSpPr>
            <a:spLocks noGrp="1"/>
          </p:cNvSpPr>
          <p:nvPr>
            <p:ph type="body" sz="quarter" idx="12" hasCustomPrompt="1"/>
          </p:nvPr>
        </p:nvSpPr>
        <p:spPr>
          <a:xfrm>
            <a:off x="0" y="-2"/>
            <a:ext cx="228600" cy="6858000"/>
          </a:xfrm>
          <a:solidFill>
            <a:schemeClr val="accent1"/>
          </a:solidFill>
        </p:spPr>
        <p:txBody>
          <a:bodyPr bIns="0" anchor="b"/>
          <a:lstStyle>
            <a:lvl1pPr marL="0" indent="0">
              <a:buNone/>
              <a:defRPr sz="100"/>
            </a:lvl1pPr>
          </a:lstStyle>
          <a:p>
            <a:pPr lvl="0"/>
            <a:r>
              <a:rPr lang="en-US" dirty="0" smtClean="0"/>
              <a:t>  </a:t>
            </a:r>
          </a:p>
        </p:txBody>
      </p:sp>
      <p:sp>
        <p:nvSpPr>
          <p:cNvPr id="21" name="TextBox 2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1395652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smtClean="0"/>
              <a:t>TITLE AND CONTENT </a:t>
            </a:r>
            <a:br>
              <a:rPr lang="en-US" dirty="0" smtClean="0"/>
            </a:br>
            <a:r>
              <a:rPr lang="en-US" dirty="0" smtClean="0"/>
              <a:t>Headline in </a:t>
            </a:r>
            <a:r>
              <a:rPr lang="en-US" dirty="0" err="1" smtClean="0"/>
              <a:t>arial</a:t>
            </a:r>
            <a:r>
              <a:rPr lang="en-US" dirty="0" smtClean="0"/>
              <a:t> and all caps</a:t>
            </a:r>
            <a:endParaRPr lang="en-US" dirty="0"/>
          </a:p>
        </p:txBody>
      </p:sp>
      <p:sp>
        <p:nvSpPr>
          <p:cNvPr id="6" name="Text Placeholder 5"/>
          <p:cNvSpPr>
            <a:spLocks noGrp="1"/>
          </p:cNvSpPr>
          <p:nvPr>
            <p:ph type="body" sz="quarter" idx="12" hasCustomPrompt="1"/>
          </p:nvPr>
        </p:nvSpPr>
        <p:spPr>
          <a:xfrm>
            <a:off x="457200" y="1168750"/>
            <a:ext cx="8372901" cy="499714"/>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4" name="TextBox 3"/>
          <p:cNvSpPr txBox="1"/>
          <p:nvPr userDrawn="1"/>
        </p:nvSpPr>
        <p:spPr>
          <a:xfrm>
            <a:off x="2148350" y="1445567"/>
            <a:ext cx="184666" cy="369332"/>
          </a:xfrm>
          <a:prstGeom prst="rect">
            <a:avLst/>
          </a:prstGeom>
          <a:noFill/>
        </p:spPr>
        <p:txBody>
          <a:bodyPr wrap="none" rtlCol="0">
            <a:spAutoFit/>
          </a:bodyPr>
          <a:lstStyle/>
          <a:p>
            <a:endParaRPr lang="en-US" dirty="0"/>
          </a:p>
        </p:txBody>
      </p:sp>
      <p:sp>
        <p:nvSpPr>
          <p:cNvPr id="7" name="Slide Number Placeholder 6"/>
          <p:cNvSpPr>
            <a:spLocks noGrp="1"/>
          </p:cNvSpPr>
          <p:nvPr>
            <p:ph type="sldNum" sz="quarter" idx="13"/>
          </p:nvPr>
        </p:nvSpPr>
        <p:spPr/>
        <p:txBody>
          <a:bodyPr/>
          <a:lstStyle/>
          <a:p>
            <a:fld id="{AEFAAC5A-9C4F-4278-920D-DF2BAB595749}" type="slidenum">
              <a:rPr lang="en-US" smtClean="0"/>
              <a:pPr/>
              <a:t>‹#›</a:t>
            </a:fld>
            <a:endParaRPr lang="en-US" dirty="0"/>
          </a:p>
        </p:txBody>
      </p:sp>
    </p:spTree>
    <p:extLst>
      <p:ext uri="{BB962C8B-B14F-4D97-AF65-F5344CB8AC3E}">
        <p14:creationId xmlns:p14="http://schemas.microsoft.com/office/powerpoint/2010/main" val="3981467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0" y="1168748"/>
            <a:ext cx="8372901" cy="499715"/>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4" name="Text Placeholder 3"/>
          <p:cNvSpPr>
            <a:spLocks noGrp="1"/>
          </p:cNvSpPr>
          <p:nvPr>
            <p:ph type="body" sz="quarter" idx="13"/>
          </p:nvPr>
        </p:nvSpPr>
        <p:spPr>
          <a:xfrm>
            <a:off x="457200" y="1699995"/>
            <a:ext cx="4023360" cy="4422775"/>
          </a:xfrm>
        </p:spPr>
        <p:txBody>
          <a:bodyPr/>
          <a:lstStyle>
            <a:lvl1pPr>
              <a:defRPr sz="1800"/>
            </a:lvl1pPr>
            <a:lvl2pPr marL="457200" indent="-173038">
              <a:spcBef>
                <a:spcPts val="0"/>
              </a:spcBef>
              <a:defRPr sz="1800"/>
            </a:lvl2pPr>
            <a:lvl3pPr marL="627063" indent="-128588">
              <a:defRPr sz="1800"/>
            </a:lvl3pPr>
            <a:lvl4pPr marL="865188" indent="-171450">
              <a:defRPr sz="1400"/>
            </a:lvl4pPr>
            <a:lvl5pPr marL="1084263" indent="-171450">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3"/>
          <p:cNvSpPr>
            <a:spLocks noGrp="1"/>
          </p:cNvSpPr>
          <p:nvPr>
            <p:ph type="body" sz="quarter" idx="14"/>
          </p:nvPr>
        </p:nvSpPr>
        <p:spPr>
          <a:xfrm>
            <a:off x="4700588" y="1685707"/>
            <a:ext cx="4023360" cy="4422775"/>
          </a:xfrm>
        </p:spPr>
        <p:txBody>
          <a:bodyPr/>
          <a:lstStyle>
            <a:lvl1pPr>
              <a:defRPr sz="1800"/>
            </a:lvl1pPr>
            <a:lvl2pPr marL="457200" indent="-173038">
              <a:spcBef>
                <a:spcPts val="0"/>
              </a:spcBef>
              <a:defRPr sz="1800"/>
            </a:lvl2pPr>
            <a:lvl3pPr marL="627063" indent="-128588">
              <a:defRPr sz="1800"/>
            </a:lvl3pPr>
            <a:lvl4pPr marL="865188" indent="-171450">
              <a:defRPr sz="1400"/>
            </a:lvl4pPr>
            <a:lvl5pPr marL="1084263" indent="-171450">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hasCustomPrompt="1"/>
          </p:nvPr>
        </p:nvSpPr>
        <p:spPr/>
        <p:txBody>
          <a:bodyPr/>
          <a:lstStyle>
            <a:lvl1pPr>
              <a:defRPr/>
            </a:lvl1pPr>
          </a:lstStyle>
          <a:p>
            <a:r>
              <a:rPr lang="en-US" dirty="0" smtClean="0"/>
              <a:t>Two-column CONTENT slide</a:t>
            </a:r>
            <a:br>
              <a:rPr lang="en-US" dirty="0" smtClean="0"/>
            </a:br>
            <a:r>
              <a:rPr lang="en-US" dirty="0" smtClean="0"/>
              <a:t>one or two lines for headline</a:t>
            </a:r>
            <a:endParaRPr lang="en-US" dirty="0"/>
          </a:p>
        </p:txBody>
      </p:sp>
    </p:spTree>
    <p:extLst>
      <p:ext uri="{BB962C8B-B14F-4D97-AF65-F5344CB8AC3E}">
        <p14:creationId xmlns:p14="http://schemas.microsoft.com/office/powerpoint/2010/main" val="3407572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s-TWO w/boxed heads">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60895" y="2263770"/>
            <a:ext cx="4114800" cy="3835882"/>
          </a:xfrm>
          <a:ln>
            <a:solidFill>
              <a:schemeClr val="bg1">
                <a:lumMod val="50000"/>
              </a:schemeClr>
            </a:solidFill>
          </a:ln>
        </p:spPr>
        <p:txBody>
          <a:bodyPr lIns="182880" tIns="91440" rIns="91440"/>
          <a:lstStyle>
            <a:lvl1pPr>
              <a:defRPr sz="1800"/>
            </a:lvl1pPr>
            <a:lvl2pPr marL="457200" indent="-173038">
              <a:defRPr sz="1800"/>
            </a:lvl2pPr>
            <a:lvl3pPr marL="627063" indent="-128588">
              <a:defRPr sz="1800"/>
            </a:lvl3pPr>
            <a:lvl4pPr marL="865188" indent="-171450">
              <a:defRPr sz="1400"/>
            </a:lvl4pPr>
            <a:lvl5pPr marL="1084263" indent="-171450">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3"/>
          <p:cNvSpPr>
            <a:spLocks noGrp="1"/>
          </p:cNvSpPr>
          <p:nvPr>
            <p:ph type="body" sz="quarter" idx="14"/>
          </p:nvPr>
        </p:nvSpPr>
        <p:spPr>
          <a:xfrm>
            <a:off x="4714875" y="2263770"/>
            <a:ext cx="4114800" cy="3835882"/>
          </a:xfrm>
          <a:ln>
            <a:solidFill>
              <a:schemeClr val="bg1">
                <a:lumMod val="50000"/>
              </a:schemeClr>
            </a:solidFill>
          </a:ln>
        </p:spPr>
        <p:txBody>
          <a:bodyPr lIns="182880" tIns="91440" rIns="91440"/>
          <a:lstStyle>
            <a:lvl1pPr>
              <a:defRPr sz="1800"/>
            </a:lvl1pPr>
            <a:lvl2pPr marL="457200" indent="-173038">
              <a:defRPr sz="1800"/>
            </a:lvl2pPr>
            <a:lvl3pPr marL="627063" indent="-128588">
              <a:defRPr sz="1800"/>
            </a:lvl3pPr>
            <a:lvl4pPr marL="865188" indent="-171450">
              <a:defRPr sz="1400"/>
            </a:lvl4pPr>
            <a:lvl5pPr marL="1084263" indent="-171450">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quarter" idx="16" hasCustomPrompt="1"/>
          </p:nvPr>
        </p:nvSpPr>
        <p:spPr>
          <a:xfrm>
            <a:off x="4714875" y="1684229"/>
            <a:ext cx="4114800" cy="620998"/>
          </a:xfrm>
          <a:prstGeom prst="rect">
            <a:avLst/>
          </a:prstGeom>
          <a:solidFill>
            <a:schemeClr val="accent1"/>
          </a:solidFill>
          <a:ln w="9525">
            <a:solidFill>
              <a:schemeClr val="accent1"/>
            </a:solidFill>
            <a:miter lim="800000"/>
          </a:ln>
        </p:spPr>
        <p:txBody>
          <a:bodyPr lIns="182880" bIns="0" anchor="ctr"/>
          <a:lstStyle>
            <a:lvl1pPr marL="0" indent="0" algn="l">
              <a:lnSpc>
                <a:spcPct val="100000"/>
              </a:lnSpc>
              <a:buNone/>
              <a:defRPr sz="1800" b="1" cap="all" baseline="0">
                <a:solidFill>
                  <a:schemeClr val="bg1"/>
                </a:solidFill>
              </a:defRPr>
            </a:lvl1pPr>
            <a:lvl2pPr marL="457200" indent="-173038">
              <a:defRPr sz="1600"/>
            </a:lvl2pPr>
            <a:lvl3pPr marL="627063" indent="-128588">
              <a:defRPr sz="1400"/>
            </a:lvl3pPr>
            <a:lvl4pPr marL="865188" indent="-171450">
              <a:defRPr sz="1200"/>
            </a:lvl4pPr>
            <a:lvl5pPr marL="1084263" indent="-171450">
              <a:defRPr sz="1200"/>
            </a:lvl5pPr>
          </a:lstStyle>
          <a:p>
            <a:pPr lvl="0"/>
            <a:r>
              <a:rPr lang="en-US" dirty="0" smtClean="0"/>
              <a:t>Click to Add Headline</a:t>
            </a:r>
          </a:p>
        </p:txBody>
      </p:sp>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0" y="1168748"/>
            <a:ext cx="8372901" cy="499715"/>
          </a:xfrm>
          <a:noFill/>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9" name="Text Placeholder 3"/>
          <p:cNvSpPr>
            <a:spLocks noGrp="1"/>
          </p:cNvSpPr>
          <p:nvPr>
            <p:ph type="body" sz="quarter" idx="15" hasCustomPrompt="1"/>
          </p:nvPr>
        </p:nvSpPr>
        <p:spPr>
          <a:xfrm>
            <a:off x="460895" y="1684229"/>
            <a:ext cx="4114800" cy="620998"/>
          </a:xfrm>
          <a:prstGeom prst="rect">
            <a:avLst/>
          </a:prstGeom>
          <a:solidFill>
            <a:schemeClr val="accent1"/>
          </a:solidFill>
          <a:ln w="9525">
            <a:solidFill>
              <a:schemeClr val="accent1"/>
            </a:solidFill>
            <a:miter lim="800000"/>
          </a:ln>
          <a:effectLst/>
        </p:spPr>
        <p:txBody>
          <a:bodyPr lIns="182880" bIns="0" anchor="ctr"/>
          <a:lstStyle>
            <a:lvl1pPr marL="0" indent="0" algn="l">
              <a:lnSpc>
                <a:spcPct val="100000"/>
              </a:lnSpc>
              <a:buNone/>
              <a:defRPr sz="1800" b="1" cap="all" baseline="0">
                <a:solidFill>
                  <a:schemeClr val="bg1"/>
                </a:solidFill>
              </a:defRPr>
            </a:lvl1pPr>
            <a:lvl2pPr marL="457200" indent="-173038">
              <a:defRPr sz="1600"/>
            </a:lvl2pPr>
            <a:lvl3pPr marL="627063" indent="-128588">
              <a:defRPr sz="1400"/>
            </a:lvl3pPr>
            <a:lvl4pPr marL="865188" indent="-171450">
              <a:defRPr sz="1200"/>
            </a:lvl4pPr>
            <a:lvl5pPr marL="1084263" indent="-171450">
              <a:defRPr sz="1200"/>
            </a:lvl5pPr>
          </a:lstStyle>
          <a:p>
            <a:pPr lvl="0"/>
            <a:r>
              <a:rPr lang="en-US" dirty="0" smtClean="0"/>
              <a:t>Click to Add Headline</a:t>
            </a:r>
          </a:p>
        </p:txBody>
      </p:sp>
      <p:sp>
        <p:nvSpPr>
          <p:cNvPr id="2" name="Title 1"/>
          <p:cNvSpPr>
            <a:spLocks noGrp="1"/>
          </p:cNvSpPr>
          <p:nvPr>
            <p:ph type="title" hasCustomPrompt="1"/>
          </p:nvPr>
        </p:nvSpPr>
        <p:spPr/>
        <p:txBody>
          <a:bodyPr/>
          <a:lstStyle>
            <a:lvl1pPr>
              <a:defRPr baseline="0"/>
            </a:lvl1pPr>
          </a:lstStyle>
          <a:p>
            <a:r>
              <a:rPr lang="en-US" dirty="0" smtClean="0"/>
              <a:t>Two-column CONTENT slide</a:t>
            </a:r>
            <a:br>
              <a:rPr lang="en-US" dirty="0" smtClean="0"/>
            </a:br>
            <a:r>
              <a:rPr lang="en-US" dirty="0" smtClean="0"/>
              <a:t>with box treatment</a:t>
            </a:r>
            <a:endParaRPr lang="en-US" dirty="0"/>
          </a:p>
        </p:txBody>
      </p:sp>
    </p:spTree>
    <p:extLst>
      <p:ext uri="{BB962C8B-B14F-4D97-AF65-F5344CB8AC3E}">
        <p14:creationId xmlns:p14="http://schemas.microsoft.com/office/powerpoint/2010/main" val="3423405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IMAGES - Vertic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5FEC96C-AFD1-4C49-9493-F5643E5E2E8F}" type="slidenum">
              <a:rPr lang="en-US" smtClean="0"/>
              <a:t>‹#›</a:t>
            </a:fld>
            <a:endParaRPr lang="en-US"/>
          </a:p>
        </p:txBody>
      </p:sp>
      <p:sp>
        <p:nvSpPr>
          <p:cNvPr id="4" name="Text Placeholder 3"/>
          <p:cNvSpPr>
            <a:spLocks noGrp="1"/>
          </p:cNvSpPr>
          <p:nvPr>
            <p:ph type="body" sz="quarter" idx="13"/>
          </p:nvPr>
        </p:nvSpPr>
        <p:spPr>
          <a:xfrm>
            <a:off x="4503575" y="1699995"/>
            <a:ext cx="4319750" cy="2249430"/>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4"/>
          <p:cNvSpPr>
            <a:spLocks noGrp="1"/>
          </p:cNvSpPr>
          <p:nvPr>
            <p:ph type="pic" sz="quarter" idx="15" hasCustomPrompt="1"/>
          </p:nvPr>
        </p:nvSpPr>
        <p:spPr>
          <a:xfrm>
            <a:off x="495679" y="1699995"/>
            <a:ext cx="3729481" cy="2286000"/>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12" name="Picture Placeholder 4"/>
          <p:cNvSpPr>
            <a:spLocks noGrp="1"/>
          </p:cNvSpPr>
          <p:nvPr>
            <p:ph type="pic" sz="quarter" idx="16" hasCustomPrompt="1"/>
          </p:nvPr>
        </p:nvSpPr>
        <p:spPr>
          <a:xfrm>
            <a:off x="495679" y="4080588"/>
            <a:ext cx="3729481" cy="2286000"/>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p:txBody>
          <a:bodyPr/>
          <a:lstStyle>
            <a:lvl1pPr>
              <a:defRPr baseline="0"/>
            </a:lvl1pPr>
          </a:lstStyle>
          <a:p>
            <a:r>
              <a:rPr lang="en-US" dirty="0" smtClean="0"/>
              <a:t>TWO IMAGES – VERTICAL</a:t>
            </a:r>
            <a:br>
              <a:rPr lang="en-US" dirty="0" smtClean="0"/>
            </a:br>
            <a:r>
              <a:rPr lang="en-US" dirty="0" smtClean="0"/>
              <a:t>Headline in </a:t>
            </a:r>
            <a:r>
              <a:rPr lang="en-US" dirty="0" err="1" smtClean="0"/>
              <a:t>arial</a:t>
            </a:r>
            <a:r>
              <a:rPr lang="en-US" dirty="0" smtClean="0"/>
              <a:t> and all caps</a:t>
            </a:r>
            <a:endParaRPr lang="en-US" dirty="0"/>
          </a:p>
        </p:txBody>
      </p:sp>
      <p:sp>
        <p:nvSpPr>
          <p:cNvPr id="8" name="Text Placeholder 5"/>
          <p:cNvSpPr>
            <a:spLocks noGrp="1"/>
          </p:cNvSpPr>
          <p:nvPr>
            <p:ph type="body" sz="quarter" idx="12" hasCustomPrompt="1"/>
          </p:nvPr>
        </p:nvSpPr>
        <p:spPr>
          <a:xfrm>
            <a:off x="457200" y="1168748"/>
            <a:ext cx="8372901" cy="499715"/>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10" name="Text Placeholder 3"/>
          <p:cNvSpPr>
            <a:spLocks noGrp="1"/>
          </p:cNvSpPr>
          <p:nvPr>
            <p:ph type="body" sz="quarter" idx="18"/>
          </p:nvPr>
        </p:nvSpPr>
        <p:spPr>
          <a:xfrm>
            <a:off x="4503575" y="4066957"/>
            <a:ext cx="4319750" cy="2249430"/>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Box 1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77794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IMAGES - vertic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5FEC96C-AFD1-4C49-9493-F5643E5E2E8F}" type="slidenum">
              <a:rPr lang="en-US" smtClean="0"/>
              <a:t>‹#›</a:t>
            </a:fld>
            <a:endParaRPr lang="en-US"/>
          </a:p>
        </p:txBody>
      </p:sp>
      <p:sp>
        <p:nvSpPr>
          <p:cNvPr id="4" name="Text Placeholder 3"/>
          <p:cNvSpPr>
            <a:spLocks noGrp="1"/>
          </p:cNvSpPr>
          <p:nvPr>
            <p:ph type="body" sz="quarter" idx="13"/>
          </p:nvPr>
        </p:nvSpPr>
        <p:spPr>
          <a:xfrm>
            <a:off x="3045309" y="1731527"/>
            <a:ext cx="5814912" cy="1479362"/>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4"/>
          <p:cNvSpPr>
            <a:spLocks noGrp="1"/>
          </p:cNvSpPr>
          <p:nvPr>
            <p:ph type="pic" sz="quarter" idx="15" hasCustomPrompt="1"/>
          </p:nvPr>
        </p:nvSpPr>
        <p:spPr>
          <a:xfrm>
            <a:off x="489394" y="1720414"/>
            <a:ext cx="2023746" cy="1347056"/>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12" name="Picture Placeholder 4"/>
          <p:cNvSpPr>
            <a:spLocks noGrp="1"/>
          </p:cNvSpPr>
          <p:nvPr>
            <p:ph type="pic" sz="quarter" idx="16" hasCustomPrompt="1"/>
          </p:nvPr>
        </p:nvSpPr>
        <p:spPr>
          <a:xfrm>
            <a:off x="487014" y="3290408"/>
            <a:ext cx="2028507" cy="1347056"/>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p:txBody>
          <a:bodyPr/>
          <a:lstStyle>
            <a:lvl1pPr>
              <a:defRPr baseline="0"/>
            </a:lvl1pPr>
          </a:lstStyle>
          <a:p>
            <a:r>
              <a:rPr lang="en-US" dirty="0" smtClean="0"/>
              <a:t>THREE IMAGES – VERTICAL</a:t>
            </a:r>
            <a:br>
              <a:rPr lang="en-US" dirty="0" smtClean="0"/>
            </a:br>
            <a:r>
              <a:rPr lang="en-US" dirty="0" smtClean="0"/>
              <a:t>Headline in </a:t>
            </a:r>
            <a:r>
              <a:rPr lang="en-US" dirty="0" err="1" smtClean="0"/>
              <a:t>arial</a:t>
            </a:r>
            <a:r>
              <a:rPr lang="en-US" dirty="0" smtClean="0"/>
              <a:t> and all caps</a:t>
            </a:r>
            <a:endParaRPr lang="en-US" dirty="0"/>
          </a:p>
        </p:txBody>
      </p:sp>
      <p:sp>
        <p:nvSpPr>
          <p:cNvPr id="8" name="Text Placeholder 5"/>
          <p:cNvSpPr>
            <a:spLocks noGrp="1"/>
          </p:cNvSpPr>
          <p:nvPr>
            <p:ph type="body" sz="quarter" idx="12" hasCustomPrompt="1"/>
          </p:nvPr>
        </p:nvSpPr>
        <p:spPr>
          <a:xfrm>
            <a:off x="457200" y="1168748"/>
            <a:ext cx="8372901" cy="499715"/>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10" name="Text Placeholder 3"/>
          <p:cNvSpPr>
            <a:spLocks noGrp="1"/>
          </p:cNvSpPr>
          <p:nvPr>
            <p:ph type="body" sz="quarter" idx="18"/>
          </p:nvPr>
        </p:nvSpPr>
        <p:spPr>
          <a:xfrm>
            <a:off x="3045309" y="3304768"/>
            <a:ext cx="5814912" cy="1479362"/>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Picture Placeholder 4"/>
          <p:cNvSpPr>
            <a:spLocks noGrp="1"/>
          </p:cNvSpPr>
          <p:nvPr>
            <p:ph type="pic" sz="quarter" idx="19" hasCustomPrompt="1"/>
          </p:nvPr>
        </p:nvSpPr>
        <p:spPr>
          <a:xfrm>
            <a:off x="487013" y="4872981"/>
            <a:ext cx="2028507" cy="1347056"/>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15" name="Text Placeholder 3"/>
          <p:cNvSpPr>
            <a:spLocks noGrp="1"/>
          </p:cNvSpPr>
          <p:nvPr>
            <p:ph type="body" sz="quarter" idx="20"/>
          </p:nvPr>
        </p:nvSpPr>
        <p:spPr>
          <a:xfrm>
            <a:off x="3045309" y="4856121"/>
            <a:ext cx="5814912" cy="1479362"/>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Box 15"/>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endParaRPr lang="en-US" sz="1400" b="1" dirty="0">
              <a:solidFill>
                <a:schemeClr val="bg1"/>
              </a:solidFill>
            </a:endParaRP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59636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IMAGES - top horizont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0" y="1168748"/>
            <a:ext cx="8372901" cy="499715"/>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4" name="Text Placeholder 3"/>
          <p:cNvSpPr>
            <a:spLocks noGrp="1"/>
          </p:cNvSpPr>
          <p:nvPr>
            <p:ph type="body" sz="quarter" idx="13"/>
          </p:nvPr>
        </p:nvSpPr>
        <p:spPr>
          <a:xfrm>
            <a:off x="488732" y="3998349"/>
            <a:ext cx="4114800" cy="2129163"/>
          </a:xfrm>
        </p:spPr>
        <p:txBody>
          <a:bodyPr tIns="9144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3"/>
          <p:cNvSpPr>
            <a:spLocks noGrp="1"/>
          </p:cNvSpPr>
          <p:nvPr>
            <p:ph type="body" sz="quarter" idx="14"/>
          </p:nvPr>
        </p:nvSpPr>
        <p:spPr>
          <a:xfrm>
            <a:off x="4716215" y="3998349"/>
            <a:ext cx="4097585" cy="2129163"/>
          </a:xfrm>
        </p:spPr>
        <p:txBody>
          <a:bodyPr tIns="9144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4"/>
          <p:cNvSpPr>
            <a:spLocks noGrp="1"/>
          </p:cNvSpPr>
          <p:nvPr>
            <p:ph type="pic" sz="quarter" idx="15" hasCustomPrompt="1"/>
          </p:nvPr>
        </p:nvSpPr>
        <p:spPr>
          <a:xfrm>
            <a:off x="495679" y="1699995"/>
            <a:ext cx="4023360" cy="2286000"/>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12" name="Picture Placeholder 4"/>
          <p:cNvSpPr>
            <a:spLocks noGrp="1"/>
          </p:cNvSpPr>
          <p:nvPr>
            <p:ph type="pic" sz="quarter" idx="16" hasCustomPrompt="1"/>
          </p:nvPr>
        </p:nvSpPr>
        <p:spPr>
          <a:xfrm>
            <a:off x="4709050" y="1699995"/>
            <a:ext cx="4023360" cy="2286000"/>
          </a:xfrm>
          <a:solidFill>
            <a:schemeClr val="bg1">
              <a:lumMod val="75000"/>
            </a:schemeClr>
          </a:solidFill>
        </p:spPr>
        <p:txBody>
          <a:bodyPr tIns="36576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p:txBody>
          <a:bodyPr/>
          <a:lstStyle>
            <a:lvl1pPr>
              <a:defRPr baseline="0"/>
            </a:lvl1pPr>
          </a:lstStyle>
          <a:p>
            <a:r>
              <a:rPr lang="en-US" dirty="0" smtClean="0"/>
              <a:t>TWO IMAGES – top HORIZONTAL</a:t>
            </a:r>
            <a:br>
              <a:rPr lang="en-US" dirty="0" smtClean="0"/>
            </a:br>
            <a:r>
              <a:rPr lang="en-US" dirty="0" smtClean="0"/>
              <a:t>Headline in </a:t>
            </a:r>
            <a:r>
              <a:rPr lang="en-US" dirty="0" err="1" smtClean="0"/>
              <a:t>arial</a:t>
            </a:r>
            <a:r>
              <a:rPr lang="en-US" dirty="0" smtClean="0"/>
              <a:t> and all caps</a:t>
            </a:r>
            <a:endParaRPr lang="en-US" dirty="0"/>
          </a:p>
        </p:txBody>
      </p:sp>
      <p:sp>
        <p:nvSpPr>
          <p:cNvPr id="10" name="TextBox 9"/>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p>
          <a:p>
            <a:pPr marL="228600" indent="-228600">
              <a:buFont typeface="+mj-lt"/>
              <a:buAutoNum type="arabicPeriod"/>
            </a:pPr>
            <a:r>
              <a:rPr lang="en-US" sz="1400" dirty="0" smtClean="0">
                <a:solidFill>
                  <a:schemeClr val="bg1"/>
                </a:solidFill>
              </a:rPr>
              <a:t>Select </a:t>
            </a:r>
            <a:r>
              <a:rPr lang="en-US" sz="1400" dirty="0">
                <a:solidFill>
                  <a:schemeClr val="bg1"/>
                </a:solidFill>
              </a:rPr>
              <a:t>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42013504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S - Bottom horizont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0" y="1168748"/>
            <a:ext cx="8372901" cy="499715"/>
          </a:xfrm>
        </p:spPr>
        <p:txBody>
          <a:bodyPr bIns="0">
            <a:noAutofit/>
          </a:bodyPr>
          <a:lstStyle>
            <a:lvl1pPr marL="0" indent="0">
              <a:lnSpc>
                <a:spcPct val="90000"/>
              </a:lnSpc>
              <a:spcBef>
                <a:spcPts val="0"/>
              </a:spcBef>
              <a:buNone/>
              <a:defRPr sz="2000" b="1">
                <a:solidFill>
                  <a:srgbClr val="0065A2"/>
                </a:solidFill>
              </a:defRPr>
            </a:lvl1pPr>
          </a:lstStyle>
          <a:p>
            <a:r>
              <a:rPr lang="en-US" dirty="0" smtClean="0"/>
              <a:t>Slide subtitle optional -  delete as needed</a:t>
            </a:r>
            <a:endParaRPr lang="en-US" dirty="0"/>
          </a:p>
        </p:txBody>
      </p:sp>
      <p:sp>
        <p:nvSpPr>
          <p:cNvPr id="4" name="Text Placeholder 3"/>
          <p:cNvSpPr>
            <a:spLocks noGrp="1"/>
          </p:cNvSpPr>
          <p:nvPr>
            <p:ph type="body" sz="quarter" idx="13"/>
          </p:nvPr>
        </p:nvSpPr>
        <p:spPr>
          <a:xfrm>
            <a:off x="457200" y="1699995"/>
            <a:ext cx="4114800" cy="1717079"/>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3"/>
          <p:cNvSpPr>
            <a:spLocks noGrp="1"/>
          </p:cNvSpPr>
          <p:nvPr>
            <p:ph type="body" sz="quarter" idx="14"/>
          </p:nvPr>
        </p:nvSpPr>
        <p:spPr>
          <a:xfrm>
            <a:off x="4716215" y="1699995"/>
            <a:ext cx="4114800" cy="1717079"/>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4"/>
          <p:cNvSpPr>
            <a:spLocks noGrp="1"/>
          </p:cNvSpPr>
          <p:nvPr>
            <p:ph type="pic" sz="quarter" idx="15" hasCustomPrompt="1"/>
          </p:nvPr>
        </p:nvSpPr>
        <p:spPr>
          <a:xfrm>
            <a:off x="464146" y="3437315"/>
            <a:ext cx="4023360" cy="2286000"/>
          </a:xfrm>
          <a:solidFill>
            <a:schemeClr val="bg1">
              <a:lumMod val="75000"/>
            </a:schemeClr>
          </a:solidFill>
        </p:spPr>
        <p:txBody>
          <a:bodyPr tIns="274320"/>
          <a:lstStyle>
            <a:lvl1pPr marL="0" indent="0" algn="ctr">
              <a:buNone/>
              <a:defRPr baseline="0"/>
            </a:lvl1pPr>
          </a:lstStyle>
          <a:p>
            <a:r>
              <a:rPr lang="en-US" dirty="0" smtClean="0"/>
              <a:t>Click icon to insert an image</a:t>
            </a:r>
            <a:endParaRPr lang="en-US" dirty="0"/>
          </a:p>
        </p:txBody>
      </p:sp>
      <p:sp>
        <p:nvSpPr>
          <p:cNvPr id="11" name="Picture Placeholder 4"/>
          <p:cNvSpPr>
            <a:spLocks noGrp="1"/>
          </p:cNvSpPr>
          <p:nvPr>
            <p:ph type="pic" sz="quarter" idx="16" hasCustomPrompt="1"/>
          </p:nvPr>
        </p:nvSpPr>
        <p:spPr>
          <a:xfrm>
            <a:off x="4730864" y="3437315"/>
            <a:ext cx="4023360" cy="2286000"/>
          </a:xfrm>
          <a:solidFill>
            <a:schemeClr val="bg1">
              <a:lumMod val="75000"/>
            </a:schemeClr>
          </a:solidFill>
        </p:spPr>
        <p:txBody>
          <a:bodyPr tIns="274320"/>
          <a:lstStyle>
            <a:lvl1pPr marL="0" indent="0" algn="ctr">
              <a:buNone/>
              <a:defRPr baseline="0"/>
            </a:lvl1pPr>
          </a:lstStyle>
          <a:p>
            <a:r>
              <a:rPr lang="en-US" dirty="0" smtClean="0"/>
              <a:t>Click icon to insert an image</a:t>
            </a:r>
            <a:endParaRPr lang="en-US" dirty="0"/>
          </a:p>
        </p:txBody>
      </p:sp>
      <p:sp>
        <p:nvSpPr>
          <p:cNvPr id="2" name="Title 1"/>
          <p:cNvSpPr>
            <a:spLocks noGrp="1"/>
          </p:cNvSpPr>
          <p:nvPr>
            <p:ph type="title" hasCustomPrompt="1"/>
          </p:nvPr>
        </p:nvSpPr>
        <p:spPr/>
        <p:txBody>
          <a:bodyPr/>
          <a:lstStyle>
            <a:lvl1pPr>
              <a:defRPr baseline="0"/>
            </a:lvl1pPr>
          </a:lstStyle>
          <a:p>
            <a:r>
              <a:rPr lang="en-US" dirty="0" smtClean="0"/>
              <a:t>TWO IMAGES – bottom HORIZONTAL</a:t>
            </a:r>
            <a:br>
              <a:rPr lang="en-US" dirty="0" smtClean="0"/>
            </a:br>
            <a:r>
              <a:rPr lang="en-US" dirty="0" smtClean="0"/>
              <a:t>WITH CAPTIONS</a:t>
            </a:r>
            <a:endParaRPr lang="en-US" dirty="0"/>
          </a:p>
        </p:txBody>
      </p:sp>
      <p:sp>
        <p:nvSpPr>
          <p:cNvPr id="12" name="TextBox 11"/>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smtClean="0">
                <a:solidFill>
                  <a:schemeClr val="bg1"/>
                </a:solidFill>
              </a:rPr>
              <a:t>Instructions on replacing a current image:</a:t>
            </a:r>
          </a:p>
          <a:p>
            <a:pPr marL="228600" indent="-228600">
              <a:buFont typeface="+mj-lt"/>
              <a:buAutoNum type="arabicPeriod"/>
            </a:pPr>
            <a:r>
              <a:rPr lang="en-US" sz="1400" dirty="0" smtClean="0">
                <a:solidFill>
                  <a:schemeClr val="bg1"/>
                </a:solidFill>
              </a:rPr>
              <a:t>Select </a:t>
            </a:r>
            <a:r>
              <a:rPr lang="en-US" sz="1400" dirty="0">
                <a:solidFill>
                  <a:schemeClr val="bg1"/>
                </a:solidFill>
              </a:rPr>
              <a:t>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8" name="Text Placeholder 7"/>
          <p:cNvSpPr>
            <a:spLocks noGrp="1"/>
          </p:cNvSpPr>
          <p:nvPr>
            <p:ph type="body" sz="quarter" idx="17"/>
          </p:nvPr>
        </p:nvSpPr>
        <p:spPr>
          <a:xfrm>
            <a:off x="476265" y="5735092"/>
            <a:ext cx="3995723" cy="568438"/>
          </a:xfrm>
        </p:spPr>
        <p:txBody>
          <a:bodyPr/>
          <a:lstStyle>
            <a:lvl1pPr marL="0" indent="0">
              <a:buNone/>
              <a:defRPr sz="1200"/>
            </a:lvl1pPr>
          </a:lstStyle>
          <a:p>
            <a:pPr lvl="0"/>
            <a:r>
              <a:rPr lang="en-US" smtClean="0"/>
              <a:t>Click to edit Master text styles</a:t>
            </a:r>
          </a:p>
        </p:txBody>
      </p:sp>
      <p:sp>
        <p:nvSpPr>
          <p:cNvPr id="13" name="Text Placeholder 7"/>
          <p:cNvSpPr>
            <a:spLocks noGrp="1"/>
          </p:cNvSpPr>
          <p:nvPr>
            <p:ph type="body" sz="quarter" idx="18"/>
          </p:nvPr>
        </p:nvSpPr>
        <p:spPr>
          <a:xfrm>
            <a:off x="4750289" y="5735092"/>
            <a:ext cx="3995723" cy="568438"/>
          </a:xfrm>
        </p:spPr>
        <p:txBody>
          <a:bodyPr/>
          <a:lstStyle>
            <a:lvl1pPr marL="0" indent="0">
              <a:buNone/>
              <a:defRPr sz="1200"/>
            </a:lvl1pPr>
          </a:lstStyle>
          <a:p>
            <a:pPr lvl="0"/>
            <a:r>
              <a:rPr lang="en-US" smtClean="0"/>
              <a:t>Click to edit Master text styles</a:t>
            </a:r>
          </a:p>
        </p:txBody>
      </p:sp>
    </p:spTree>
    <p:extLst>
      <p:ext uri="{BB962C8B-B14F-4D97-AF65-F5344CB8AC3E}">
        <p14:creationId xmlns:p14="http://schemas.microsoft.com/office/powerpoint/2010/main" val="1214575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2" descr="C:\Users\amiesen\Desktop\anlrgbpptlogo.png"/>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021160" y="6436886"/>
            <a:ext cx="769422" cy="2771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74638"/>
            <a:ext cx="8372901" cy="828948"/>
          </a:xfrm>
          <a:prstGeom prst="rect">
            <a:avLst/>
          </a:prstGeom>
        </p:spPr>
        <p:txBody>
          <a:bodyPr vert="horz" lIns="0" tIns="0" rIns="0" bIns="0" rtlCol="0" anchor="b">
            <a:noAutofit/>
          </a:bodyPr>
          <a:lstStyle/>
          <a:p>
            <a:r>
              <a:rPr lang="en-US" dirty="0" smtClean="0"/>
              <a:t>Headline in all caps </a:t>
            </a:r>
            <a:r>
              <a:rPr lang="en-US" dirty="0" err="1" smtClean="0"/>
              <a:t>28pt</a:t>
            </a:r>
            <a:r>
              <a:rPr lang="en-US" dirty="0" smtClean="0"/>
              <a:t> </a:t>
            </a:r>
            <a:br>
              <a:rPr lang="en-US" dirty="0" smtClean="0"/>
            </a:br>
            <a:r>
              <a:rPr lang="en-US" dirty="0" smtClean="0"/>
              <a:t>preferred as one or two lines</a:t>
            </a:r>
            <a:endParaRPr lang="en-US" dirty="0"/>
          </a:p>
        </p:txBody>
      </p:sp>
      <p:sp>
        <p:nvSpPr>
          <p:cNvPr id="3" name="Text Placeholder 2"/>
          <p:cNvSpPr>
            <a:spLocks noGrp="1"/>
          </p:cNvSpPr>
          <p:nvPr>
            <p:ph type="body" idx="1"/>
          </p:nvPr>
        </p:nvSpPr>
        <p:spPr>
          <a:xfrm>
            <a:off x="457200" y="1699995"/>
            <a:ext cx="8372901" cy="4422775"/>
          </a:xfrm>
          <a:prstGeom prst="rect">
            <a:avLst/>
          </a:prstGeom>
        </p:spPr>
        <p:txBody>
          <a:bodyPr vert="horz" lIns="0" tIns="0" rIns="0" bIns="45720" rtlCol="0">
            <a:noAutofit/>
          </a:bodyPr>
          <a:lstStyle/>
          <a:p>
            <a:pPr lvl="0"/>
            <a:r>
              <a:rPr lang="en-US" dirty="0" smtClean="0"/>
              <a:t>Click to add 1st-level bullet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4343400" y="6473709"/>
            <a:ext cx="457200" cy="182880"/>
          </a:xfrm>
          <a:prstGeom prst="rect">
            <a:avLst/>
          </a:prstGeom>
        </p:spPr>
        <p:txBody>
          <a:bodyPr vert="horz" lIns="0" tIns="45720" rIns="0" bIns="0" rtlCol="0" anchor="b"/>
          <a:lstStyle>
            <a:lvl1pPr algn="ctr">
              <a:defRPr sz="1000">
                <a:solidFill>
                  <a:schemeClr val="bg1">
                    <a:lumMod val="50000"/>
                  </a:schemeClr>
                </a:solidFill>
              </a:defRPr>
            </a:lvl1pPr>
          </a:lstStyle>
          <a:p>
            <a:fld id="{AEFAAC5A-9C4F-4278-920D-DF2BAB595749}" type="slidenum">
              <a:rPr lang="en-US" smtClean="0"/>
              <a:pPr/>
              <a:t>‹#›</a:t>
            </a:fld>
            <a:endParaRPr lang="en-US" dirty="0"/>
          </a:p>
        </p:txBody>
      </p:sp>
      <p:sp>
        <p:nvSpPr>
          <p:cNvPr id="49" name="Rectangle 48"/>
          <p:cNvSpPr/>
          <p:nvPr/>
        </p:nvSpPr>
        <p:spPr>
          <a:xfrm>
            <a:off x="0" y="-2"/>
            <a:ext cx="228600" cy="6858002"/>
          </a:xfrm>
          <a:prstGeom prst="rect">
            <a:avLst/>
          </a:prstGeom>
          <a:solidFill>
            <a:schemeClr val="accent1"/>
          </a:solidFill>
          <a:ln>
            <a:noFill/>
          </a:ln>
        </p:spPr>
        <p:txBody>
          <a:bodyPr vert="horz" wrap="square" lIns="91440" tIns="45720" rIns="91440" bIns="0" numCol="1" anchor="b" anchorCtr="0" compatLnSpc="1">
            <a:prstTxWarp prst="textNoShape">
              <a:avLst/>
            </a:prstTxWarp>
          </a:bodyPr>
          <a:lstStyle/>
          <a:p>
            <a:pPr lvl="0"/>
            <a:endParaRPr lang="en-US" sz="100">
              <a:solidFill>
                <a:schemeClr val="accent1"/>
              </a:solidFill>
            </a:endParaRPr>
          </a:p>
        </p:txBody>
      </p:sp>
    </p:spTree>
    <p:extLst>
      <p:ext uri="{BB962C8B-B14F-4D97-AF65-F5344CB8AC3E}">
        <p14:creationId xmlns:p14="http://schemas.microsoft.com/office/powerpoint/2010/main" val="335335535"/>
      </p:ext>
    </p:extLst>
  </p:cSld>
  <p:clrMap bg1="lt1" tx1="dk1" bg2="lt2" tx2="dk2" accent1="accent1" accent2="accent2" accent3="accent3" accent4="accent4" accent5="accent5" accent6="accent6" hlink="hlink" folHlink="folHlink"/>
  <p:sldLayoutIdLst>
    <p:sldLayoutId id="2147483737" r:id="rId1"/>
    <p:sldLayoutId id="2147483686" r:id="rId2"/>
    <p:sldLayoutId id="2147483687" r:id="rId3"/>
    <p:sldLayoutId id="2147483688" r:id="rId4"/>
    <p:sldLayoutId id="2147483690" r:id="rId5"/>
    <p:sldLayoutId id="2147483774" r:id="rId6"/>
    <p:sldLayoutId id="2147483711" r:id="rId7"/>
    <p:sldLayoutId id="2147483692" r:id="rId8"/>
    <p:sldLayoutId id="2147483693" r:id="rId9"/>
    <p:sldLayoutId id="2147483709" r:id="rId10"/>
    <p:sldLayoutId id="2147483695" r:id="rId11"/>
    <p:sldLayoutId id="2147483739" r:id="rId12"/>
    <p:sldLayoutId id="2147483696" r:id="rId13"/>
    <p:sldLayoutId id="2147483689" r:id="rId14"/>
    <p:sldLayoutId id="2147483710" r:id="rId15"/>
    <p:sldLayoutId id="2147483706" r:id="rId16"/>
    <p:sldLayoutId id="2147483704" r:id="rId17"/>
    <p:sldLayoutId id="2147483769" r:id="rId18"/>
    <p:sldLayoutId id="2147483770" r:id="rId19"/>
    <p:sldLayoutId id="2147483771" r:id="rId20"/>
    <p:sldLayoutId id="2147483772" r:id="rId21"/>
    <p:sldLayoutId id="2147483761" r:id="rId22"/>
    <p:sldLayoutId id="2147483762" r:id="rId23"/>
    <p:sldLayoutId id="2147483763" r:id="rId24"/>
    <p:sldLayoutId id="2147483765" r:id="rId25"/>
    <p:sldLayoutId id="2147483766" r:id="rId2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ftr="0" dt="0"/>
  <p:txStyles>
    <p:titleStyle>
      <a:lvl1pPr algn="l" defTabSz="457200" rtl="0" eaLnBrk="1" latinLnBrk="0" hangingPunct="1">
        <a:lnSpc>
          <a:spcPct val="95000"/>
        </a:lnSpc>
        <a:spcBef>
          <a:spcPct val="0"/>
        </a:spcBef>
        <a:buNone/>
        <a:defRPr sz="2800" b="1" i="0" kern="1200" cap="all" baseline="0">
          <a:solidFill>
            <a:schemeClr val="tx1">
              <a:lumMod val="50000"/>
            </a:schemeClr>
          </a:solidFill>
          <a:latin typeface="+mj-lt"/>
          <a:ea typeface="+mj-ea"/>
          <a:cs typeface="+mj-cs"/>
        </a:defRPr>
      </a:lvl1pPr>
    </p:titleStyle>
    <p:body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ergy.gov/downloads/doe-public-access-plan" TargetMode="External"/><Relationship Id="rId2" Type="http://schemas.openxmlformats.org/officeDocument/2006/relationships/image" Target="../media/image3.emf"/><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6.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8.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p:cNvSpPr>
            <a:spLocks noGrp="1"/>
          </p:cNvSpPr>
          <p:nvPr>
            <p:ph type="title"/>
          </p:nvPr>
        </p:nvSpPr>
        <p:spPr/>
        <p:txBody>
          <a:bodyPr/>
          <a:lstStyle/>
          <a:p>
            <a:r>
              <a:rPr lang="fr-FR" b="0" dirty="0" err="1" smtClean="0"/>
              <a:t>Valuable</a:t>
            </a:r>
            <a:r>
              <a:rPr lang="fr-FR" b="0" dirty="0"/>
              <a:t> </a:t>
            </a:r>
            <a:r>
              <a:rPr lang="fr-FR" b="0" dirty="0" err="1" smtClean="0"/>
              <a:t>Lessons</a:t>
            </a:r>
            <a:r>
              <a:rPr lang="fr-FR" b="0" dirty="0" smtClean="0"/>
              <a:t> </a:t>
            </a:r>
            <a:r>
              <a:rPr lang="fr-FR" b="0" dirty="0" err="1" smtClean="0"/>
              <a:t>from</a:t>
            </a:r>
            <a:r>
              <a:rPr lang="fr-FR" b="0" dirty="0" smtClean="0"/>
              <a:t> </a:t>
            </a:r>
            <a:r>
              <a:rPr lang="fr-FR" b="0" dirty="0"/>
              <a:t>Fuel </a:t>
            </a:r>
            <a:r>
              <a:rPr lang="fr-FR" b="0" dirty="0" smtClean="0"/>
              <a:t>Cycle </a:t>
            </a:r>
            <a:r>
              <a:rPr lang="fr-FR" b="0" dirty="0"/>
              <a:t>Code </a:t>
            </a:r>
            <a:r>
              <a:rPr lang="fr-FR" b="0" dirty="0" err="1"/>
              <a:t>Comparisons</a:t>
            </a:r>
            <a:endParaRPr lang="en-US" dirty="0"/>
          </a:p>
        </p:txBody>
      </p:sp>
      <p:sp>
        <p:nvSpPr>
          <p:cNvPr id="45" name="Text Placeholder 44"/>
          <p:cNvSpPr>
            <a:spLocks noGrp="1"/>
          </p:cNvSpPr>
          <p:nvPr>
            <p:ph type="body" sz="quarter" idx="12"/>
          </p:nvPr>
        </p:nvSpPr>
        <p:spPr/>
        <p:txBody>
          <a:bodyPr/>
          <a:lstStyle/>
          <a:p>
            <a:r>
              <a:rPr lang="en-US" dirty="0" err="1" smtClean="0"/>
              <a:t>drhgfdjhngngfmhgmghmghjmghfmf</a:t>
            </a:r>
            <a:endParaRPr lang="en-US" dirty="0"/>
          </a:p>
        </p:txBody>
      </p:sp>
      <p:sp>
        <p:nvSpPr>
          <p:cNvPr id="48" name="Text Placeholder 47"/>
          <p:cNvSpPr>
            <a:spLocks noGrp="1"/>
          </p:cNvSpPr>
          <p:nvPr>
            <p:ph type="body" sz="quarter" idx="17"/>
          </p:nvPr>
        </p:nvSpPr>
        <p:spPr/>
        <p:txBody>
          <a:bodyPr/>
          <a:lstStyle/>
          <a:p>
            <a:r>
              <a:rPr lang="en-US" dirty="0" smtClean="0"/>
              <a:t>Bo Feng</a:t>
            </a:r>
            <a:endParaRPr lang="en-US" dirty="0"/>
          </a:p>
        </p:txBody>
      </p:sp>
      <p:sp>
        <p:nvSpPr>
          <p:cNvPr id="49" name="Text Placeholder 48"/>
          <p:cNvSpPr>
            <a:spLocks noGrp="1"/>
          </p:cNvSpPr>
          <p:nvPr>
            <p:ph type="body" sz="quarter" idx="18"/>
          </p:nvPr>
        </p:nvSpPr>
        <p:spPr/>
        <p:txBody>
          <a:bodyPr/>
          <a:lstStyle/>
          <a:p>
            <a:r>
              <a:rPr lang="en-US" dirty="0" smtClean="0"/>
              <a:t>Principal Nuclear Engineer</a:t>
            </a:r>
          </a:p>
          <a:p>
            <a:r>
              <a:rPr lang="en-US" dirty="0" smtClean="0"/>
              <a:t>Reactor and Fuel Cycle Analysis</a:t>
            </a:r>
          </a:p>
        </p:txBody>
      </p:sp>
      <p:sp>
        <p:nvSpPr>
          <p:cNvPr id="50" name="Text Placeholder 49"/>
          <p:cNvSpPr>
            <a:spLocks noGrp="1"/>
          </p:cNvSpPr>
          <p:nvPr>
            <p:ph type="body" sz="quarter" idx="19"/>
          </p:nvPr>
        </p:nvSpPr>
        <p:spPr/>
        <p:txBody>
          <a:bodyPr/>
          <a:lstStyle/>
          <a:p>
            <a:r>
              <a:rPr lang="en-US" dirty="0" smtClean="0"/>
              <a:t>Friday, July 21, 2017</a:t>
            </a:r>
          </a:p>
          <a:p>
            <a:r>
              <a:rPr lang="en-US" dirty="0" smtClean="0"/>
              <a:t>University of South Carolina</a:t>
            </a:r>
            <a:endParaRPr lang="en-US" dirty="0"/>
          </a:p>
        </p:txBody>
      </p:sp>
      <p:sp>
        <p:nvSpPr>
          <p:cNvPr id="55" name="Text Placeholder 54"/>
          <p:cNvSpPr>
            <a:spLocks noGrp="1"/>
          </p:cNvSpPr>
          <p:nvPr>
            <p:ph type="body" sz="quarter" idx="27"/>
          </p:nvPr>
        </p:nvSpPr>
        <p:spPr/>
        <p:txBody>
          <a:bodyPr/>
          <a:lstStyle/>
          <a:p>
            <a:r>
              <a:rPr lang="en-US" dirty="0"/>
              <a:t>TECHNICAL WORKSHOP ON FUEL CYCLE SIMULATION</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3820" y="1739944"/>
            <a:ext cx="4540955" cy="2712184"/>
          </a:xfrm>
          <a:prstGeom prst="rect">
            <a:avLst/>
          </a:prstGeom>
          <a:noFill/>
          <a:ln>
            <a:noFill/>
          </a:ln>
        </p:spPr>
      </p:pic>
      <p:sp>
        <p:nvSpPr>
          <p:cNvPr id="2" name="TextBox 1"/>
          <p:cNvSpPr txBox="1"/>
          <p:nvPr/>
        </p:nvSpPr>
        <p:spPr>
          <a:xfrm>
            <a:off x="4275116" y="5926981"/>
            <a:ext cx="4607625"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700" dirty="0"/>
              <a:t>The submitted manuscript has been created by </a:t>
            </a:r>
            <a:r>
              <a:rPr lang="en-US" sz="700" dirty="0" err="1"/>
              <a:t>UChicago</a:t>
            </a:r>
            <a:r>
              <a:rPr lang="en-US" sz="700" dirty="0"/>
              <a:t> Argonne, LLC as Operator of Argonne National Laboratory ("Argonne") under Contract No. DE-AC02-06CH11357 with the U.S. Department of Energy. The U.S. Government retains for itself, and others acting on its behalf, a paid-up, nonexclusive, irrevocable worldwide license in said article to reproduce, prepare derivative works, distribute copies to the public, and perform publicly and display publicly, by or on behalf of the Government. The Department of Energy will provide public access to these results of federally sponsored research in accordance with the </a:t>
            </a:r>
            <a:r>
              <a:rPr lang="en-US" sz="700" u="sng" dirty="0">
                <a:hlinkClick r:id="rId3"/>
              </a:rPr>
              <a:t>DOE Public Access Plan</a:t>
            </a:r>
            <a:r>
              <a:rPr lang="en-US" sz="700" dirty="0"/>
              <a:t>.</a:t>
            </a:r>
          </a:p>
        </p:txBody>
      </p:sp>
    </p:spTree>
    <p:extLst>
      <p:ext uri="{BB962C8B-B14F-4D97-AF65-F5344CB8AC3E}">
        <p14:creationId xmlns:p14="http://schemas.microsoft.com/office/powerpoint/2010/main" val="122816930"/>
      </p:ext>
    </p:extLst>
  </p:cSld>
  <p:clrMapOvr>
    <a:masterClrMapping/>
  </p:clrMapOvr>
  <mc:AlternateContent xmlns:mc="http://schemas.openxmlformats.org/markup-compatibility/2006">
    <mc:Choice xmlns:p14="http://schemas.microsoft.com/office/powerpoint/2010/main" Requires="p14">
      <p:transition p14:dur="250" advTm="11375">
        <p:fade/>
      </p:transition>
    </mc:Choice>
    <mc:Fallback>
      <p:transition advTm="11375">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output template</a:t>
            </a:r>
            <a:endParaRPr lang="en-US" dirty="0"/>
          </a:p>
        </p:txBody>
      </p:sp>
      <p:sp>
        <p:nvSpPr>
          <p:cNvPr id="3" name="Content Placeholder 2"/>
          <p:cNvSpPr>
            <a:spLocks noGrp="1"/>
          </p:cNvSpPr>
          <p:nvPr>
            <p:ph idx="1"/>
          </p:nvPr>
        </p:nvSpPr>
        <p:spPr>
          <a:xfrm>
            <a:off x="457200" y="1318161"/>
            <a:ext cx="8372901" cy="4804610"/>
          </a:xfrm>
        </p:spPr>
        <p:txBody>
          <a:bodyPr/>
          <a:lstStyle/>
          <a:p>
            <a:r>
              <a:rPr lang="en-US" dirty="0" smtClean="0"/>
              <a:t>Standardized display or tables for ease of comparison</a:t>
            </a:r>
          </a:p>
          <a:p>
            <a:r>
              <a:rPr lang="en-US" dirty="0" smtClean="0"/>
              <a:t>Pre-determined format provokes thought and discussion on hardwired, familiarized outputs </a:t>
            </a:r>
            <a:endParaRPr lang="en-US" dirty="0"/>
          </a:p>
          <a:p>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10</a:t>
            </a:fld>
            <a:endParaRPr lang="en-US" dirty="0"/>
          </a:p>
        </p:txBody>
      </p:sp>
      <p:pic>
        <p:nvPicPr>
          <p:cNvPr id="1026" name="Picture 2" descr="C:\Users\Bo\Desktop\Jul. 11 16.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70" y="2542662"/>
            <a:ext cx="7156133" cy="3803333"/>
          </a:xfrm>
          <a:prstGeom prst="rect">
            <a:avLst/>
          </a:prstGeom>
          <a:noFill/>
          <a:ln>
            <a:solidFill>
              <a:srgbClr val="0B1F8F"/>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3541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schedule</a:t>
            </a:r>
            <a:endParaRPr lang="en-US" dirty="0"/>
          </a:p>
        </p:txBody>
      </p:sp>
      <p:sp>
        <p:nvSpPr>
          <p:cNvPr id="3" name="Content Placeholder 2"/>
          <p:cNvSpPr>
            <a:spLocks noGrp="1"/>
          </p:cNvSpPr>
          <p:nvPr>
            <p:ph idx="1"/>
          </p:nvPr>
        </p:nvSpPr>
        <p:spPr/>
        <p:txBody>
          <a:bodyPr/>
          <a:lstStyle/>
          <a:p>
            <a:r>
              <a:rPr lang="en-US" dirty="0" smtClean="0"/>
              <a:t>With large groups and international participants, response times may be months; Most of these benchmarks are unfunded work</a:t>
            </a:r>
          </a:p>
          <a:p>
            <a:r>
              <a:rPr lang="en-US" dirty="0" smtClean="0"/>
              <a:t>Try to have regular calls or set fixed schedules</a:t>
            </a:r>
          </a:p>
          <a:p>
            <a:r>
              <a:rPr lang="en-US" dirty="0" smtClean="0"/>
              <a:t>Tracing the source of every difference can be excruciating; agree when results are “close enough” and move </a:t>
            </a:r>
            <a:r>
              <a:rPr lang="en-US" dirty="0" smtClean="0"/>
              <a:t>on (convergence criteria)</a:t>
            </a:r>
            <a:endParaRPr lang="en-US" dirty="0" smtClean="0"/>
          </a:p>
          <a:p>
            <a:pPr marL="0" indent="0">
              <a:buNone/>
            </a:pPr>
            <a:endParaRPr lang="en-US" dirty="0"/>
          </a:p>
          <a:p>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11</a:t>
            </a:fld>
            <a:endParaRPr lang="en-US" dirty="0"/>
          </a:p>
        </p:txBody>
      </p:sp>
    </p:spTree>
    <p:extLst>
      <p:ext uri="{BB962C8B-B14F-4D97-AF65-F5344CB8AC3E}">
        <p14:creationId xmlns:p14="http://schemas.microsoft.com/office/powerpoint/2010/main" val="40502863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Insights</a:t>
            </a:r>
            <a:endParaRPr lang="en-US" dirty="0"/>
          </a:p>
        </p:txBody>
      </p:sp>
      <p:sp>
        <p:nvSpPr>
          <p:cNvPr id="3" name="Content Placeholder 2"/>
          <p:cNvSpPr>
            <a:spLocks noGrp="1"/>
          </p:cNvSpPr>
          <p:nvPr>
            <p:ph idx="1"/>
          </p:nvPr>
        </p:nvSpPr>
        <p:spPr/>
        <p:txBody>
          <a:bodyPr/>
          <a:lstStyle/>
          <a:p>
            <a:r>
              <a:rPr lang="en-US" dirty="0" smtClean="0"/>
              <a:t>There may be significant differences attributed to how the fuel movement is modeled: batch-wise </a:t>
            </a:r>
            <a:r>
              <a:rPr lang="en-US" dirty="0"/>
              <a:t>vs “continuous” </a:t>
            </a:r>
            <a:r>
              <a:rPr lang="en-US" dirty="0" smtClean="0"/>
              <a:t>refueling (every DT)</a:t>
            </a:r>
          </a:p>
          <a:p>
            <a:r>
              <a:rPr lang="en-US" dirty="0" smtClean="0"/>
              <a:t>The differences in results between elemental and isotopic definition of fuel can be significant</a:t>
            </a:r>
          </a:p>
          <a:p>
            <a:r>
              <a:rPr lang="en-US" dirty="0" smtClean="0"/>
              <a:t>For </a:t>
            </a:r>
            <a:r>
              <a:rPr lang="en-US" dirty="0"/>
              <a:t>more complex scenarios, all codes may need to make approximations at one level or another (in the input or modeling of mass flows</a:t>
            </a:r>
            <a:r>
              <a:rPr lang="en-US" dirty="0" smtClean="0"/>
              <a:t>), which is okay as long as it is stated up front and the impact is qualified</a:t>
            </a:r>
          </a:p>
          <a:p>
            <a:pPr marL="0" lvl="1" indent="0">
              <a:spcBef>
                <a:spcPts val="600"/>
              </a:spcBef>
              <a:buNone/>
            </a:pPr>
            <a:endParaRPr lang="en-US" dirty="0"/>
          </a:p>
          <a:p>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12</a:t>
            </a:fld>
            <a:endParaRPr lang="en-US" dirty="0"/>
          </a:p>
        </p:txBody>
      </p:sp>
    </p:spTree>
    <p:extLst>
      <p:ext uri="{BB962C8B-B14F-4D97-AF65-F5344CB8AC3E}">
        <p14:creationId xmlns:p14="http://schemas.microsoft.com/office/powerpoint/2010/main" val="718954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7043450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observations</a:t>
            </a:r>
            <a:endParaRPr lang="en-US" dirty="0"/>
          </a:p>
        </p:txBody>
      </p:sp>
      <p:sp>
        <p:nvSpPr>
          <p:cNvPr id="3" name="Content Placeholder 2"/>
          <p:cNvSpPr>
            <a:spLocks noGrp="1"/>
          </p:cNvSpPr>
          <p:nvPr>
            <p:ph idx="1"/>
          </p:nvPr>
        </p:nvSpPr>
        <p:spPr/>
        <p:txBody>
          <a:bodyPr/>
          <a:lstStyle/>
          <a:p>
            <a:r>
              <a:rPr lang="en-US" dirty="0" smtClean="0"/>
              <a:t>Observations from various code-to-code comparisons and benchmarks:</a:t>
            </a:r>
          </a:p>
          <a:p>
            <a:pPr lvl="1"/>
            <a:r>
              <a:rPr lang="en-US" b="1" dirty="0" smtClean="0"/>
              <a:t>U.S. DOE NE </a:t>
            </a:r>
            <a:r>
              <a:rPr lang="en-US" dirty="0" smtClean="0"/>
              <a:t>Fuel Cycle Options Campaign (2014 - present)</a:t>
            </a:r>
          </a:p>
          <a:p>
            <a:pPr lvl="1"/>
            <a:r>
              <a:rPr lang="en-US" b="1" dirty="0" smtClean="0"/>
              <a:t>U.S. DOE </a:t>
            </a:r>
            <a:r>
              <a:rPr lang="en-US" b="1" dirty="0"/>
              <a:t>NE/NNSA </a:t>
            </a:r>
            <a:r>
              <a:rPr lang="en-US" dirty="0"/>
              <a:t>International </a:t>
            </a:r>
            <a:r>
              <a:rPr lang="en-US" dirty="0" smtClean="0"/>
              <a:t>Pu Management studies (2016 - present)</a:t>
            </a:r>
          </a:p>
          <a:p>
            <a:pPr lvl="1"/>
            <a:r>
              <a:rPr lang="en-US" b="1" dirty="0" smtClean="0"/>
              <a:t>OECD NEA</a:t>
            </a:r>
            <a:r>
              <a:rPr lang="en-US" dirty="0" smtClean="0"/>
              <a:t> Advanced Fuel Cycle Scenarios Expert Group (2015 - present)</a:t>
            </a:r>
          </a:p>
          <a:p>
            <a:pPr lvl="1"/>
            <a:r>
              <a:rPr lang="en-US" b="1" dirty="0" smtClean="0"/>
              <a:t>MIT</a:t>
            </a:r>
            <a:r>
              <a:rPr lang="en-US" dirty="0" smtClean="0"/>
              <a:t> Fuel Cycle Benchmark (2009)</a:t>
            </a:r>
          </a:p>
          <a:p>
            <a:pPr lvl="1"/>
            <a:endParaRPr lang="en-US" dirty="0" smtClean="0"/>
          </a:p>
          <a:p>
            <a:r>
              <a:rPr lang="en-US" b="1" dirty="0" smtClean="0"/>
              <a:t>Key Observations </a:t>
            </a:r>
            <a:r>
              <a:rPr lang="en-US" dirty="0" smtClean="0"/>
              <a:t>on the fuel cycle code comparison process:</a:t>
            </a:r>
            <a:endParaRPr lang="en-US" dirty="0"/>
          </a:p>
          <a:p>
            <a:pPr lvl="1"/>
            <a:r>
              <a:rPr lang="en-US" dirty="0" smtClean="0"/>
              <a:t>Most differences were </a:t>
            </a:r>
            <a:r>
              <a:rPr lang="en-US" dirty="0"/>
              <a:t>due </a:t>
            </a:r>
            <a:r>
              <a:rPr lang="en-US" dirty="0" smtClean="0"/>
              <a:t>to people’s </a:t>
            </a:r>
            <a:r>
              <a:rPr lang="en-US" dirty="0"/>
              <a:t>different </a:t>
            </a:r>
            <a:r>
              <a:rPr lang="en-US" u="sng" dirty="0"/>
              <a:t>interpretations</a:t>
            </a:r>
            <a:r>
              <a:rPr lang="en-US" dirty="0"/>
              <a:t> of the input </a:t>
            </a:r>
            <a:r>
              <a:rPr lang="en-US" dirty="0" smtClean="0"/>
              <a:t>specifications, not different </a:t>
            </a:r>
            <a:r>
              <a:rPr lang="en-US" dirty="0"/>
              <a:t>code algorithms or calculation approaches</a:t>
            </a:r>
            <a:endParaRPr lang="en-US" dirty="0" smtClean="0"/>
          </a:p>
          <a:p>
            <a:pPr lvl="1"/>
            <a:r>
              <a:rPr lang="en-US" dirty="0" smtClean="0"/>
              <a:t>Do not plan on the first </a:t>
            </a:r>
            <a:r>
              <a:rPr lang="en-US" dirty="0"/>
              <a:t>specifications </a:t>
            </a:r>
            <a:r>
              <a:rPr lang="en-US" dirty="0" smtClean="0"/>
              <a:t>to be the final version; will require </a:t>
            </a:r>
            <a:r>
              <a:rPr lang="en-US" u="sng" dirty="0" smtClean="0"/>
              <a:t>iterative updating</a:t>
            </a:r>
            <a:r>
              <a:rPr lang="en-US" dirty="0" smtClean="0"/>
              <a:t> </a:t>
            </a:r>
            <a:r>
              <a:rPr lang="en-US" dirty="0"/>
              <a:t>with preliminary results from </a:t>
            </a:r>
            <a:r>
              <a:rPr lang="en-US" dirty="0" smtClean="0"/>
              <a:t>codes</a:t>
            </a:r>
          </a:p>
          <a:p>
            <a:pPr lvl="1"/>
            <a:r>
              <a:rPr lang="en-US" dirty="0" smtClean="0"/>
              <a:t>Different </a:t>
            </a:r>
            <a:r>
              <a:rPr lang="en-US" dirty="0"/>
              <a:t>codes often report or </a:t>
            </a:r>
            <a:r>
              <a:rPr lang="en-US" u="sng" dirty="0"/>
              <a:t>account</a:t>
            </a:r>
            <a:r>
              <a:rPr lang="en-US" dirty="0"/>
              <a:t> for mass inventories at different times within a given year or even time-step that </a:t>
            </a:r>
            <a:r>
              <a:rPr lang="en-US" dirty="0" smtClean="0"/>
              <a:t>lead </a:t>
            </a:r>
            <a:r>
              <a:rPr lang="en-US" dirty="0"/>
              <a:t>to </a:t>
            </a:r>
            <a:r>
              <a:rPr lang="en-US" dirty="0" smtClean="0"/>
              <a:t>misleading differences</a:t>
            </a:r>
          </a:p>
          <a:p>
            <a:pPr lvl="1"/>
            <a:r>
              <a:rPr lang="en-US" u="sng" dirty="0"/>
              <a:t>Guessing</a:t>
            </a:r>
            <a:r>
              <a:rPr lang="en-US" dirty="0"/>
              <a:t> reasons for differences is easy (and </a:t>
            </a:r>
            <a:r>
              <a:rPr lang="en-US" dirty="0" smtClean="0"/>
              <a:t>they’re often wrong), </a:t>
            </a:r>
            <a:r>
              <a:rPr lang="en-US" u="sng" dirty="0"/>
              <a:t>finding</a:t>
            </a:r>
            <a:r>
              <a:rPr lang="en-US" dirty="0"/>
              <a:t> the reasons is much more difficult and </a:t>
            </a:r>
            <a:r>
              <a:rPr lang="en-US" dirty="0" smtClean="0"/>
              <a:t>pain-staking</a:t>
            </a:r>
          </a:p>
        </p:txBody>
      </p:sp>
      <p:sp>
        <p:nvSpPr>
          <p:cNvPr id="5" name="Slide Number Placeholder 4"/>
          <p:cNvSpPr>
            <a:spLocks noGrp="1"/>
          </p:cNvSpPr>
          <p:nvPr>
            <p:ph type="sldNum" sz="quarter" idx="13"/>
          </p:nvPr>
        </p:nvSpPr>
        <p:spPr/>
        <p:txBody>
          <a:bodyPr/>
          <a:lstStyle/>
          <a:p>
            <a:fld id="{AEFAAC5A-9C4F-4278-920D-DF2BAB595749}" type="slidenum">
              <a:rPr lang="en-US" smtClean="0"/>
              <a:pPr/>
              <a:t>2</a:t>
            </a:fld>
            <a:endParaRPr lang="en-US" dirty="0"/>
          </a:p>
        </p:txBody>
      </p:sp>
    </p:spTree>
    <p:custDataLst>
      <p:tags r:id="rId1"/>
    </p:custDataLst>
    <p:extLst>
      <p:ext uri="{BB962C8B-B14F-4D97-AF65-F5344CB8AC3E}">
        <p14:creationId xmlns:p14="http://schemas.microsoft.com/office/powerpoint/2010/main" val="216884790"/>
      </p:ext>
    </p:extLst>
  </p:cSld>
  <p:clrMapOvr>
    <a:masterClrMapping/>
  </p:clrMapOvr>
  <mc:AlternateContent xmlns:mc="http://schemas.openxmlformats.org/markup-compatibility/2006">
    <mc:Choice xmlns:p14="http://schemas.microsoft.com/office/powerpoint/2010/main" Requires="p14">
      <p:transition p14:dur="250" advTm="87304">
        <p:fade/>
      </p:transition>
    </mc:Choice>
    <mc:Fallback>
      <p:transition advTm="873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25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25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25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25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25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25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25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0" dur="25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Keys to success</a:t>
            </a:r>
            <a:endParaRPr lang="en-US" dirty="0"/>
          </a:p>
        </p:txBody>
      </p:sp>
      <p:sp>
        <p:nvSpPr>
          <p:cNvPr id="8" name="Content Placeholder 7"/>
          <p:cNvSpPr>
            <a:spLocks noGrp="1"/>
          </p:cNvSpPr>
          <p:nvPr>
            <p:ph idx="1"/>
          </p:nvPr>
        </p:nvSpPr>
        <p:spPr/>
        <p:txBody>
          <a:bodyPr/>
          <a:lstStyle/>
          <a:p>
            <a:pPr marL="0" indent="0">
              <a:buNone/>
            </a:pPr>
            <a:r>
              <a:rPr lang="en-US" b="1" dirty="0" smtClean="0"/>
              <a:t>1.) Avoid Ambiguous Language</a:t>
            </a:r>
            <a:r>
              <a:rPr lang="en-US" dirty="0" smtClean="0"/>
              <a:t> </a:t>
            </a:r>
            <a:r>
              <a:rPr lang="en-US" dirty="0"/>
              <a:t>– No such thing as too much instructions (as long as they are all consistent)</a:t>
            </a:r>
          </a:p>
          <a:p>
            <a:pPr marL="0" indent="0">
              <a:buNone/>
            </a:pPr>
            <a:r>
              <a:rPr lang="en-US" b="1" dirty="0" smtClean="0"/>
              <a:t>2.)</a:t>
            </a:r>
            <a:r>
              <a:rPr lang="en-US" b="1" dirty="0"/>
              <a:t> </a:t>
            </a:r>
            <a:r>
              <a:rPr lang="en-US" b="1" dirty="0" smtClean="0"/>
              <a:t>Avoid Borderline Scenarios – </a:t>
            </a:r>
            <a:r>
              <a:rPr lang="en-US" dirty="0" smtClean="0"/>
              <a:t>Try </a:t>
            </a:r>
            <a:r>
              <a:rPr lang="en-US" dirty="0"/>
              <a:t>to specify a large buffer/margin to avoid fuel </a:t>
            </a:r>
            <a:r>
              <a:rPr lang="en-US" dirty="0" smtClean="0"/>
              <a:t>shortage or other system failure; ensure all codes can run scenario</a:t>
            </a:r>
          </a:p>
          <a:p>
            <a:pPr marL="0" indent="0">
              <a:buNone/>
            </a:pPr>
            <a:r>
              <a:rPr lang="en-US" b="1" dirty="0" smtClean="0"/>
              <a:t>3.) Specify Timing </a:t>
            </a:r>
            <a:r>
              <a:rPr lang="en-US" b="1" dirty="0"/>
              <a:t>and Sequence </a:t>
            </a:r>
            <a:r>
              <a:rPr lang="en-US" dirty="0"/>
              <a:t>– Specify exactly when </a:t>
            </a:r>
            <a:r>
              <a:rPr lang="en-US" dirty="0" smtClean="0"/>
              <a:t>events happen </a:t>
            </a:r>
            <a:r>
              <a:rPr lang="en-US" dirty="0"/>
              <a:t>(reprocessing, reactor startup, </a:t>
            </a:r>
            <a:r>
              <a:rPr lang="en-US" i="1" dirty="0"/>
              <a:t>etc</a:t>
            </a:r>
            <a:r>
              <a:rPr lang="en-US" i="1" dirty="0" smtClean="0"/>
              <a:t>.</a:t>
            </a:r>
            <a:r>
              <a:rPr lang="en-US" dirty="0" smtClean="0"/>
              <a:t>), the duration, magnitude, </a:t>
            </a:r>
            <a:r>
              <a:rPr lang="en-US" i="1" dirty="0" smtClean="0"/>
              <a:t>etc.</a:t>
            </a:r>
          </a:p>
          <a:p>
            <a:pPr marL="0" indent="0">
              <a:buNone/>
            </a:pPr>
            <a:r>
              <a:rPr lang="en-US" b="1" dirty="0"/>
              <a:t>4.) </a:t>
            </a:r>
            <a:r>
              <a:rPr lang="en-US" b="1" dirty="0" smtClean="0"/>
              <a:t>Specify Data Reporting – </a:t>
            </a:r>
            <a:r>
              <a:rPr lang="en-US" dirty="0" smtClean="0"/>
              <a:t>Specify when values are reported in terms of during the year, before or after other events, the value type (annual, instant, cumulative)</a:t>
            </a:r>
            <a:endParaRPr lang="en-US" i="1" dirty="0" smtClean="0"/>
          </a:p>
          <a:p>
            <a:pPr marL="0" indent="0">
              <a:buNone/>
            </a:pPr>
            <a:r>
              <a:rPr lang="en-US" b="1" dirty="0"/>
              <a:t>5</a:t>
            </a:r>
            <a:r>
              <a:rPr lang="en-US" b="1" dirty="0" smtClean="0"/>
              <a:t>.) Use Output Template</a:t>
            </a:r>
            <a:r>
              <a:rPr lang="en-US" dirty="0" smtClean="0"/>
              <a:t> – Provide the figure/table templates and describe in full detail (</a:t>
            </a:r>
            <a:r>
              <a:rPr lang="en-US" dirty="0"/>
              <a:t>when they are reported, how they are </a:t>
            </a:r>
            <a:r>
              <a:rPr lang="en-US" dirty="0" smtClean="0"/>
              <a:t>reported) to standardize comparisons</a:t>
            </a:r>
          </a:p>
          <a:p>
            <a:pPr marL="0" indent="0">
              <a:buNone/>
            </a:pPr>
            <a:r>
              <a:rPr lang="en-US" b="1" dirty="0" smtClean="0"/>
              <a:t>6.) Set Schedule (time limit)</a:t>
            </a:r>
            <a:r>
              <a:rPr lang="en-US" dirty="0" smtClean="0"/>
              <a:t> – Set a schedule and agree on when the results are “close enough”; these comparisons can take years</a:t>
            </a:r>
            <a:endParaRPr lang="en-US" b="1" dirty="0" smtClean="0"/>
          </a:p>
          <a:p>
            <a:pPr marL="0" indent="0">
              <a:buNone/>
            </a:pPr>
            <a:endParaRPr lang="en-US" dirty="0" smtClean="0"/>
          </a:p>
        </p:txBody>
      </p:sp>
      <p:sp>
        <p:nvSpPr>
          <p:cNvPr id="5" name="Slide Number Placeholder 4"/>
          <p:cNvSpPr>
            <a:spLocks noGrp="1"/>
          </p:cNvSpPr>
          <p:nvPr>
            <p:ph type="sldNum" sz="quarter" idx="13"/>
          </p:nvPr>
        </p:nvSpPr>
        <p:spPr/>
        <p:txBody>
          <a:bodyPr/>
          <a:lstStyle/>
          <a:p>
            <a:fld id="{AEFAAC5A-9C4F-4278-920D-DF2BAB595749}" type="slidenum">
              <a:rPr lang="en-US" smtClean="0"/>
              <a:pPr/>
              <a:t>3</a:t>
            </a:fld>
            <a:endParaRPr lang="en-US" dirty="0"/>
          </a:p>
        </p:txBody>
      </p:sp>
      <p:sp>
        <p:nvSpPr>
          <p:cNvPr id="10" name="Text Placeholder 3"/>
          <p:cNvSpPr>
            <a:spLocks noGrp="1"/>
          </p:cNvSpPr>
          <p:nvPr>
            <p:ph type="body" sz="quarter" idx="12"/>
          </p:nvPr>
        </p:nvSpPr>
        <p:spPr>
          <a:xfrm>
            <a:off x="457200" y="1168748"/>
            <a:ext cx="8372901" cy="499715"/>
          </a:xfrm>
        </p:spPr>
        <p:txBody>
          <a:bodyPr/>
          <a:lstStyle/>
          <a:p>
            <a:r>
              <a:rPr lang="en-US" dirty="0" smtClean="0"/>
              <a:t>Suggestions for Benchmark Organizer</a:t>
            </a:r>
            <a:endParaRPr lang="en-US" dirty="0"/>
          </a:p>
        </p:txBody>
      </p:sp>
    </p:spTree>
    <p:extLst>
      <p:ext uri="{BB962C8B-B14F-4D97-AF65-F5344CB8AC3E}">
        <p14:creationId xmlns:p14="http://schemas.microsoft.com/office/powerpoint/2010/main" val="3604808814"/>
      </p:ext>
    </p:extLst>
  </p:cSld>
  <p:clrMapOvr>
    <a:masterClrMapping/>
  </p:clrMapOvr>
  <mc:AlternateContent xmlns:mc="http://schemas.openxmlformats.org/markup-compatibility/2006">
    <mc:Choice xmlns:p14="http://schemas.microsoft.com/office/powerpoint/2010/main" Requires="p14">
      <p:transition p14:dur="250" advTm="38926">
        <p:fade/>
      </p:transition>
    </mc:Choice>
    <mc:Fallback>
      <p:transition advTm="38926">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Avoid Ambiguous language</a:t>
            </a:r>
            <a:endParaRPr lang="en-US" dirty="0"/>
          </a:p>
        </p:txBody>
      </p:sp>
      <p:sp>
        <p:nvSpPr>
          <p:cNvPr id="3" name="Content Placeholder 2"/>
          <p:cNvSpPr>
            <a:spLocks noGrp="1"/>
          </p:cNvSpPr>
          <p:nvPr>
            <p:ph idx="1"/>
          </p:nvPr>
        </p:nvSpPr>
        <p:spPr/>
        <p:txBody>
          <a:bodyPr/>
          <a:lstStyle/>
          <a:p>
            <a:pPr marL="173038" lvl="1" indent="-173038">
              <a:spcBef>
                <a:spcPts val="600"/>
              </a:spcBef>
              <a:buFont typeface="Wingdings" pitchFamily="2" charset="2"/>
              <a:buChar char="§"/>
            </a:pPr>
            <a:r>
              <a:rPr lang="en-US" dirty="0" smtClean="0"/>
              <a:t>Specifications: </a:t>
            </a:r>
            <a:r>
              <a:rPr lang="en-US" dirty="0"/>
              <a:t>“1% annual growth rate in nuclear energy </a:t>
            </a:r>
            <a:r>
              <a:rPr lang="en-US" dirty="0" smtClean="0"/>
              <a:t>demand”</a:t>
            </a:r>
          </a:p>
          <a:p>
            <a:pPr marL="173038" lvl="1" indent="-173038">
              <a:spcBef>
                <a:spcPts val="600"/>
              </a:spcBef>
              <a:buFont typeface="Wingdings" pitchFamily="2" charset="2"/>
              <a:buChar char="§"/>
            </a:pPr>
            <a:r>
              <a:rPr lang="en-US" dirty="0" smtClean="0"/>
              <a:t>Clarifying text: “90 </a:t>
            </a:r>
            <a:r>
              <a:rPr lang="en-US" dirty="0" err="1"/>
              <a:t>GWe</a:t>
            </a:r>
            <a:r>
              <a:rPr lang="en-US" dirty="0"/>
              <a:t>-y </a:t>
            </a:r>
            <a:r>
              <a:rPr lang="en-US" dirty="0" smtClean="0"/>
              <a:t>demanded in 2015 with constant 90 </a:t>
            </a:r>
            <a:r>
              <a:rPr lang="en-US" dirty="0" err="1" smtClean="0"/>
              <a:t>GWe</a:t>
            </a:r>
            <a:r>
              <a:rPr lang="en-US" dirty="0" smtClean="0"/>
              <a:t> power, </a:t>
            </a:r>
            <a:r>
              <a:rPr lang="en-US" dirty="0"/>
              <a:t>90.9 </a:t>
            </a:r>
            <a:r>
              <a:rPr lang="en-US" dirty="0" err="1"/>
              <a:t>GWe</a:t>
            </a:r>
            <a:r>
              <a:rPr lang="en-US" dirty="0"/>
              <a:t>-y </a:t>
            </a:r>
            <a:r>
              <a:rPr lang="en-US" dirty="0" smtClean="0"/>
              <a:t>demanded in 2016 with constant 90.9 </a:t>
            </a:r>
            <a:r>
              <a:rPr lang="en-US" dirty="0" err="1" smtClean="0"/>
              <a:t>GWe</a:t>
            </a:r>
            <a:r>
              <a:rPr lang="en-US" dirty="0" smtClean="0"/>
              <a:t> power, </a:t>
            </a:r>
            <a:r>
              <a:rPr lang="en-US" i="1" dirty="0"/>
              <a:t>etc</a:t>
            </a:r>
            <a:r>
              <a:rPr lang="en-US" i="1" dirty="0" smtClean="0"/>
              <a:t>.”</a:t>
            </a:r>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4</a:t>
            </a:fld>
            <a:endParaRPr lang="en-US"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1" y="2974732"/>
            <a:ext cx="3710940" cy="222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4841" y="2974732"/>
            <a:ext cx="3710940" cy="222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34841" y="2974731"/>
            <a:ext cx="3710940" cy="222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573947150"/>
      </p:ext>
    </p:extLst>
  </p:cSld>
  <p:clrMapOvr>
    <a:masterClrMapping/>
  </p:clrMapOvr>
  <mc:AlternateContent xmlns:mc="http://schemas.openxmlformats.org/markup-compatibility/2006">
    <mc:Choice xmlns:p14="http://schemas.microsoft.com/office/powerpoint/2010/main" Requires="p14">
      <p:transition p14:dur="250" advTm="689">
        <p:fade/>
      </p:transition>
    </mc:Choice>
    <mc:Fallback>
      <p:transition advTm="68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57200" y="1543792"/>
            <a:ext cx="8372901" cy="4578979"/>
          </a:xfrm>
        </p:spPr>
        <p:txBody>
          <a:bodyPr/>
          <a:lstStyle/>
          <a:p>
            <a:r>
              <a:rPr lang="en-US" dirty="0" smtClean="0"/>
              <a:t>For example, specifying that all codes use the same reactor capacity profile – one that was calculated by one code to minimize the surplus fuel in the system</a:t>
            </a:r>
          </a:p>
          <a:p>
            <a:r>
              <a:rPr lang="en-US" dirty="0" smtClean="0"/>
              <a:t>This creates a borderline scenario for which some codes may show system failure (</a:t>
            </a:r>
            <a:r>
              <a:rPr lang="en-US" i="1" dirty="0" smtClean="0"/>
              <a:t>e.g.</a:t>
            </a:r>
            <a:r>
              <a:rPr lang="en-US" dirty="0" smtClean="0"/>
              <a:t>, insufficient fuel </a:t>
            </a:r>
            <a:r>
              <a:rPr lang="en-US" dirty="0" smtClean="0">
                <a:sym typeface="Wingdings" panose="05000000000000000000" pitchFamily="2" charset="2"/>
              </a:rPr>
              <a:t> idle reactor capacities, backup fuel, no simulation)</a:t>
            </a:r>
          </a:p>
          <a:p>
            <a:r>
              <a:rPr lang="en-US" dirty="0" smtClean="0">
                <a:sym typeface="Wingdings" panose="05000000000000000000" pitchFamily="2" charset="2"/>
              </a:rPr>
              <a:t>Advice: Specify a scenario with plenty of fuel margin (</a:t>
            </a:r>
            <a:r>
              <a:rPr lang="en-US" i="1" dirty="0" smtClean="0">
                <a:sym typeface="Wingdings" panose="05000000000000000000" pitchFamily="2" charset="2"/>
              </a:rPr>
              <a:t>e.g.,</a:t>
            </a:r>
            <a:r>
              <a:rPr lang="en-US" dirty="0" smtClean="0">
                <a:sym typeface="Wingdings" panose="05000000000000000000" pitchFamily="2" charset="2"/>
              </a:rPr>
              <a:t> less aggressive SFR deployment schedule) to avoid any </a:t>
            </a:r>
            <a:r>
              <a:rPr lang="en-US" dirty="0" smtClean="0">
                <a:sym typeface="Wingdings" panose="05000000000000000000" pitchFamily="2" charset="2"/>
              </a:rPr>
              <a:t>failures OR produce specifications based on code that produces most limiting condition</a:t>
            </a:r>
            <a:endParaRPr lang="en-US" dirty="0"/>
          </a:p>
        </p:txBody>
      </p:sp>
      <p:sp>
        <p:nvSpPr>
          <p:cNvPr id="2" name="Title 1"/>
          <p:cNvSpPr>
            <a:spLocks noGrp="1"/>
          </p:cNvSpPr>
          <p:nvPr>
            <p:ph type="title"/>
          </p:nvPr>
        </p:nvSpPr>
        <p:spPr/>
        <p:txBody>
          <a:bodyPr/>
          <a:lstStyle/>
          <a:p>
            <a:r>
              <a:rPr lang="en-US" dirty="0" smtClean="0"/>
              <a:t>Avoid Borderline Scenarios</a:t>
            </a:r>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5</a:t>
            </a:fld>
            <a:endParaRPr lang="en-US" dirty="0"/>
          </a:p>
        </p:txBody>
      </p:sp>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4326537" y="4508476"/>
            <a:ext cx="4699635" cy="2002155"/>
          </a:xfrm>
          <a:prstGeom prst="rect">
            <a:avLst/>
          </a:prstGeom>
          <a:noFill/>
          <a:ln>
            <a:noFill/>
          </a:ln>
        </p:spPr>
      </p:pic>
      <p:pic>
        <p:nvPicPr>
          <p:cNvPr id="10" name="Picture 9"/>
          <p:cNvPicPr/>
          <p:nvPr/>
        </p:nvPicPr>
        <p:blipFill>
          <a:blip r:embed="rId5">
            <a:extLst>
              <a:ext uri="{28A0092B-C50C-407E-A947-70E740481C1C}">
                <a14:useLocalDpi xmlns:a14="http://schemas.microsoft.com/office/drawing/2010/main" val="0"/>
              </a:ext>
            </a:extLst>
          </a:blip>
          <a:srcRect/>
          <a:stretch>
            <a:fillRect/>
          </a:stretch>
        </p:blipFill>
        <p:spPr bwMode="auto">
          <a:xfrm>
            <a:off x="231035" y="4159226"/>
            <a:ext cx="4000500" cy="2351405"/>
          </a:xfrm>
          <a:prstGeom prst="rect">
            <a:avLst/>
          </a:prstGeom>
          <a:noFill/>
          <a:ln>
            <a:noFill/>
          </a:ln>
        </p:spPr>
      </p:pic>
      <p:sp>
        <p:nvSpPr>
          <p:cNvPr id="12" name="TextBox 11"/>
          <p:cNvSpPr txBox="1"/>
          <p:nvPr/>
        </p:nvSpPr>
        <p:spPr>
          <a:xfrm>
            <a:off x="616240" y="3821846"/>
            <a:ext cx="3230089" cy="369332"/>
          </a:xfrm>
          <a:prstGeom prst="rect">
            <a:avLst/>
          </a:prstGeom>
          <a:noFill/>
        </p:spPr>
        <p:txBody>
          <a:bodyPr wrap="square" rtlCol="0">
            <a:spAutoFit/>
          </a:bodyPr>
          <a:lstStyle/>
          <a:p>
            <a:pPr algn="ctr"/>
            <a:r>
              <a:rPr lang="en-US" dirty="0" smtClean="0"/>
              <a:t>Specified reactor profile</a:t>
            </a:r>
            <a:endParaRPr lang="en-US" dirty="0"/>
          </a:p>
        </p:txBody>
      </p:sp>
      <p:sp>
        <p:nvSpPr>
          <p:cNvPr id="13" name="TextBox 12"/>
          <p:cNvSpPr txBox="1"/>
          <p:nvPr/>
        </p:nvSpPr>
        <p:spPr>
          <a:xfrm>
            <a:off x="5061309" y="3821846"/>
            <a:ext cx="3230089" cy="646331"/>
          </a:xfrm>
          <a:prstGeom prst="rect">
            <a:avLst/>
          </a:prstGeom>
          <a:noFill/>
        </p:spPr>
        <p:txBody>
          <a:bodyPr wrap="square" rtlCol="0">
            <a:spAutoFit/>
          </a:bodyPr>
          <a:lstStyle/>
          <a:p>
            <a:pPr algn="ctr"/>
            <a:r>
              <a:rPr lang="en-US" dirty="0" smtClean="0"/>
              <a:t>Example of system failure (DYMOND)</a:t>
            </a:r>
            <a:endParaRPr lang="en-US" dirty="0"/>
          </a:p>
        </p:txBody>
      </p:sp>
    </p:spTree>
    <p:custDataLst>
      <p:tags r:id="rId1"/>
    </p:custDataLst>
    <p:extLst>
      <p:ext uri="{BB962C8B-B14F-4D97-AF65-F5344CB8AC3E}">
        <p14:creationId xmlns:p14="http://schemas.microsoft.com/office/powerpoint/2010/main" val="798598747"/>
      </p:ext>
    </p:extLst>
  </p:cSld>
  <p:clrMapOvr>
    <a:masterClrMapping/>
  </p:clrMapOvr>
  <mc:AlternateContent xmlns:mc="http://schemas.openxmlformats.org/markup-compatibility/2006" xmlns:p14="http://schemas.microsoft.com/office/powerpoint/2010/main">
    <mc:Choice Requires="p14">
      <p:transition p14:dur="250" advTm="45648">
        <p:fade/>
      </p:transition>
    </mc:Choice>
    <mc:Fallback xmlns="">
      <p:transition advTm="4564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fade">
                                      <p:cBhvr>
                                        <p:cTn id="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 timing and sequence</a:t>
            </a:r>
            <a:endParaRPr lang="en-US" dirty="0"/>
          </a:p>
        </p:txBody>
      </p:sp>
      <p:sp>
        <p:nvSpPr>
          <p:cNvPr id="5" name="Slide Number Placeholder 4"/>
          <p:cNvSpPr>
            <a:spLocks noGrp="1"/>
          </p:cNvSpPr>
          <p:nvPr>
            <p:ph type="sldNum" sz="quarter" idx="13"/>
          </p:nvPr>
        </p:nvSpPr>
        <p:spPr>
          <a:xfrm>
            <a:off x="4343400" y="6556834"/>
            <a:ext cx="457200" cy="182880"/>
          </a:xfrm>
        </p:spPr>
        <p:txBody>
          <a:bodyPr/>
          <a:lstStyle/>
          <a:p>
            <a:fld id="{AEFAAC5A-9C4F-4278-920D-DF2BAB595749}" type="slidenum">
              <a:rPr lang="en-US" smtClean="0"/>
              <a:pPr/>
              <a:t>6</a:t>
            </a:fld>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486325" y="4430706"/>
            <a:ext cx="4155440" cy="2367915"/>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9050" y="1987804"/>
            <a:ext cx="4014551" cy="2358819"/>
          </a:xfrm>
          <a:prstGeom prst="rect">
            <a:avLst/>
          </a:prstGeom>
          <a:noFill/>
          <a:ln w="9525" cmpd="sng">
            <a:noFill/>
            <a:miter lim="800000"/>
            <a:headEnd/>
            <a:tailEnd/>
          </a:ln>
          <a:effectLst/>
        </p:spPr>
      </p:pic>
      <p:pic>
        <p:nvPicPr>
          <p:cNvPr id="8" name="Content Placeholder 7"/>
          <p:cNvPicPr>
            <a:picLocks noGrp="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4903701" y="1987803"/>
            <a:ext cx="4014551" cy="2358819"/>
          </a:xfrm>
          <a:prstGeom prst="rect">
            <a:avLst/>
          </a:prstGeom>
          <a:noFill/>
          <a:ln w="9525" cmpd="sng">
            <a:noFill/>
            <a:miter lim="800000"/>
            <a:headEnd/>
            <a:tailEnd/>
          </a:ln>
          <a:effectLst/>
        </p:spPr>
      </p:pic>
      <p:sp>
        <p:nvSpPr>
          <p:cNvPr id="11" name="Text Placeholder 3"/>
          <p:cNvSpPr>
            <a:spLocks noGrp="1"/>
          </p:cNvSpPr>
          <p:nvPr>
            <p:ph type="body" sz="quarter" idx="12"/>
          </p:nvPr>
        </p:nvSpPr>
        <p:spPr>
          <a:xfrm>
            <a:off x="457200" y="1168748"/>
            <a:ext cx="8372901" cy="499715"/>
          </a:xfrm>
        </p:spPr>
        <p:txBody>
          <a:bodyPr/>
          <a:lstStyle/>
          <a:p>
            <a:r>
              <a:rPr lang="en-US" dirty="0" smtClean="0"/>
              <a:t>Instant (every time step) versus Annual Throughputs</a:t>
            </a:r>
            <a:endParaRPr lang="en-US" dirty="0"/>
          </a:p>
        </p:txBody>
      </p:sp>
      <p:sp>
        <p:nvSpPr>
          <p:cNvPr id="12" name="TextBox 11"/>
          <p:cNvSpPr txBox="1"/>
          <p:nvPr/>
        </p:nvSpPr>
        <p:spPr>
          <a:xfrm>
            <a:off x="1064246" y="1547222"/>
            <a:ext cx="3230089" cy="646331"/>
          </a:xfrm>
          <a:prstGeom prst="rect">
            <a:avLst/>
          </a:prstGeom>
          <a:noFill/>
        </p:spPr>
        <p:txBody>
          <a:bodyPr wrap="square" rtlCol="0">
            <a:spAutoFit/>
          </a:bodyPr>
          <a:lstStyle/>
          <a:p>
            <a:pPr algn="ctr"/>
            <a:r>
              <a:rPr lang="en-US" b="1" dirty="0" smtClean="0"/>
              <a:t>DYMOND </a:t>
            </a:r>
          </a:p>
          <a:p>
            <a:pPr algn="ctr"/>
            <a:r>
              <a:rPr lang="en-US" dirty="0" smtClean="0"/>
              <a:t>Reprocessing every DT</a:t>
            </a:r>
            <a:endParaRPr lang="en-US" dirty="0"/>
          </a:p>
        </p:txBody>
      </p:sp>
      <p:sp>
        <p:nvSpPr>
          <p:cNvPr id="13" name="TextBox 12"/>
          <p:cNvSpPr txBox="1"/>
          <p:nvPr/>
        </p:nvSpPr>
        <p:spPr>
          <a:xfrm>
            <a:off x="5509315" y="1547222"/>
            <a:ext cx="3230089" cy="646331"/>
          </a:xfrm>
          <a:prstGeom prst="rect">
            <a:avLst/>
          </a:prstGeom>
          <a:noFill/>
        </p:spPr>
        <p:txBody>
          <a:bodyPr wrap="square" rtlCol="0">
            <a:spAutoFit/>
          </a:bodyPr>
          <a:lstStyle/>
          <a:p>
            <a:pPr algn="ctr"/>
            <a:r>
              <a:rPr lang="en-US" b="1" dirty="0" smtClean="0"/>
              <a:t>Spreadsheet</a:t>
            </a:r>
          </a:p>
          <a:p>
            <a:pPr algn="ctr"/>
            <a:r>
              <a:rPr lang="en-US" dirty="0" smtClean="0"/>
              <a:t>Reprocessing once a year</a:t>
            </a:r>
            <a:endParaRPr lang="en-US" dirty="0"/>
          </a:p>
        </p:txBody>
      </p:sp>
      <p:sp>
        <p:nvSpPr>
          <p:cNvPr id="14" name="TextBox 13"/>
          <p:cNvSpPr txBox="1"/>
          <p:nvPr/>
        </p:nvSpPr>
        <p:spPr>
          <a:xfrm>
            <a:off x="3048702" y="4246040"/>
            <a:ext cx="3230089" cy="369332"/>
          </a:xfrm>
          <a:prstGeom prst="rect">
            <a:avLst/>
          </a:prstGeom>
          <a:noFill/>
        </p:spPr>
        <p:txBody>
          <a:bodyPr wrap="square" rtlCol="0">
            <a:spAutoFit/>
          </a:bodyPr>
          <a:lstStyle/>
          <a:p>
            <a:pPr algn="ctr"/>
            <a:r>
              <a:rPr lang="en-US" dirty="0" smtClean="0"/>
              <a:t>Resulting Discrepancy</a:t>
            </a:r>
            <a:endParaRPr lang="en-US" dirty="0"/>
          </a:p>
        </p:txBody>
      </p:sp>
    </p:spTree>
    <p:extLst>
      <p:ext uri="{BB962C8B-B14F-4D97-AF65-F5344CB8AC3E}">
        <p14:creationId xmlns:p14="http://schemas.microsoft.com/office/powerpoint/2010/main" val="1323756108"/>
      </p:ext>
    </p:extLst>
  </p:cSld>
  <p:clrMapOvr>
    <a:masterClrMapping/>
  </p:clrMapOvr>
  <mc:AlternateContent xmlns:mc="http://schemas.openxmlformats.org/markup-compatibility/2006" xmlns:p14="http://schemas.microsoft.com/office/powerpoint/2010/main">
    <mc:Choice Requires="p14">
      <p:transition p14:dur="250" advTm="59834">
        <p:fade/>
      </p:transition>
    </mc:Choice>
    <mc:Fallback xmlns="">
      <p:transition advTm="59834">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 timing and sequence</a:t>
            </a:r>
          </a:p>
        </p:txBody>
      </p:sp>
      <p:sp>
        <p:nvSpPr>
          <p:cNvPr id="4" name="Text Placeholder 3"/>
          <p:cNvSpPr>
            <a:spLocks noGrp="1"/>
          </p:cNvSpPr>
          <p:nvPr>
            <p:ph type="body" sz="quarter" idx="12"/>
          </p:nvPr>
        </p:nvSpPr>
        <p:spPr/>
        <p:txBody>
          <a:bodyPr/>
          <a:lstStyle/>
          <a:p>
            <a:r>
              <a:rPr lang="en-US" dirty="0" smtClean="0"/>
              <a:t>Illustrations/schematics may be required</a:t>
            </a:r>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7</a:t>
            </a:fld>
            <a:endParaRPr lang="en-US" dirty="0"/>
          </a:p>
        </p:txBody>
      </p:sp>
      <p:pic>
        <p:nvPicPr>
          <p:cNvPr id="6" name="Content Placeholder 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96007" y="1718945"/>
            <a:ext cx="5812429"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296883" y="1798071"/>
            <a:ext cx="2857797" cy="4343649"/>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SzPct val="65000"/>
              <a:buNone/>
            </a:pPr>
            <a:r>
              <a:rPr lang="en-US" sz="1400" dirty="0" smtClean="0"/>
              <a:t>Some processes assumed to occur instantly and one after the other</a:t>
            </a:r>
          </a:p>
          <a:p>
            <a:pPr marL="0" indent="0">
              <a:buSzPct val="65000"/>
              <a:buNone/>
            </a:pPr>
            <a:endParaRPr lang="en-US" sz="1400" dirty="0" smtClean="0"/>
          </a:p>
          <a:p>
            <a:pPr marL="0" indent="0">
              <a:buSzPct val="65000"/>
              <a:buNone/>
            </a:pPr>
            <a:r>
              <a:rPr lang="en-US" sz="1400" dirty="0" smtClean="0"/>
              <a:t>This results in step functions and delta functions</a:t>
            </a:r>
          </a:p>
          <a:p>
            <a:pPr marL="0" indent="0">
              <a:buSzPct val="65000"/>
              <a:buNone/>
            </a:pPr>
            <a:endParaRPr lang="en-US" sz="1400" dirty="0" smtClean="0"/>
          </a:p>
          <a:p>
            <a:pPr marL="0" indent="0">
              <a:buSzPct val="65000"/>
              <a:buNone/>
            </a:pPr>
            <a:r>
              <a:rPr lang="en-US" sz="1400" dirty="0" smtClean="0"/>
              <a:t>System dynamics codes were designed for more realistic continuous flows and often require a minimum of 1 time step for each process</a:t>
            </a:r>
          </a:p>
          <a:p>
            <a:pPr marL="0" indent="0">
              <a:buSzPct val="65000"/>
              <a:buNone/>
            </a:pPr>
            <a:endParaRPr lang="en-US" sz="1400" dirty="0" smtClean="0"/>
          </a:p>
          <a:p>
            <a:pPr marL="0" indent="0">
              <a:buSzPct val="65000"/>
              <a:buNone/>
            </a:pPr>
            <a:r>
              <a:rPr lang="en-US" sz="1400" dirty="0" smtClean="0"/>
              <a:t>An annual mass flow is divided by the number of time steps per year</a:t>
            </a:r>
          </a:p>
          <a:p>
            <a:pPr marL="0" indent="0">
              <a:buSzPct val="65000"/>
              <a:buNone/>
            </a:pPr>
            <a:endParaRPr lang="en-US" sz="1400" dirty="0" smtClean="0"/>
          </a:p>
        </p:txBody>
      </p:sp>
    </p:spTree>
    <p:extLst>
      <p:ext uri="{BB962C8B-B14F-4D97-AF65-F5344CB8AC3E}">
        <p14:creationId xmlns:p14="http://schemas.microsoft.com/office/powerpoint/2010/main" val="31551740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 data reporting</a:t>
            </a:r>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8</a:t>
            </a:fld>
            <a:endParaRPr lang="en-US" dirty="0"/>
          </a:p>
        </p:txBody>
      </p:sp>
      <p:sp>
        <p:nvSpPr>
          <p:cNvPr id="8" name="Content Placeholder 7"/>
          <p:cNvSpPr>
            <a:spLocks noGrp="1"/>
          </p:cNvSpPr>
          <p:nvPr>
            <p:ph idx="1"/>
          </p:nvPr>
        </p:nvSpPr>
        <p:spPr/>
        <p:txBody>
          <a:bodyPr/>
          <a:lstStyle/>
          <a:p>
            <a:pPr>
              <a:defRPr/>
            </a:pPr>
            <a:r>
              <a:rPr lang="en-US" dirty="0"/>
              <a:t>Directions: “For each year, plot the </a:t>
            </a:r>
            <a:r>
              <a:rPr lang="en-US" dirty="0" smtClean="0"/>
              <a:t>surplus Pu </a:t>
            </a:r>
            <a:r>
              <a:rPr lang="en-US" dirty="0"/>
              <a:t>fuel resource in </a:t>
            </a:r>
            <a:r>
              <a:rPr lang="en-US" dirty="0" smtClean="0"/>
              <a:t>storage”</a:t>
            </a:r>
            <a:endParaRPr lang="en-US" dirty="0"/>
          </a:p>
          <a:p>
            <a:pPr lvl="1">
              <a:spcBef>
                <a:spcPts val="600"/>
              </a:spcBef>
              <a:defRPr/>
            </a:pPr>
            <a:r>
              <a:rPr lang="en-US" dirty="0"/>
              <a:t>Beginning/Middle/End of year? </a:t>
            </a:r>
            <a:r>
              <a:rPr lang="en-US" dirty="0" smtClean="0"/>
              <a:t>If inventory, Max/Min/Mean over </a:t>
            </a:r>
            <a:r>
              <a:rPr lang="en-US" dirty="0"/>
              <a:t>the year? </a:t>
            </a:r>
          </a:p>
          <a:p>
            <a:pPr lvl="1">
              <a:spcBef>
                <a:spcPts val="600"/>
              </a:spcBef>
              <a:defRPr/>
            </a:pPr>
            <a:r>
              <a:rPr lang="en-US" dirty="0"/>
              <a:t>Before or after accounting for </a:t>
            </a:r>
            <a:r>
              <a:rPr lang="en-US" dirty="0" smtClean="0"/>
              <a:t>Pu </a:t>
            </a:r>
            <a:r>
              <a:rPr lang="en-US" dirty="0"/>
              <a:t>being allocated for fresh fuel</a:t>
            </a:r>
            <a:r>
              <a:rPr lang="en-US" dirty="0" smtClean="0"/>
              <a:t>?</a:t>
            </a:r>
            <a:endParaRPr lang="en-US" dirty="0"/>
          </a:p>
          <a:p>
            <a:endParaRPr lang="en-US"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1325" y="3505906"/>
            <a:ext cx="5362258" cy="2901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1325" y="3505906"/>
            <a:ext cx="5362258" cy="2901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Placeholder 3"/>
          <p:cNvSpPr>
            <a:spLocks noGrp="1"/>
          </p:cNvSpPr>
          <p:nvPr>
            <p:ph type="body" sz="quarter" idx="12"/>
          </p:nvPr>
        </p:nvSpPr>
        <p:spPr>
          <a:xfrm>
            <a:off x="457200" y="1168748"/>
            <a:ext cx="8372901" cy="499715"/>
          </a:xfrm>
        </p:spPr>
        <p:txBody>
          <a:bodyPr/>
          <a:lstStyle/>
          <a:p>
            <a:pPr>
              <a:defRPr/>
            </a:pPr>
            <a:r>
              <a:rPr lang="en-US" dirty="0" smtClean="0"/>
              <a:t>Before or after accounting</a:t>
            </a:r>
            <a:endParaRPr lang="en-US" dirty="0"/>
          </a:p>
        </p:txBody>
      </p:sp>
    </p:spTree>
    <p:extLst>
      <p:ext uri="{BB962C8B-B14F-4D97-AF65-F5344CB8AC3E}">
        <p14:creationId xmlns:p14="http://schemas.microsoft.com/office/powerpoint/2010/main" val="1035939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 data reporting</a:t>
            </a:r>
            <a:endParaRPr lang="en-US" dirty="0"/>
          </a:p>
        </p:txBody>
      </p:sp>
      <p:sp>
        <p:nvSpPr>
          <p:cNvPr id="3" name="Content Placeholder 2"/>
          <p:cNvSpPr>
            <a:spLocks noGrp="1"/>
          </p:cNvSpPr>
          <p:nvPr>
            <p:ph idx="1"/>
          </p:nvPr>
        </p:nvSpPr>
        <p:spPr/>
        <p:txBody>
          <a:bodyPr/>
          <a:lstStyle/>
          <a:p>
            <a:pPr>
              <a:defRPr/>
            </a:pPr>
            <a:r>
              <a:rPr lang="en-US" dirty="0" smtClean="0"/>
              <a:t>Another example of ambiguous data reporting: annual </a:t>
            </a:r>
            <a:r>
              <a:rPr lang="en-US" dirty="0"/>
              <a:t>reprocessing rates were reported based on the first time step’s instantaneous reprocessing </a:t>
            </a:r>
            <a:r>
              <a:rPr lang="en-US" dirty="0" smtClean="0"/>
              <a:t>rate</a:t>
            </a:r>
            <a:endParaRPr lang="en-US" dirty="0"/>
          </a:p>
          <a:p>
            <a:pPr>
              <a:defRPr/>
            </a:pPr>
            <a:r>
              <a:rPr lang="en-US" dirty="0" smtClean="0"/>
              <a:t>Since there is only 1 datum point per year in this figure, one must be careful in the data description </a:t>
            </a:r>
            <a:r>
              <a:rPr lang="en-US" i="1" dirty="0" smtClean="0"/>
              <a:t>(e.g</a:t>
            </a:r>
            <a:r>
              <a:rPr lang="en-US" dirty="0" smtClean="0"/>
              <a:t>., “plot the annual-averaged rates each year”).</a:t>
            </a:r>
            <a:endParaRPr lang="en-US" dirty="0"/>
          </a:p>
          <a:p>
            <a:endParaRPr lang="en-US" dirty="0"/>
          </a:p>
        </p:txBody>
      </p:sp>
      <p:sp>
        <p:nvSpPr>
          <p:cNvPr id="4" name="Text Placeholder 3"/>
          <p:cNvSpPr>
            <a:spLocks noGrp="1"/>
          </p:cNvSpPr>
          <p:nvPr>
            <p:ph type="body" sz="quarter" idx="12"/>
          </p:nvPr>
        </p:nvSpPr>
        <p:spPr/>
        <p:txBody>
          <a:bodyPr/>
          <a:lstStyle/>
          <a:p>
            <a:pPr>
              <a:defRPr/>
            </a:pPr>
            <a:r>
              <a:rPr lang="en-US" dirty="0" smtClean="0"/>
              <a:t>Instantaneous (time-step) </a:t>
            </a:r>
            <a:r>
              <a:rPr lang="en-US" dirty="0"/>
              <a:t>Reporting vs. Annual Averaged Reporting</a:t>
            </a:r>
          </a:p>
        </p:txBody>
      </p:sp>
      <p:sp>
        <p:nvSpPr>
          <p:cNvPr id="5" name="Slide Number Placeholder 4"/>
          <p:cNvSpPr>
            <a:spLocks noGrp="1"/>
          </p:cNvSpPr>
          <p:nvPr>
            <p:ph type="sldNum" sz="quarter" idx="13"/>
          </p:nvPr>
        </p:nvSpPr>
        <p:spPr/>
        <p:txBody>
          <a:bodyPr/>
          <a:lstStyle/>
          <a:p>
            <a:fld id="{AEFAAC5A-9C4F-4278-920D-DF2BAB595749}" type="slidenum">
              <a:rPr lang="en-US" smtClean="0"/>
              <a:pPr/>
              <a:t>9</a:t>
            </a:fld>
            <a:endParaRPr lang="en-US" dirty="0"/>
          </a:p>
        </p:txBody>
      </p:sp>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8241" y="3333523"/>
            <a:ext cx="4844733" cy="281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241" y="3333522"/>
            <a:ext cx="4846930" cy="281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75562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8.6|9.8|3.8|8"/>
</p:tagLst>
</file>

<file path=ppt/tags/tag2.xml><?xml version="1.0" encoding="utf-8"?>
<p:tagLst xmlns:a="http://schemas.openxmlformats.org/drawingml/2006/main" xmlns:r="http://schemas.openxmlformats.org/officeDocument/2006/relationships" xmlns:p="http://schemas.openxmlformats.org/presentationml/2006/main">
  <p:tag name="TIMING" val="|30.2|26.4"/>
</p:tagLst>
</file>

<file path=ppt/tags/tag3.xml><?xml version="1.0" encoding="utf-8"?>
<p:tagLst xmlns:a="http://schemas.openxmlformats.org/drawingml/2006/main" xmlns:r="http://schemas.openxmlformats.org/officeDocument/2006/relationships" xmlns:p="http://schemas.openxmlformats.org/presentationml/2006/main">
  <p:tag name="TIMING" val="|35.8"/>
</p:tagLst>
</file>

<file path=ppt/theme/theme1.xml><?xml version="1.0" encoding="utf-8"?>
<a:theme xmlns:a="http://schemas.openxmlformats.org/drawingml/2006/main" name="Argonne presentation_4x3">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Argonne presentation_4x3</Template>
  <TotalTime>720</TotalTime>
  <Words>1021</Words>
  <Application>Microsoft Office PowerPoint</Application>
  <PresentationFormat>On-screen Show (4:3)</PresentationFormat>
  <Paragraphs>90</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Argonne presentation_4x3</vt:lpstr>
      <vt:lpstr>Valuable Lessons from Fuel Cycle Code Comparisons</vt:lpstr>
      <vt:lpstr>key observations</vt:lpstr>
      <vt:lpstr>Keys to success</vt:lpstr>
      <vt:lpstr>Avoid Ambiguous language</vt:lpstr>
      <vt:lpstr>Avoid Borderline Scenarios</vt:lpstr>
      <vt:lpstr>Specify timing and sequence</vt:lpstr>
      <vt:lpstr>Specify timing and sequence</vt:lpstr>
      <vt:lpstr>Specify data reporting</vt:lpstr>
      <vt:lpstr>Specify data reporting</vt:lpstr>
      <vt:lpstr>Use output template</vt:lpstr>
      <vt:lpstr>Set schedule</vt:lpstr>
      <vt:lpstr>Additional Insights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 Feng</dc:creator>
  <cp:lastModifiedBy>Bo Feng</cp:lastModifiedBy>
  <cp:revision>29</cp:revision>
  <cp:lastPrinted>2015-09-08T15:35:42Z</cp:lastPrinted>
  <dcterms:created xsi:type="dcterms:W3CDTF">2017-07-11T16:10:15Z</dcterms:created>
  <dcterms:modified xsi:type="dcterms:W3CDTF">2017-07-19T22:14:39Z</dcterms:modified>
</cp:coreProperties>
</file>