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3"/>
  </p:notesMasterIdLst>
  <p:sldIdLst>
    <p:sldId id="256" r:id="rId2"/>
    <p:sldId id="266" r:id="rId3"/>
    <p:sldId id="267" r:id="rId4"/>
    <p:sldId id="268" r:id="rId5"/>
    <p:sldId id="269" r:id="rId6"/>
    <p:sldId id="274" r:id="rId7"/>
    <p:sldId id="270" r:id="rId8"/>
    <p:sldId id="271" r:id="rId9"/>
    <p:sldId id="272" r:id="rId10"/>
    <p:sldId id="273" r:id="rId11"/>
    <p:sldId id="261" r:id="rId12"/>
  </p:sldIdLst>
  <p:sldSz cx="12192000" cy="6858000"/>
  <p:notesSz cx="6858000" cy="9144000"/>
  <p:embeddedFontLst>
    <p:embeddedFont>
      <p:font typeface="微软雅黑" panose="020B0503020204020204" pitchFamily="34" charset="-122"/>
      <p:regular r:id="rId14"/>
      <p:bold r:id="rId15"/>
    </p:embeddedFont>
    <p:embeddedFont>
      <p:font typeface="汉仪苏泽立行楷精修版简" panose="00020600040101010101" pitchFamily="18" charset="-122"/>
      <p:regular r:id="rId16"/>
    </p:embeddedFont>
    <p:embeddedFont>
      <p:font typeface="等线" panose="02010600030101010101" pitchFamily="2" charset="-122"/>
      <p:regular r:id="rId17"/>
      <p:bold r:id="rId18"/>
    </p:embeddedFont>
    <p:embeddedFont>
      <p:font typeface="Impact" panose="020B0806030902050204" pitchFamily="34" charset="0"/>
      <p:regular r:id="rId19"/>
    </p:embeddedFont>
  </p:embeddedFontLst>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CA2"/>
    <a:srgbClr val="4276AA"/>
    <a:srgbClr val="E4E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84769" autoAdjust="0"/>
  </p:normalViewPr>
  <p:slideViewPr>
    <p:cSldViewPr snapToGrid="0">
      <p:cViewPr varScale="1">
        <p:scale>
          <a:sx n="73" d="100"/>
          <a:sy n="73" d="100"/>
        </p:scale>
        <p:origin x="312" y="6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微信公众号数量（万个）</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Sheet1!$A$2:$A$6</c:f>
              <c:strCache>
                <c:ptCount val="5"/>
                <c:pt idx="0">
                  <c:v>2013年</c:v>
                </c:pt>
                <c:pt idx="1">
                  <c:v>2014年</c:v>
                </c:pt>
                <c:pt idx="2">
                  <c:v>2015年</c:v>
                </c:pt>
                <c:pt idx="3">
                  <c:v>2016年</c:v>
                </c:pt>
                <c:pt idx="4">
                  <c:v>2017年</c:v>
                </c:pt>
              </c:strCache>
            </c:strRef>
          </c:cat>
          <c:val>
            <c:numRef>
              <c:f>Sheet1!$B$2:$B$6</c:f>
              <c:numCache>
                <c:formatCode>General</c:formatCode>
                <c:ptCount val="5"/>
                <c:pt idx="0">
                  <c:v>201</c:v>
                </c:pt>
                <c:pt idx="1">
                  <c:v>805</c:v>
                </c:pt>
                <c:pt idx="2">
                  <c:v>1345</c:v>
                </c:pt>
                <c:pt idx="3">
                  <c:v>1777</c:v>
                </c:pt>
                <c:pt idx="4">
                  <c:v>2101</c:v>
                </c:pt>
              </c:numCache>
            </c:numRef>
          </c:val>
          <c:smooth val="0"/>
          <c:extLst>
            <c:ext xmlns:c16="http://schemas.microsoft.com/office/drawing/2014/chart" uri="{C3380CC4-5D6E-409C-BE32-E72D297353CC}">
              <c16:uniqueId val="{00000000-AF65-4750-A15D-30A964A3613A}"/>
            </c:ext>
          </c:extLst>
        </c:ser>
        <c:dLbls>
          <c:showLegendKey val="0"/>
          <c:showVal val="0"/>
          <c:showCatName val="0"/>
          <c:showSerName val="0"/>
          <c:showPercent val="0"/>
          <c:showBubbleSize val="0"/>
        </c:dLbls>
        <c:marker val="1"/>
        <c:smooth val="0"/>
        <c:axId val="1996121008"/>
        <c:axId val="264381600"/>
      </c:lineChart>
      <c:catAx>
        <c:axId val="1996121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264381600"/>
        <c:crosses val="autoZero"/>
        <c:auto val="1"/>
        <c:lblAlgn val="ctr"/>
        <c:lblOffset val="100"/>
        <c:noMultiLvlLbl val="0"/>
      </c:catAx>
      <c:valAx>
        <c:axId val="26438160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61210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1CD96-07AF-4F5A-A714-28C8D04F5145}" type="datetimeFigureOut">
              <a:rPr lang="zh-CN" altLang="en-US" smtClean="0"/>
              <a:t>2019/11/19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A8C4D-B919-42C6-8B02-12B70A4092C1}" type="slidenum">
              <a:rPr lang="zh-CN" altLang="en-US" smtClean="0"/>
              <a:t>‹#›</a:t>
            </a:fld>
            <a:endParaRPr lang="zh-CN" altLang="en-US"/>
          </a:p>
        </p:txBody>
      </p:sp>
    </p:spTree>
    <p:extLst>
      <p:ext uri="{BB962C8B-B14F-4D97-AF65-F5344CB8AC3E}">
        <p14:creationId xmlns:p14="http://schemas.microsoft.com/office/powerpoint/2010/main" val="10507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官方媒体，通常指的是有政府背景，由政府部门创办的媒体。它具有专用、权威、公开等性质，是官方监督与纠正不良现象、协调社会关系、传承文化、提供娱乐、引导大众、传播资讯的重要渠道。</a:t>
            </a:r>
            <a:endParaRPr lang="en-US" altLang="zh-CN"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近几年来，微信公众号（以下简称“公众号”）作为一种社交新宠逐渐演变成民间自媒体的一种主要形式并几近泛滥，这里的图像是公众号数量在</a:t>
            </a:r>
            <a:r>
              <a:rPr lang="en-US" altLang="zh-CN" sz="1200" b="0" i="0" kern="1200" dirty="0">
                <a:solidFill>
                  <a:schemeClr val="tx1"/>
                </a:solidFill>
                <a:effectLst/>
                <a:latin typeface="+mn-lt"/>
                <a:ea typeface="+mn-ea"/>
                <a:cs typeface="+mn-cs"/>
              </a:rPr>
              <a:t>13-17</a:t>
            </a:r>
            <a:r>
              <a:rPr lang="zh-CN" altLang="en-US" sz="1200" b="0" i="0" kern="1200" dirty="0">
                <a:solidFill>
                  <a:schemeClr val="tx1"/>
                </a:solidFill>
                <a:effectLst/>
                <a:latin typeface="+mn-lt"/>
                <a:ea typeface="+mn-ea"/>
                <a:cs typeface="+mn-cs"/>
              </a:rPr>
              <a:t>年增长的趋势。与此同时，传统官媒为形势所逼，也纷纷开办公众号等新媒体并试图通过融合发展来实现自我救赎。</a:t>
            </a:r>
            <a:r>
              <a:rPr lang="zh-CN" altLang="en-US" dirty="0"/>
              <a:t> </a:t>
            </a:r>
            <a:endParaRPr lang="en-US" altLang="zh-CN" dirty="0"/>
          </a:p>
          <a:p>
            <a:endParaRPr lang="en-US" altLang="zh-CN" dirty="0"/>
          </a:p>
          <a:p>
            <a:r>
              <a:rPr lang="zh-CN" altLang="en-US" dirty="0"/>
              <a:t>在本项目中，我们以公众号作为主要的观察形势，来研究官媒的相关问题。</a:t>
            </a:r>
            <a:endParaRPr lang="en-US" altLang="zh-CN" dirty="0"/>
          </a:p>
          <a:p>
            <a:br>
              <a:rPr lang="zh-CN" altLang="en-US" dirty="0"/>
            </a:br>
            <a:endParaRPr lang="en-US" dirty="0"/>
          </a:p>
        </p:txBody>
      </p:sp>
      <p:sp>
        <p:nvSpPr>
          <p:cNvPr id="4" name="灯片编号占位符 3"/>
          <p:cNvSpPr>
            <a:spLocks noGrp="1"/>
          </p:cNvSpPr>
          <p:nvPr>
            <p:ph type="sldNum" sz="quarter" idx="5"/>
          </p:nvPr>
        </p:nvSpPr>
        <p:spPr/>
        <p:txBody>
          <a:bodyPr/>
          <a:lstStyle/>
          <a:p>
            <a:fld id="{5DCA8C4D-B919-42C6-8B02-12B70A4092C1}" type="slidenum">
              <a:rPr lang="zh-CN" altLang="en-US" smtClean="0"/>
              <a:t>3</a:t>
            </a:fld>
            <a:endParaRPr lang="zh-CN" altLang="en-US"/>
          </a:p>
        </p:txBody>
      </p:sp>
    </p:spTree>
    <p:extLst>
      <p:ext uri="{BB962C8B-B14F-4D97-AF65-F5344CB8AC3E}">
        <p14:creationId xmlns:p14="http://schemas.microsoft.com/office/powerpoint/2010/main" val="91447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然而，并非所有官媒的内容 公众都会买账</a:t>
            </a:r>
            <a:endParaRPr lang="en-US" altLang="zh-CN" dirty="0"/>
          </a:p>
          <a:p>
            <a:endParaRPr lang="en-US" dirty="0"/>
          </a:p>
          <a:p>
            <a:r>
              <a:rPr lang="zh-CN" altLang="en-US" dirty="0"/>
              <a:t>人民日报 是微信平台上目前最大的官媒之一。</a:t>
            </a:r>
            <a:endParaRPr lang="en-US" altLang="zh-CN" dirty="0"/>
          </a:p>
          <a:p>
            <a:endParaRPr lang="en-US" dirty="0"/>
          </a:p>
          <a:p>
            <a:r>
              <a:rPr lang="zh-CN" altLang="en-US" dirty="0"/>
              <a:t>吉林日报 是中共吉林省委旗下的媒体，也是吉林省重要的官媒之一。</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引出问题，如何评估效力？如何建立文本和效力间的关系？</a:t>
            </a:r>
            <a:endParaRPr lang="en-US" dirty="0"/>
          </a:p>
          <a:p>
            <a:endParaRPr lang="en-US" dirty="0"/>
          </a:p>
        </p:txBody>
      </p:sp>
      <p:sp>
        <p:nvSpPr>
          <p:cNvPr id="4" name="灯片编号占位符 3"/>
          <p:cNvSpPr>
            <a:spLocks noGrp="1"/>
          </p:cNvSpPr>
          <p:nvPr>
            <p:ph type="sldNum" sz="quarter" idx="5"/>
          </p:nvPr>
        </p:nvSpPr>
        <p:spPr/>
        <p:txBody>
          <a:bodyPr/>
          <a:lstStyle/>
          <a:p>
            <a:fld id="{5DCA8C4D-B919-42C6-8B02-12B70A4092C1}" type="slidenum">
              <a:rPr lang="zh-CN" altLang="en-US" smtClean="0"/>
              <a:t>4</a:t>
            </a:fld>
            <a:endParaRPr lang="zh-CN" altLang="en-US"/>
          </a:p>
        </p:txBody>
      </p:sp>
    </p:spTree>
    <p:extLst>
      <p:ext uri="{BB962C8B-B14F-4D97-AF65-F5344CB8AC3E}">
        <p14:creationId xmlns:p14="http://schemas.microsoft.com/office/powerpoint/2010/main" val="147758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建立从官媒内容到传播效力的映射，主要是量化官媒内容的传播效力，抽取官媒文本的某些特征，然后建立关系</a:t>
            </a:r>
            <a:endParaRPr lang="en-US" altLang="zh-CN" dirty="0"/>
          </a:p>
          <a:p>
            <a:endParaRPr lang="en-US" altLang="zh-CN" dirty="0"/>
          </a:p>
          <a:p>
            <a:r>
              <a:rPr lang="zh-CN" altLang="en-US" dirty="0"/>
              <a:t>这里选择了主题和情感色彩两个特征。</a:t>
            </a:r>
            <a:endParaRPr lang="en-US" altLang="zh-CN" dirty="0"/>
          </a:p>
          <a:p>
            <a:endParaRPr lang="en-US" dirty="0"/>
          </a:p>
          <a:p>
            <a:r>
              <a:rPr lang="zh-CN" altLang="en-US" dirty="0"/>
              <a:t>为官媒内容发布提供参考</a:t>
            </a:r>
            <a:endParaRPr lang="en-US" altLang="zh-CN" dirty="0"/>
          </a:p>
          <a:p>
            <a:r>
              <a:rPr lang="zh-CN" altLang="en-US" dirty="0"/>
              <a:t>在媒介资源有限的条件下最大化传播效力</a:t>
            </a:r>
            <a:endParaRPr lang="en-US" altLang="zh-CN" dirty="0"/>
          </a:p>
          <a:p>
            <a:r>
              <a:rPr lang="zh-CN" altLang="en-US" dirty="0"/>
              <a:t>充分发挥官媒功能</a:t>
            </a:r>
            <a:endParaRPr lang="en-US" dirty="0"/>
          </a:p>
        </p:txBody>
      </p:sp>
      <p:sp>
        <p:nvSpPr>
          <p:cNvPr id="4" name="灯片编号占位符 3"/>
          <p:cNvSpPr>
            <a:spLocks noGrp="1"/>
          </p:cNvSpPr>
          <p:nvPr>
            <p:ph type="sldNum" sz="quarter" idx="5"/>
          </p:nvPr>
        </p:nvSpPr>
        <p:spPr/>
        <p:txBody>
          <a:bodyPr/>
          <a:lstStyle/>
          <a:p>
            <a:fld id="{5DCA8C4D-B919-42C6-8B02-12B70A4092C1}" type="slidenum">
              <a:rPr lang="zh-CN" altLang="en-US" smtClean="0"/>
              <a:t>5</a:t>
            </a:fld>
            <a:endParaRPr lang="zh-CN" altLang="en-US"/>
          </a:p>
        </p:txBody>
      </p:sp>
    </p:spTree>
    <p:extLst>
      <p:ext uri="{BB962C8B-B14F-4D97-AF65-F5344CB8AC3E}">
        <p14:creationId xmlns:p14="http://schemas.microsoft.com/office/powerpoint/2010/main" val="1805729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数据获取</a:t>
            </a:r>
            <a:endParaRPr lang="en-US" altLang="zh-CN" dirty="0"/>
          </a:p>
          <a:p>
            <a:r>
              <a:rPr lang="zh-CN" altLang="en-US" dirty="0"/>
              <a:t>效力评估</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5DCA8C4D-B919-42C6-8B02-12B70A4092C1}" type="slidenum">
              <a:rPr lang="zh-CN" altLang="en-US" smtClean="0"/>
              <a:t>6</a:t>
            </a:fld>
            <a:endParaRPr lang="zh-CN" altLang="en-US"/>
          </a:p>
        </p:txBody>
      </p:sp>
    </p:spTree>
    <p:extLst>
      <p:ext uri="{BB962C8B-B14F-4D97-AF65-F5344CB8AC3E}">
        <p14:creationId xmlns:p14="http://schemas.microsoft.com/office/powerpoint/2010/main" val="191241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数据获取</a:t>
            </a:r>
            <a:endParaRPr lang="en-US" altLang="zh-CN" dirty="0"/>
          </a:p>
          <a:p>
            <a:r>
              <a:rPr lang="zh-CN" altLang="en-US" dirty="0"/>
              <a:t>效力评估</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5DCA8C4D-B919-42C6-8B02-12B70A4092C1}" type="slidenum">
              <a:rPr lang="zh-CN" altLang="en-US" smtClean="0"/>
              <a:t>7</a:t>
            </a:fld>
            <a:endParaRPr lang="zh-CN" altLang="en-US"/>
          </a:p>
        </p:txBody>
      </p:sp>
    </p:spTree>
    <p:extLst>
      <p:ext uri="{BB962C8B-B14F-4D97-AF65-F5344CB8AC3E}">
        <p14:creationId xmlns:p14="http://schemas.microsoft.com/office/powerpoint/2010/main" val="2608464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+4k</a:t>
            </a:r>
            <a:r>
              <a:rPr lang="zh-CN" altLang="en-US" dirty="0"/>
              <a:t>多的新华网数据</a:t>
            </a:r>
            <a:endParaRPr lang="en-US" altLang="zh-CN" dirty="0"/>
          </a:p>
          <a:p>
            <a:r>
              <a:rPr lang="zh-CN" altLang="en-US" dirty="0"/>
              <a:t>待</a:t>
            </a:r>
            <a:r>
              <a:rPr lang="en-US" altLang="zh-CN" dirty="0"/>
              <a:t>+</a:t>
            </a:r>
            <a:r>
              <a:rPr lang="zh-CN" altLang="en-US" dirty="0"/>
              <a:t>其他地方官媒</a:t>
            </a:r>
            <a:endParaRPr lang="en-US" dirty="0"/>
          </a:p>
        </p:txBody>
      </p:sp>
      <p:sp>
        <p:nvSpPr>
          <p:cNvPr id="4" name="灯片编号占位符 3"/>
          <p:cNvSpPr>
            <a:spLocks noGrp="1"/>
          </p:cNvSpPr>
          <p:nvPr>
            <p:ph type="sldNum" sz="quarter" idx="5"/>
          </p:nvPr>
        </p:nvSpPr>
        <p:spPr/>
        <p:txBody>
          <a:bodyPr/>
          <a:lstStyle/>
          <a:p>
            <a:fld id="{5DCA8C4D-B919-42C6-8B02-12B70A4092C1}" type="slidenum">
              <a:rPr lang="zh-CN" altLang="en-US" smtClean="0"/>
              <a:t>9</a:t>
            </a:fld>
            <a:endParaRPr lang="zh-CN" altLang="en-US"/>
          </a:p>
        </p:txBody>
      </p:sp>
    </p:spTree>
    <p:extLst>
      <p:ext uri="{BB962C8B-B14F-4D97-AF65-F5344CB8AC3E}">
        <p14:creationId xmlns:p14="http://schemas.microsoft.com/office/powerpoint/2010/main" val="1749350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DCA8C4D-B919-42C6-8B02-12B70A4092C1}" type="slidenum">
              <a:rPr lang="zh-CN" altLang="en-US" smtClean="0"/>
              <a:t>10</a:t>
            </a:fld>
            <a:endParaRPr lang="zh-CN" altLang="en-US"/>
          </a:p>
        </p:txBody>
      </p:sp>
    </p:spTree>
    <p:extLst>
      <p:ext uri="{BB962C8B-B14F-4D97-AF65-F5344CB8AC3E}">
        <p14:creationId xmlns:p14="http://schemas.microsoft.com/office/powerpoint/2010/main" val="339714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grpSp>
        <p:nvGrpSpPr>
          <p:cNvPr id="61" name="组合 60"/>
          <p:cNvGrpSpPr/>
          <p:nvPr userDrawn="1"/>
        </p:nvGrpSpPr>
        <p:grpSpPr>
          <a:xfrm>
            <a:off x="41275" y="3092223"/>
            <a:ext cx="12150725" cy="3673475"/>
            <a:chOff x="0" y="3208338"/>
            <a:chExt cx="12192000" cy="3673475"/>
          </a:xfrm>
          <a:solidFill>
            <a:schemeClr val="bg1">
              <a:lumMod val="95000"/>
            </a:schemeClr>
          </a:solidFill>
        </p:grpSpPr>
        <p:sp>
          <p:nvSpPr>
            <p:cNvPr id="62" name="Freeform 17"/>
            <p:cNvSpPr>
              <a:spLocks noEditPoints="1"/>
            </p:cNvSpPr>
            <p:nvPr userDrawn="1"/>
          </p:nvSpPr>
          <p:spPr bwMode="auto">
            <a:xfrm>
              <a:off x="9093200" y="3208338"/>
              <a:ext cx="1489075" cy="1439863"/>
            </a:xfrm>
            <a:custGeom>
              <a:avLst/>
              <a:gdLst>
                <a:gd name="T0" fmla="*/ 178 w 469"/>
                <a:gd name="T1" fmla="*/ 32 h 453"/>
                <a:gd name="T2" fmla="*/ 405 w 469"/>
                <a:gd name="T3" fmla="*/ 160 h 453"/>
                <a:gd name="T4" fmla="*/ 401 w 469"/>
                <a:gd name="T5" fmla="*/ 134 h 453"/>
                <a:gd name="T6" fmla="*/ 420 w 469"/>
                <a:gd name="T7" fmla="*/ 163 h 453"/>
                <a:gd name="T8" fmla="*/ 424 w 469"/>
                <a:gd name="T9" fmla="*/ 217 h 453"/>
                <a:gd name="T10" fmla="*/ 413 w 469"/>
                <a:gd name="T11" fmla="*/ 298 h 453"/>
                <a:gd name="T12" fmla="*/ 397 w 469"/>
                <a:gd name="T13" fmla="*/ 352 h 453"/>
                <a:gd name="T14" fmla="*/ 385 w 469"/>
                <a:gd name="T15" fmla="*/ 353 h 453"/>
                <a:gd name="T16" fmla="*/ 383 w 469"/>
                <a:gd name="T17" fmla="*/ 322 h 453"/>
                <a:gd name="T18" fmla="*/ 354 w 469"/>
                <a:gd name="T19" fmla="*/ 285 h 453"/>
                <a:gd name="T20" fmla="*/ 337 w 469"/>
                <a:gd name="T21" fmla="*/ 251 h 453"/>
                <a:gd name="T22" fmla="*/ 353 w 469"/>
                <a:gd name="T23" fmla="*/ 222 h 453"/>
                <a:gd name="T24" fmla="*/ 366 w 469"/>
                <a:gd name="T25" fmla="*/ 201 h 453"/>
                <a:gd name="T26" fmla="*/ 379 w 469"/>
                <a:gd name="T27" fmla="*/ 177 h 453"/>
                <a:gd name="T28" fmla="*/ 390 w 469"/>
                <a:gd name="T29" fmla="*/ 155 h 453"/>
                <a:gd name="T30" fmla="*/ 387 w 469"/>
                <a:gd name="T31" fmla="*/ 105 h 453"/>
                <a:gd name="T32" fmla="*/ 388 w 469"/>
                <a:gd name="T33" fmla="*/ 121 h 453"/>
                <a:gd name="T34" fmla="*/ 384 w 469"/>
                <a:gd name="T35" fmla="*/ 133 h 453"/>
                <a:gd name="T36" fmla="*/ 373 w 469"/>
                <a:gd name="T37" fmla="*/ 135 h 453"/>
                <a:gd name="T38" fmla="*/ 384 w 469"/>
                <a:gd name="T39" fmla="*/ 122 h 453"/>
                <a:gd name="T40" fmla="*/ 377 w 469"/>
                <a:gd name="T41" fmla="*/ 109 h 453"/>
                <a:gd name="T42" fmla="*/ 359 w 469"/>
                <a:gd name="T43" fmla="*/ 90 h 453"/>
                <a:gd name="T44" fmla="*/ 333 w 469"/>
                <a:gd name="T45" fmla="*/ 78 h 453"/>
                <a:gd name="T46" fmla="*/ 316 w 469"/>
                <a:gd name="T47" fmla="*/ 71 h 453"/>
                <a:gd name="T48" fmla="*/ 307 w 469"/>
                <a:gd name="T49" fmla="*/ 67 h 453"/>
                <a:gd name="T50" fmla="*/ 292 w 469"/>
                <a:gd name="T51" fmla="*/ 65 h 453"/>
                <a:gd name="T52" fmla="*/ 285 w 469"/>
                <a:gd name="T53" fmla="*/ 69 h 453"/>
                <a:gd name="T54" fmla="*/ 278 w 469"/>
                <a:gd name="T55" fmla="*/ 56 h 453"/>
                <a:gd name="T56" fmla="*/ 264 w 469"/>
                <a:gd name="T57" fmla="*/ 421 h 453"/>
                <a:gd name="T58" fmla="*/ 279 w 469"/>
                <a:gd name="T59" fmla="*/ 411 h 453"/>
                <a:gd name="T60" fmla="*/ 305 w 469"/>
                <a:gd name="T61" fmla="*/ 400 h 453"/>
                <a:gd name="T62" fmla="*/ 334 w 469"/>
                <a:gd name="T63" fmla="*/ 391 h 453"/>
                <a:gd name="T64" fmla="*/ 288 w 469"/>
                <a:gd name="T65" fmla="*/ 434 h 453"/>
                <a:gd name="T66" fmla="*/ 234 w 469"/>
                <a:gd name="T67" fmla="*/ 427 h 453"/>
                <a:gd name="T68" fmla="*/ 258 w 469"/>
                <a:gd name="T69" fmla="*/ 417 h 453"/>
                <a:gd name="T70" fmla="*/ 177 w 469"/>
                <a:gd name="T71" fmla="*/ 48 h 453"/>
                <a:gd name="T72" fmla="*/ 217 w 469"/>
                <a:gd name="T73" fmla="*/ 63 h 453"/>
                <a:gd name="T74" fmla="*/ 179 w 469"/>
                <a:gd name="T75" fmla="*/ 93 h 453"/>
                <a:gd name="T76" fmla="*/ 183 w 469"/>
                <a:gd name="T77" fmla="*/ 118 h 453"/>
                <a:gd name="T78" fmla="*/ 138 w 469"/>
                <a:gd name="T79" fmla="*/ 125 h 453"/>
                <a:gd name="T80" fmla="*/ 103 w 469"/>
                <a:gd name="T81" fmla="*/ 122 h 453"/>
                <a:gd name="T82" fmla="*/ 120 w 469"/>
                <a:gd name="T83" fmla="*/ 143 h 453"/>
                <a:gd name="T84" fmla="*/ 96 w 469"/>
                <a:gd name="T85" fmla="*/ 166 h 453"/>
                <a:gd name="T86" fmla="*/ 135 w 469"/>
                <a:gd name="T87" fmla="*/ 161 h 453"/>
                <a:gd name="T88" fmla="*/ 159 w 469"/>
                <a:gd name="T89" fmla="*/ 136 h 453"/>
                <a:gd name="T90" fmla="*/ 188 w 469"/>
                <a:gd name="T91" fmla="*/ 130 h 453"/>
                <a:gd name="T92" fmla="*/ 228 w 469"/>
                <a:gd name="T93" fmla="*/ 143 h 453"/>
                <a:gd name="T94" fmla="*/ 254 w 469"/>
                <a:gd name="T95" fmla="*/ 192 h 453"/>
                <a:gd name="T96" fmla="*/ 241 w 469"/>
                <a:gd name="T97" fmla="*/ 224 h 453"/>
                <a:gd name="T98" fmla="*/ 191 w 469"/>
                <a:gd name="T99" fmla="*/ 240 h 453"/>
                <a:gd name="T100" fmla="*/ 184 w 469"/>
                <a:gd name="T101" fmla="*/ 274 h 453"/>
                <a:gd name="T102" fmla="*/ 185 w 469"/>
                <a:gd name="T103" fmla="*/ 310 h 453"/>
                <a:gd name="T104" fmla="*/ 189 w 469"/>
                <a:gd name="T105" fmla="*/ 350 h 453"/>
                <a:gd name="T106" fmla="*/ 174 w 469"/>
                <a:gd name="T107" fmla="*/ 374 h 453"/>
                <a:gd name="T108" fmla="*/ 132 w 469"/>
                <a:gd name="T109" fmla="*/ 346 h 453"/>
                <a:gd name="T110" fmla="*/ 103 w 469"/>
                <a:gd name="T111" fmla="*/ 321 h 453"/>
                <a:gd name="T112" fmla="*/ 79 w 469"/>
                <a:gd name="T113" fmla="*/ 280 h 453"/>
                <a:gd name="T114" fmla="*/ 73 w 469"/>
                <a:gd name="T115" fmla="*/ 244 h 453"/>
                <a:gd name="T116" fmla="*/ 88 w 469"/>
                <a:gd name="T117" fmla="*/ 220 h 453"/>
                <a:gd name="T118" fmla="*/ 85 w 469"/>
                <a:gd name="T119" fmla="*/ 201 h 453"/>
                <a:gd name="T120" fmla="*/ 59 w 469"/>
                <a:gd name="T121" fmla="*/ 234 h 453"/>
                <a:gd name="T122" fmla="*/ 50 w 469"/>
                <a:gd name="T123" fmla="*/ 197 h 453"/>
                <a:gd name="T124" fmla="*/ 34 w 469"/>
                <a:gd name="T125" fmla="*/ 22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9" h="453">
                  <a:moveTo>
                    <a:pt x="81" y="388"/>
                  </a:moveTo>
                  <a:cubicBezTo>
                    <a:pt x="116" y="423"/>
                    <a:pt x="154" y="439"/>
                    <a:pt x="187" y="445"/>
                  </a:cubicBezTo>
                  <a:cubicBezTo>
                    <a:pt x="220" y="453"/>
                    <a:pt x="256" y="453"/>
                    <a:pt x="291" y="444"/>
                  </a:cubicBezTo>
                  <a:cubicBezTo>
                    <a:pt x="403" y="412"/>
                    <a:pt x="469" y="294"/>
                    <a:pt x="437" y="180"/>
                  </a:cubicBezTo>
                  <a:cubicBezTo>
                    <a:pt x="407" y="67"/>
                    <a:pt x="290" y="0"/>
                    <a:pt x="178" y="32"/>
                  </a:cubicBezTo>
                  <a:cubicBezTo>
                    <a:pt x="118" y="49"/>
                    <a:pt x="71" y="91"/>
                    <a:pt x="46" y="144"/>
                  </a:cubicBezTo>
                  <a:cubicBezTo>
                    <a:pt x="0" y="225"/>
                    <a:pt x="15" y="322"/>
                    <a:pt x="81" y="388"/>
                  </a:cubicBezTo>
                  <a:close/>
                  <a:moveTo>
                    <a:pt x="398" y="153"/>
                  </a:moveTo>
                  <a:cubicBezTo>
                    <a:pt x="400" y="155"/>
                    <a:pt x="400" y="155"/>
                    <a:pt x="400" y="155"/>
                  </a:cubicBezTo>
                  <a:cubicBezTo>
                    <a:pt x="400" y="155"/>
                    <a:pt x="401" y="157"/>
                    <a:pt x="405" y="160"/>
                  </a:cubicBezTo>
                  <a:cubicBezTo>
                    <a:pt x="408" y="163"/>
                    <a:pt x="405" y="160"/>
                    <a:pt x="405" y="158"/>
                  </a:cubicBezTo>
                  <a:cubicBezTo>
                    <a:pt x="406" y="157"/>
                    <a:pt x="406" y="157"/>
                    <a:pt x="407" y="155"/>
                  </a:cubicBezTo>
                  <a:cubicBezTo>
                    <a:pt x="407" y="155"/>
                    <a:pt x="407" y="149"/>
                    <a:pt x="406" y="147"/>
                  </a:cubicBezTo>
                  <a:cubicBezTo>
                    <a:pt x="405" y="146"/>
                    <a:pt x="404" y="144"/>
                    <a:pt x="403" y="143"/>
                  </a:cubicBezTo>
                  <a:cubicBezTo>
                    <a:pt x="402" y="141"/>
                    <a:pt x="402" y="140"/>
                    <a:pt x="401" y="134"/>
                  </a:cubicBezTo>
                  <a:cubicBezTo>
                    <a:pt x="400" y="129"/>
                    <a:pt x="400" y="129"/>
                    <a:pt x="399" y="128"/>
                  </a:cubicBezTo>
                  <a:cubicBezTo>
                    <a:pt x="398" y="126"/>
                    <a:pt x="399" y="125"/>
                    <a:pt x="398" y="123"/>
                  </a:cubicBezTo>
                  <a:cubicBezTo>
                    <a:pt x="398" y="122"/>
                    <a:pt x="399" y="122"/>
                    <a:pt x="400" y="122"/>
                  </a:cubicBezTo>
                  <a:cubicBezTo>
                    <a:pt x="408" y="132"/>
                    <a:pt x="414" y="144"/>
                    <a:pt x="419" y="157"/>
                  </a:cubicBezTo>
                  <a:cubicBezTo>
                    <a:pt x="419" y="159"/>
                    <a:pt x="420" y="161"/>
                    <a:pt x="420" y="163"/>
                  </a:cubicBezTo>
                  <a:cubicBezTo>
                    <a:pt x="420" y="165"/>
                    <a:pt x="419" y="164"/>
                    <a:pt x="417" y="169"/>
                  </a:cubicBezTo>
                  <a:cubicBezTo>
                    <a:pt x="416" y="173"/>
                    <a:pt x="415" y="172"/>
                    <a:pt x="415" y="176"/>
                  </a:cubicBezTo>
                  <a:cubicBezTo>
                    <a:pt x="414" y="179"/>
                    <a:pt x="415" y="176"/>
                    <a:pt x="420" y="184"/>
                  </a:cubicBezTo>
                  <a:cubicBezTo>
                    <a:pt x="425" y="191"/>
                    <a:pt x="419" y="200"/>
                    <a:pt x="419" y="200"/>
                  </a:cubicBezTo>
                  <a:cubicBezTo>
                    <a:pt x="419" y="200"/>
                    <a:pt x="420" y="202"/>
                    <a:pt x="424" y="217"/>
                  </a:cubicBezTo>
                  <a:cubicBezTo>
                    <a:pt x="428" y="233"/>
                    <a:pt x="423" y="238"/>
                    <a:pt x="420" y="248"/>
                  </a:cubicBezTo>
                  <a:cubicBezTo>
                    <a:pt x="417" y="258"/>
                    <a:pt x="419" y="254"/>
                    <a:pt x="418" y="258"/>
                  </a:cubicBezTo>
                  <a:cubicBezTo>
                    <a:pt x="417" y="262"/>
                    <a:pt x="417" y="260"/>
                    <a:pt x="413" y="266"/>
                  </a:cubicBezTo>
                  <a:cubicBezTo>
                    <a:pt x="408" y="273"/>
                    <a:pt x="413" y="272"/>
                    <a:pt x="413" y="283"/>
                  </a:cubicBezTo>
                  <a:cubicBezTo>
                    <a:pt x="414" y="294"/>
                    <a:pt x="411" y="289"/>
                    <a:pt x="413" y="298"/>
                  </a:cubicBezTo>
                  <a:cubicBezTo>
                    <a:pt x="413" y="308"/>
                    <a:pt x="411" y="301"/>
                    <a:pt x="408" y="307"/>
                  </a:cubicBezTo>
                  <a:cubicBezTo>
                    <a:pt x="406" y="313"/>
                    <a:pt x="408" y="307"/>
                    <a:pt x="406" y="316"/>
                  </a:cubicBezTo>
                  <a:cubicBezTo>
                    <a:pt x="404" y="325"/>
                    <a:pt x="404" y="321"/>
                    <a:pt x="404" y="325"/>
                  </a:cubicBezTo>
                  <a:cubicBezTo>
                    <a:pt x="403" y="329"/>
                    <a:pt x="401" y="327"/>
                    <a:pt x="399" y="345"/>
                  </a:cubicBezTo>
                  <a:cubicBezTo>
                    <a:pt x="398" y="362"/>
                    <a:pt x="399" y="348"/>
                    <a:pt x="397" y="352"/>
                  </a:cubicBezTo>
                  <a:cubicBezTo>
                    <a:pt x="395" y="357"/>
                    <a:pt x="392" y="355"/>
                    <a:pt x="387" y="363"/>
                  </a:cubicBezTo>
                  <a:cubicBezTo>
                    <a:pt x="381" y="371"/>
                    <a:pt x="385" y="366"/>
                    <a:pt x="381" y="371"/>
                  </a:cubicBezTo>
                  <a:cubicBezTo>
                    <a:pt x="376" y="377"/>
                    <a:pt x="379" y="370"/>
                    <a:pt x="379" y="368"/>
                  </a:cubicBezTo>
                  <a:cubicBezTo>
                    <a:pt x="378" y="366"/>
                    <a:pt x="380" y="364"/>
                    <a:pt x="382" y="362"/>
                  </a:cubicBezTo>
                  <a:cubicBezTo>
                    <a:pt x="384" y="359"/>
                    <a:pt x="384" y="356"/>
                    <a:pt x="385" y="353"/>
                  </a:cubicBezTo>
                  <a:cubicBezTo>
                    <a:pt x="386" y="350"/>
                    <a:pt x="385" y="350"/>
                    <a:pt x="386" y="347"/>
                  </a:cubicBezTo>
                  <a:cubicBezTo>
                    <a:pt x="387" y="344"/>
                    <a:pt x="388" y="342"/>
                    <a:pt x="390" y="337"/>
                  </a:cubicBezTo>
                  <a:cubicBezTo>
                    <a:pt x="391" y="332"/>
                    <a:pt x="387" y="334"/>
                    <a:pt x="386" y="333"/>
                  </a:cubicBezTo>
                  <a:cubicBezTo>
                    <a:pt x="385" y="331"/>
                    <a:pt x="384" y="332"/>
                    <a:pt x="383" y="330"/>
                  </a:cubicBezTo>
                  <a:cubicBezTo>
                    <a:pt x="382" y="328"/>
                    <a:pt x="381" y="325"/>
                    <a:pt x="383" y="322"/>
                  </a:cubicBezTo>
                  <a:cubicBezTo>
                    <a:pt x="384" y="318"/>
                    <a:pt x="374" y="308"/>
                    <a:pt x="373" y="306"/>
                  </a:cubicBezTo>
                  <a:cubicBezTo>
                    <a:pt x="372" y="305"/>
                    <a:pt x="370" y="297"/>
                    <a:pt x="370" y="297"/>
                  </a:cubicBezTo>
                  <a:cubicBezTo>
                    <a:pt x="370" y="297"/>
                    <a:pt x="366" y="295"/>
                    <a:pt x="364" y="295"/>
                  </a:cubicBezTo>
                  <a:cubicBezTo>
                    <a:pt x="362" y="294"/>
                    <a:pt x="357" y="292"/>
                    <a:pt x="354" y="290"/>
                  </a:cubicBezTo>
                  <a:cubicBezTo>
                    <a:pt x="351" y="289"/>
                    <a:pt x="354" y="285"/>
                    <a:pt x="354" y="285"/>
                  </a:cubicBezTo>
                  <a:cubicBezTo>
                    <a:pt x="354" y="285"/>
                    <a:pt x="351" y="282"/>
                    <a:pt x="349" y="281"/>
                  </a:cubicBezTo>
                  <a:cubicBezTo>
                    <a:pt x="348" y="279"/>
                    <a:pt x="347" y="274"/>
                    <a:pt x="347" y="272"/>
                  </a:cubicBezTo>
                  <a:cubicBezTo>
                    <a:pt x="346" y="271"/>
                    <a:pt x="347" y="267"/>
                    <a:pt x="347" y="264"/>
                  </a:cubicBezTo>
                  <a:cubicBezTo>
                    <a:pt x="348" y="262"/>
                    <a:pt x="346" y="259"/>
                    <a:pt x="344" y="258"/>
                  </a:cubicBezTo>
                  <a:cubicBezTo>
                    <a:pt x="343" y="257"/>
                    <a:pt x="339" y="252"/>
                    <a:pt x="337" y="251"/>
                  </a:cubicBezTo>
                  <a:cubicBezTo>
                    <a:pt x="334" y="251"/>
                    <a:pt x="333" y="248"/>
                    <a:pt x="331" y="245"/>
                  </a:cubicBezTo>
                  <a:cubicBezTo>
                    <a:pt x="330" y="241"/>
                    <a:pt x="332" y="240"/>
                    <a:pt x="334" y="240"/>
                  </a:cubicBezTo>
                  <a:cubicBezTo>
                    <a:pt x="334" y="239"/>
                    <a:pt x="336" y="237"/>
                    <a:pt x="340" y="233"/>
                  </a:cubicBezTo>
                  <a:cubicBezTo>
                    <a:pt x="344" y="229"/>
                    <a:pt x="342" y="227"/>
                    <a:pt x="343" y="225"/>
                  </a:cubicBezTo>
                  <a:cubicBezTo>
                    <a:pt x="345" y="223"/>
                    <a:pt x="349" y="222"/>
                    <a:pt x="353" y="222"/>
                  </a:cubicBezTo>
                  <a:cubicBezTo>
                    <a:pt x="357" y="220"/>
                    <a:pt x="353" y="219"/>
                    <a:pt x="354" y="218"/>
                  </a:cubicBezTo>
                  <a:cubicBezTo>
                    <a:pt x="355" y="217"/>
                    <a:pt x="358" y="215"/>
                    <a:pt x="361" y="213"/>
                  </a:cubicBezTo>
                  <a:cubicBezTo>
                    <a:pt x="364" y="210"/>
                    <a:pt x="361" y="208"/>
                    <a:pt x="361" y="208"/>
                  </a:cubicBezTo>
                  <a:cubicBezTo>
                    <a:pt x="361" y="208"/>
                    <a:pt x="365" y="206"/>
                    <a:pt x="366" y="205"/>
                  </a:cubicBezTo>
                  <a:cubicBezTo>
                    <a:pt x="367" y="205"/>
                    <a:pt x="367" y="202"/>
                    <a:pt x="366" y="201"/>
                  </a:cubicBezTo>
                  <a:cubicBezTo>
                    <a:pt x="366" y="200"/>
                    <a:pt x="365" y="195"/>
                    <a:pt x="365" y="195"/>
                  </a:cubicBezTo>
                  <a:cubicBezTo>
                    <a:pt x="365" y="195"/>
                    <a:pt x="364" y="190"/>
                    <a:pt x="367" y="189"/>
                  </a:cubicBezTo>
                  <a:cubicBezTo>
                    <a:pt x="369" y="187"/>
                    <a:pt x="367" y="185"/>
                    <a:pt x="368" y="185"/>
                  </a:cubicBezTo>
                  <a:cubicBezTo>
                    <a:pt x="369" y="184"/>
                    <a:pt x="373" y="182"/>
                    <a:pt x="375" y="182"/>
                  </a:cubicBezTo>
                  <a:cubicBezTo>
                    <a:pt x="375" y="181"/>
                    <a:pt x="379" y="179"/>
                    <a:pt x="379" y="177"/>
                  </a:cubicBezTo>
                  <a:cubicBezTo>
                    <a:pt x="379" y="175"/>
                    <a:pt x="378" y="172"/>
                    <a:pt x="379" y="171"/>
                  </a:cubicBezTo>
                  <a:cubicBezTo>
                    <a:pt x="381" y="170"/>
                    <a:pt x="381" y="167"/>
                    <a:pt x="381" y="164"/>
                  </a:cubicBezTo>
                  <a:cubicBezTo>
                    <a:pt x="381" y="162"/>
                    <a:pt x="382" y="161"/>
                    <a:pt x="383" y="160"/>
                  </a:cubicBezTo>
                  <a:cubicBezTo>
                    <a:pt x="384" y="160"/>
                    <a:pt x="390" y="161"/>
                    <a:pt x="391" y="160"/>
                  </a:cubicBezTo>
                  <a:cubicBezTo>
                    <a:pt x="393" y="159"/>
                    <a:pt x="390" y="157"/>
                    <a:pt x="390" y="155"/>
                  </a:cubicBezTo>
                  <a:cubicBezTo>
                    <a:pt x="391" y="153"/>
                    <a:pt x="391" y="154"/>
                    <a:pt x="394" y="152"/>
                  </a:cubicBezTo>
                  <a:cubicBezTo>
                    <a:pt x="397" y="151"/>
                    <a:pt x="398" y="153"/>
                    <a:pt x="398" y="153"/>
                  </a:cubicBezTo>
                  <a:close/>
                  <a:moveTo>
                    <a:pt x="274" y="42"/>
                  </a:moveTo>
                  <a:cubicBezTo>
                    <a:pt x="279" y="40"/>
                    <a:pt x="287" y="41"/>
                    <a:pt x="295" y="43"/>
                  </a:cubicBezTo>
                  <a:cubicBezTo>
                    <a:pt x="331" y="55"/>
                    <a:pt x="363" y="76"/>
                    <a:pt x="387" y="105"/>
                  </a:cubicBezTo>
                  <a:cubicBezTo>
                    <a:pt x="388" y="106"/>
                    <a:pt x="388" y="108"/>
                    <a:pt x="388" y="108"/>
                  </a:cubicBezTo>
                  <a:cubicBezTo>
                    <a:pt x="389" y="109"/>
                    <a:pt x="390" y="111"/>
                    <a:pt x="390" y="112"/>
                  </a:cubicBezTo>
                  <a:cubicBezTo>
                    <a:pt x="391" y="113"/>
                    <a:pt x="392" y="115"/>
                    <a:pt x="393" y="117"/>
                  </a:cubicBezTo>
                  <a:cubicBezTo>
                    <a:pt x="393" y="118"/>
                    <a:pt x="392" y="118"/>
                    <a:pt x="391" y="118"/>
                  </a:cubicBezTo>
                  <a:cubicBezTo>
                    <a:pt x="390" y="118"/>
                    <a:pt x="390" y="119"/>
                    <a:pt x="388" y="121"/>
                  </a:cubicBezTo>
                  <a:cubicBezTo>
                    <a:pt x="388" y="123"/>
                    <a:pt x="388" y="121"/>
                    <a:pt x="388" y="122"/>
                  </a:cubicBezTo>
                  <a:cubicBezTo>
                    <a:pt x="387" y="122"/>
                    <a:pt x="386" y="124"/>
                    <a:pt x="386" y="125"/>
                  </a:cubicBezTo>
                  <a:cubicBezTo>
                    <a:pt x="385" y="126"/>
                    <a:pt x="387" y="127"/>
                    <a:pt x="388" y="129"/>
                  </a:cubicBezTo>
                  <a:cubicBezTo>
                    <a:pt x="388" y="131"/>
                    <a:pt x="388" y="129"/>
                    <a:pt x="387" y="131"/>
                  </a:cubicBezTo>
                  <a:cubicBezTo>
                    <a:pt x="386" y="132"/>
                    <a:pt x="385" y="132"/>
                    <a:pt x="384" y="133"/>
                  </a:cubicBezTo>
                  <a:cubicBezTo>
                    <a:pt x="384" y="134"/>
                    <a:pt x="381" y="132"/>
                    <a:pt x="380" y="134"/>
                  </a:cubicBezTo>
                  <a:cubicBezTo>
                    <a:pt x="378" y="134"/>
                    <a:pt x="379" y="135"/>
                    <a:pt x="379" y="137"/>
                  </a:cubicBezTo>
                  <a:cubicBezTo>
                    <a:pt x="378" y="138"/>
                    <a:pt x="379" y="138"/>
                    <a:pt x="378" y="139"/>
                  </a:cubicBezTo>
                  <a:cubicBezTo>
                    <a:pt x="378" y="140"/>
                    <a:pt x="376" y="138"/>
                    <a:pt x="375" y="137"/>
                  </a:cubicBezTo>
                  <a:cubicBezTo>
                    <a:pt x="375" y="137"/>
                    <a:pt x="373" y="135"/>
                    <a:pt x="373" y="135"/>
                  </a:cubicBezTo>
                  <a:cubicBezTo>
                    <a:pt x="375" y="133"/>
                    <a:pt x="375" y="133"/>
                    <a:pt x="375" y="133"/>
                  </a:cubicBezTo>
                  <a:cubicBezTo>
                    <a:pt x="378" y="130"/>
                    <a:pt x="378" y="130"/>
                    <a:pt x="378" y="130"/>
                  </a:cubicBezTo>
                  <a:cubicBezTo>
                    <a:pt x="381" y="128"/>
                    <a:pt x="381" y="128"/>
                    <a:pt x="381" y="128"/>
                  </a:cubicBezTo>
                  <a:cubicBezTo>
                    <a:pt x="381" y="128"/>
                    <a:pt x="383" y="127"/>
                    <a:pt x="385" y="126"/>
                  </a:cubicBezTo>
                  <a:cubicBezTo>
                    <a:pt x="386" y="126"/>
                    <a:pt x="384" y="123"/>
                    <a:pt x="384" y="122"/>
                  </a:cubicBezTo>
                  <a:cubicBezTo>
                    <a:pt x="383" y="122"/>
                    <a:pt x="382" y="118"/>
                    <a:pt x="382" y="118"/>
                  </a:cubicBezTo>
                  <a:cubicBezTo>
                    <a:pt x="382" y="118"/>
                    <a:pt x="384" y="116"/>
                    <a:pt x="385" y="116"/>
                  </a:cubicBezTo>
                  <a:cubicBezTo>
                    <a:pt x="386" y="116"/>
                    <a:pt x="387" y="114"/>
                    <a:pt x="387" y="113"/>
                  </a:cubicBezTo>
                  <a:cubicBezTo>
                    <a:pt x="387" y="112"/>
                    <a:pt x="385" y="110"/>
                    <a:pt x="384" y="109"/>
                  </a:cubicBezTo>
                  <a:cubicBezTo>
                    <a:pt x="382" y="109"/>
                    <a:pt x="378" y="109"/>
                    <a:pt x="377" y="109"/>
                  </a:cubicBezTo>
                  <a:cubicBezTo>
                    <a:pt x="376" y="109"/>
                    <a:pt x="375" y="108"/>
                    <a:pt x="373" y="107"/>
                  </a:cubicBezTo>
                  <a:cubicBezTo>
                    <a:pt x="372" y="107"/>
                    <a:pt x="370" y="105"/>
                    <a:pt x="370" y="103"/>
                  </a:cubicBezTo>
                  <a:cubicBezTo>
                    <a:pt x="369" y="101"/>
                    <a:pt x="367" y="99"/>
                    <a:pt x="366" y="98"/>
                  </a:cubicBezTo>
                  <a:cubicBezTo>
                    <a:pt x="366" y="97"/>
                    <a:pt x="365" y="94"/>
                    <a:pt x="364" y="93"/>
                  </a:cubicBezTo>
                  <a:cubicBezTo>
                    <a:pt x="363" y="91"/>
                    <a:pt x="360" y="90"/>
                    <a:pt x="359" y="90"/>
                  </a:cubicBezTo>
                  <a:cubicBezTo>
                    <a:pt x="358" y="90"/>
                    <a:pt x="352" y="87"/>
                    <a:pt x="351" y="85"/>
                  </a:cubicBezTo>
                  <a:cubicBezTo>
                    <a:pt x="348" y="84"/>
                    <a:pt x="345" y="83"/>
                    <a:pt x="345" y="83"/>
                  </a:cubicBezTo>
                  <a:cubicBezTo>
                    <a:pt x="343" y="80"/>
                    <a:pt x="343" y="80"/>
                    <a:pt x="343" y="80"/>
                  </a:cubicBezTo>
                  <a:cubicBezTo>
                    <a:pt x="343" y="80"/>
                    <a:pt x="342" y="79"/>
                    <a:pt x="338" y="79"/>
                  </a:cubicBezTo>
                  <a:cubicBezTo>
                    <a:pt x="335" y="79"/>
                    <a:pt x="333" y="78"/>
                    <a:pt x="333" y="78"/>
                  </a:cubicBezTo>
                  <a:cubicBezTo>
                    <a:pt x="333" y="78"/>
                    <a:pt x="331" y="75"/>
                    <a:pt x="331" y="74"/>
                  </a:cubicBezTo>
                  <a:cubicBezTo>
                    <a:pt x="331" y="73"/>
                    <a:pt x="329" y="73"/>
                    <a:pt x="329" y="73"/>
                  </a:cubicBezTo>
                  <a:cubicBezTo>
                    <a:pt x="329" y="73"/>
                    <a:pt x="323" y="71"/>
                    <a:pt x="323" y="71"/>
                  </a:cubicBezTo>
                  <a:cubicBezTo>
                    <a:pt x="322" y="70"/>
                    <a:pt x="322" y="70"/>
                    <a:pt x="320" y="70"/>
                  </a:cubicBezTo>
                  <a:cubicBezTo>
                    <a:pt x="319" y="70"/>
                    <a:pt x="317" y="71"/>
                    <a:pt x="316" y="71"/>
                  </a:cubicBezTo>
                  <a:cubicBezTo>
                    <a:pt x="315" y="73"/>
                    <a:pt x="313" y="73"/>
                    <a:pt x="311" y="74"/>
                  </a:cubicBezTo>
                  <a:cubicBezTo>
                    <a:pt x="308" y="76"/>
                    <a:pt x="307" y="75"/>
                    <a:pt x="307" y="75"/>
                  </a:cubicBezTo>
                  <a:cubicBezTo>
                    <a:pt x="307" y="75"/>
                    <a:pt x="305" y="73"/>
                    <a:pt x="305" y="71"/>
                  </a:cubicBezTo>
                  <a:cubicBezTo>
                    <a:pt x="305" y="70"/>
                    <a:pt x="305" y="69"/>
                    <a:pt x="305" y="69"/>
                  </a:cubicBezTo>
                  <a:cubicBezTo>
                    <a:pt x="305" y="69"/>
                    <a:pt x="307" y="67"/>
                    <a:pt x="307" y="67"/>
                  </a:cubicBezTo>
                  <a:cubicBezTo>
                    <a:pt x="308" y="67"/>
                    <a:pt x="305" y="63"/>
                    <a:pt x="305" y="63"/>
                  </a:cubicBezTo>
                  <a:cubicBezTo>
                    <a:pt x="301" y="62"/>
                    <a:pt x="301" y="62"/>
                    <a:pt x="301" y="62"/>
                  </a:cubicBezTo>
                  <a:cubicBezTo>
                    <a:pt x="301" y="62"/>
                    <a:pt x="297" y="60"/>
                    <a:pt x="295" y="60"/>
                  </a:cubicBezTo>
                  <a:cubicBezTo>
                    <a:pt x="293" y="60"/>
                    <a:pt x="293" y="62"/>
                    <a:pt x="293" y="64"/>
                  </a:cubicBezTo>
                  <a:cubicBezTo>
                    <a:pt x="291" y="64"/>
                    <a:pt x="292" y="65"/>
                    <a:pt x="292" y="65"/>
                  </a:cubicBezTo>
                  <a:cubicBezTo>
                    <a:pt x="297" y="67"/>
                    <a:pt x="297" y="67"/>
                    <a:pt x="297" y="67"/>
                  </a:cubicBezTo>
                  <a:cubicBezTo>
                    <a:pt x="297" y="67"/>
                    <a:pt x="297" y="70"/>
                    <a:pt x="296" y="71"/>
                  </a:cubicBezTo>
                  <a:cubicBezTo>
                    <a:pt x="294" y="71"/>
                    <a:pt x="291" y="72"/>
                    <a:pt x="291" y="72"/>
                  </a:cubicBezTo>
                  <a:cubicBezTo>
                    <a:pt x="287" y="71"/>
                    <a:pt x="287" y="71"/>
                    <a:pt x="287" y="71"/>
                  </a:cubicBezTo>
                  <a:cubicBezTo>
                    <a:pt x="285" y="69"/>
                    <a:pt x="285" y="69"/>
                    <a:pt x="285" y="69"/>
                  </a:cubicBezTo>
                  <a:cubicBezTo>
                    <a:pt x="285" y="65"/>
                    <a:pt x="285" y="65"/>
                    <a:pt x="285" y="65"/>
                  </a:cubicBezTo>
                  <a:cubicBezTo>
                    <a:pt x="285" y="65"/>
                    <a:pt x="285" y="62"/>
                    <a:pt x="284" y="61"/>
                  </a:cubicBezTo>
                  <a:cubicBezTo>
                    <a:pt x="284" y="59"/>
                    <a:pt x="283" y="59"/>
                    <a:pt x="282" y="59"/>
                  </a:cubicBezTo>
                  <a:cubicBezTo>
                    <a:pt x="281" y="58"/>
                    <a:pt x="279" y="58"/>
                    <a:pt x="279" y="58"/>
                  </a:cubicBezTo>
                  <a:cubicBezTo>
                    <a:pt x="278" y="56"/>
                    <a:pt x="278" y="56"/>
                    <a:pt x="278" y="56"/>
                  </a:cubicBezTo>
                  <a:cubicBezTo>
                    <a:pt x="278" y="56"/>
                    <a:pt x="277" y="53"/>
                    <a:pt x="276" y="52"/>
                  </a:cubicBezTo>
                  <a:cubicBezTo>
                    <a:pt x="276" y="51"/>
                    <a:pt x="272" y="48"/>
                    <a:pt x="272" y="47"/>
                  </a:cubicBezTo>
                  <a:cubicBezTo>
                    <a:pt x="271" y="47"/>
                    <a:pt x="270" y="46"/>
                    <a:pt x="270" y="46"/>
                  </a:cubicBezTo>
                  <a:cubicBezTo>
                    <a:pt x="274" y="42"/>
                    <a:pt x="274" y="42"/>
                    <a:pt x="274" y="42"/>
                  </a:cubicBezTo>
                  <a:close/>
                  <a:moveTo>
                    <a:pt x="264" y="421"/>
                  </a:moveTo>
                  <a:cubicBezTo>
                    <a:pt x="266" y="423"/>
                    <a:pt x="266" y="423"/>
                    <a:pt x="269" y="427"/>
                  </a:cubicBezTo>
                  <a:cubicBezTo>
                    <a:pt x="272" y="430"/>
                    <a:pt x="278" y="421"/>
                    <a:pt x="281" y="420"/>
                  </a:cubicBezTo>
                  <a:cubicBezTo>
                    <a:pt x="284" y="419"/>
                    <a:pt x="286" y="419"/>
                    <a:pt x="288" y="416"/>
                  </a:cubicBezTo>
                  <a:cubicBezTo>
                    <a:pt x="291" y="414"/>
                    <a:pt x="287" y="414"/>
                    <a:pt x="287" y="414"/>
                  </a:cubicBezTo>
                  <a:cubicBezTo>
                    <a:pt x="279" y="411"/>
                    <a:pt x="279" y="411"/>
                    <a:pt x="279" y="411"/>
                  </a:cubicBezTo>
                  <a:cubicBezTo>
                    <a:pt x="270" y="409"/>
                    <a:pt x="270" y="409"/>
                    <a:pt x="270" y="409"/>
                  </a:cubicBezTo>
                  <a:cubicBezTo>
                    <a:pt x="270" y="409"/>
                    <a:pt x="270" y="405"/>
                    <a:pt x="273" y="404"/>
                  </a:cubicBezTo>
                  <a:cubicBezTo>
                    <a:pt x="275" y="403"/>
                    <a:pt x="276" y="405"/>
                    <a:pt x="278" y="406"/>
                  </a:cubicBezTo>
                  <a:cubicBezTo>
                    <a:pt x="279" y="407"/>
                    <a:pt x="293" y="402"/>
                    <a:pt x="293" y="402"/>
                  </a:cubicBezTo>
                  <a:cubicBezTo>
                    <a:pt x="293" y="402"/>
                    <a:pt x="301" y="403"/>
                    <a:pt x="305" y="400"/>
                  </a:cubicBezTo>
                  <a:cubicBezTo>
                    <a:pt x="308" y="397"/>
                    <a:pt x="305" y="400"/>
                    <a:pt x="305" y="395"/>
                  </a:cubicBezTo>
                  <a:cubicBezTo>
                    <a:pt x="306" y="390"/>
                    <a:pt x="312" y="396"/>
                    <a:pt x="316" y="397"/>
                  </a:cubicBezTo>
                  <a:cubicBezTo>
                    <a:pt x="319" y="397"/>
                    <a:pt x="319" y="396"/>
                    <a:pt x="328" y="395"/>
                  </a:cubicBezTo>
                  <a:cubicBezTo>
                    <a:pt x="337" y="394"/>
                    <a:pt x="334" y="394"/>
                    <a:pt x="334" y="394"/>
                  </a:cubicBezTo>
                  <a:cubicBezTo>
                    <a:pt x="334" y="391"/>
                    <a:pt x="334" y="391"/>
                    <a:pt x="334" y="391"/>
                  </a:cubicBezTo>
                  <a:cubicBezTo>
                    <a:pt x="334" y="391"/>
                    <a:pt x="338" y="392"/>
                    <a:pt x="341" y="394"/>
                  </a:cubicBezTo>
                  <a:cubicBezTo>
                    <a:pt x="344" y="395"/>
                    <a:pt x="347" y="394"/>
                    <a:pt x="349" y="393"/>
                  </a:cubicBezTo>
                  <a:cubicBezTo>
                    <a:pt x="351" y="392"/>
                    <a:pt x="352" y="401"/>
                    <a:pt x="352" y="401"/>
                  </a:cubicBezTo>
                  <a:cubicBezTo>
                    <a:pt x="352" y="402"/>
                    <a:pt x="352" y="403"/>
                    <a:pt x="351" y="404"/>
                  </a:cubicBezTo>
                  <a:cubicBezTo>
                    <a:pt x="332" y="417"/>
                    <a:pt x="312" y="427"/>
                    <a:pt x="288" y="434"/>
                  </a:cubicBezTo>
                  <a:cubicBezTo>
                    <a:pt x="260" y="442"/>
                    <a:pt x="232" y="443"/>
                    <a:pt x="205" y="439"/>
                  </a:cubicBezTo>
                  <a:cubicBezTo>
                    <a:pt x="207" y="438"/>
                    <a:pt x="209" y="438"/>
                    <a:pt x="211" y="438"/>
                  </a:cubicBezTo>
                  <a:cubicBezTo>
                    <a:pt x="212" y="439"/>
                    <a:pt x="218" y="432"/>
                    <a:pt x="219" y="431"/>
                  </a:cubicBezTo>
                  <a:cubicBezTo>
                    <a:pt x="220" y="430"/>
                    <a:pt x="223" y="429"/>
                    <a:pt x="225" y="429"/>
                  </a:cubicBezTo>
                  <a:cubicBezTo>
                    <a:pt x="226" y="427"/>
                    <a:pt x="231" y="428"/>
                    <a:pt x="234" y="427"/>
                  </a:cubicBezTo>
                  <a:cubicBezTo>
                    <a:pt x="237" y="427"/>
                    <a:pt x="238" y="427"/>
                    <a:pt x="242" y="429"/>
                  </a:cubicBezTo>
                  <a:cubicBezTo>
                    <a:pt x="246" y="432"/>
                    <a:pt x="246" y="427"/>
                    <a:pt x="248" y="427"/>
                  </a:cubicBezTo>
                  <a:cubicBezTo>
                    <a:pt x="250" y="426"/>
                    <a:pt x="256" y="425"/>
                    <a:pt x="256" y="425"/>
                  </a:cubicBezTo>
                  <a:cubicBezTo>
                    <a:pt x="252" y="420"/>
                    <a:pt x="252" y="420"/>
                    <a:pt x="252" y="420"/>
                  </a:cubicBezTo>
                  <a:cubicBezTo>
                    <a:pt x="252" y="420"/>
                    <a:pt x="255" y="418"/>
                    <a:pt x="258" y="417"/>
                  </a:cubicBezTo>
                  <a:cubicBezTo>
                    <a:pt x="261" y="416"/>
                    <a:pt x="261" y="419"/>
                    <a:pt x="264" y="421"/>
                  </a:cubicBezTo>
                  <a:close/>
                  <a:moveTo>
                    <a:pt x="175" y="43"/>
                  </a:moveTo>
                  <a:cubicBezTo>
                    <a:pt x="174" y="43"/>
                    <a:pt x="174" y="43"/>
                    <a:pt x="174" y="43"/>
                  </a:cubicBezTo>
                  <a:cubicBezTo>
                    <a:pt x="174" y="43"/>
                    <a:pt x="177" y="46"/>
                    <a:pt x="178" y="47"/>
                  </a:cubicBezTo>
                  <a:cubicBezTo>
                    <a:pt x="180" y="48"/>
                    <a:pt x="177" y="48"/>
                    <a:pt x="177" y="48"/>
                  </a:cubicBezTo>
                  <a:cubicBezTo>
                    <a:pt x="177" y="48"/>
                    <a:pt x="170" y="55"/>
                    <a:pt x="170" y="56"/>
                  </a:cubicBezTo>
                  <a:cubicBezTo>
                    <a:pt x="170" y="58"/>
                    <a:pt x="174" y="58"/>
                    <a:pt x="181" y="55"/>
                  </a:cubicBezTo>
                  <a:cubicBezTo>
                    <a:pt x="188" y="53"/>
                    <a:pt x="185" y="55"/>
                    <a:pt x="193" y="48"/>
                  </a:cubicBezTo>
                  <a:cubicBezTo>
                    <a:pt x="201" y="41"/>
                    <a:pt x="203" y="53"/>
                    <a:pt x="208" y="55"/>
                  </a:cubicBezTo>
                  <a:cubicBezTo>
                    <a:pt x="213" y="58"/>
                    <a:pt x="214" y="58"/>
                    <a:pt x="217" y="63"/>
                  </a:cubicBezTo>
                  <a:cubicBezTo>
                    <a:pt x="222" y="68"/>
                    <a:pt x="217" y="63"/>
                    <a:pt x="212" y="69"/>
                  </a:cubicBezTo>
                  <a:cubicBezTo>
                    <a:pt x="208" y="74"/>
                    <a:pt x="211" y="70"/>
                    <a:pt x="207" y="71"/>
                  </a:cubicBezTo>
                  <a:cubicBezTo>
                    <a:pt x="203" y="71"/>
                    <a:pt x="195" y="71"/>
                    <a:pt x="192" y="72"/>
                  </a:cubicBezTo>
                  <a:cubicBezTo>
                    <a:pt x="189" y="72"/>
                    <a:pt x="188" y="73"/>
                    <a:pt x="191" y="82"/>
                  </a:cubicBezTo>
                  <a:cubicBezTo>
                    <a:pt x="193" y="91"/>
                    <a:pt x="191" y="82"/>
                    <a:pt x="179" y="93"/>
                  </a:cubicBezTo>
                  <a:cubicBezTo>
                    <a:pt x="167" y="103"/>
                    <a:pt x="183" y="99"/>
                    <a:pt x="173" y="103"/>
                  </a:cubicBezTo>
                  <a:cubicBezTo>
                    <a:pt x="164" y="109"/>
                    <a:pt x="176" y="106"/>
                    <a:pt x="184" y="107"/>
                  </a:cubicBezTo>
                  <a:cubicBezTo>
                    <a:pt x="193" y="108"/>
                    <a:pt x="188" y="106"/>
                    <a:pt x="196" y="111"/>
                  </a:cubicBezTo>
                  <a:cubicBezTo>
                    <a:pt x="202" y="116"/>
                    <a:pt x="196" y="115"/>
                    <a:pt x="193" y="117"/>
                  </a:cubicBezTo>
                  <a:cubicBezTo>
                    <a:pt x="191" y="119"/>
                    <a:pt x="185" y="119"/>
                    <a:pt x="183" y="118"/>
                  </a:cubicBezTo>
                  <a:cubicBezTo>
                    <a:pt x="180" y="117"/>
                    <a:pt x="178" y="118"/>
                    <a:pt x="178" y="118"/>
                  </a:cubicBezTo>
                  <a:cubicBezTo>
                    <a:pt x="178" y="118"/>
                    <a:pt x="171" y="114"/>
                    <a:pt x="167" y="119"/>
                  </a:cubicBezTo>
                  <a:cubicBezTo>
                    <a:pt x="162" y="124"/>
                    <a:pt x="167" y="119"/>
                    <a:pt x="165" y="119"/>
                  </a:cubicBezTo>
                  <a:cubicBezTo>
                    <a:pt x="163" y="117"/>
                    <a:pt x="161" y="119"/>
                    <a:pt x="158" y="117"/>
                  </a:cubicBezTo>
                  <a:cubicBezTo>
                    <a:pt x="156" y="116"/>
                    <a:pt x="150" y="115"/>
                    <a:pt x="138" y="125"/>
                  </a:cubicBezTo>
                  <a:cubicBezTo>
                    <a:pt x="126" y="134"/>
                    <a:pt x="139" y="129"/>
                    <a:pt x="134" y="134"/>
                  </a:cubicBezTo>
                  <a:cubicBezTo>
                    <a:pt x="128" y="138"/>
                    <a:pt x="132" y="136"/>
                    <a:pt x="130" y="132"/>
                  </a:cubicBezTo>
                  <a:cubicBezTo>
                    <a:pt x="129" y="129"/>
                    <a:pt x="127" y="123"/>
                    <a:pt x="125" y="123"/>
                  </a:cubicBezTo>
                  <a:cubicBezTo>
                    <a:pt x="123" y="123"/>
                    <a:pt x="122" y="125"/>
                    <a:pt x="120" y="127"/>
                  </a:cubicBezTo>
                  <a:cubicBezTo>
                    <a:pt x="117" y="130"/>
                    <a:pt x="108" y="117"/>
                    <a:pt x="103" y="122"/>
                  </a:cubicBezTo>
                  <a:cubicBezTo>
                    <a:pt x="97" y="126"/>
                    <a:pt x="101" y="123"/>
                    <a:pt x="96" y="129"/>
                  </a:cubicBezTo>
                  <a:cubicBezTo>
                    <a:pt x="91" y="135"/>
                    <a:pt x="98" y="135"/>
                    <a:pt x="102" y="138"/>
                  </a:cubicBezTo>
                  <a:cubicBezTo>
                    <a:pt x="106" y="140"/>
                    <a:pt x="103" y="135"/>
                    <a:pt x="108" y="132"/>
                  </a:cubicBezTo>
                  <a:cubicBezTo>
                    <a:pt x="113" y="129"/>
                    <a:pt x="111" y="133"/>
                    <a:pt x="120" y="138"/>
                  </a:cubicBezTo>
                  <a:cubicBezTo>
                    <a:pt x="130" y="143"/>
                    <a:pt x="120" y="138"/>
                    <a:pt x="120" y="143"/>
                  </a:cubicBezTo>
                  <a:cubicBezTo>
                    <a:pt x="120" y="147"/>
                    <a:pt x="114" y="143"/>
                    <a:pt x="110" y="146"/>
                  </a:cubicBezTo>
                  <a:cubicBezTo>
                    <a:pt x="106" y="148"/>
                    <a:pt x="108" y="148"/>
                    <a:pt x="102" y="150"/>
                  </a:cubicBezTo>
                  <a:cubicBezTo>
                    <a:pt x="97" y="153"/>
                    <a:pt x="102" y="150"/>
                    <a:pt x="102" y="154"/>
                  </a:cubicBezTo>
                  <a:cubicBezTo>
                    <a:pt x="102" y="158"/>
                    <a:pt x="99" y="155"/>
                    <a:pt x="94" y="160"/>
                  </a:cubicBezTo>
                  <a:cubicBezTo>
                    <a:pt x="90" y="164"/>
                    <a:pt x="93" y="162"/>
                    <a:pt x="96" y="166"/>
                  </a:cubicBezTo>
                  <a:cubicBezTo>
                    <a:pt x="99" y="169"/>
                    <a:pt x="98" y="165"/>
                    <a:pt x="100" y="164"/>
                  </a:cubicBezTo>
                  <a:cubicBezTo>
                    <a:pt x="101" y="162"/>
                    <a:pt x="102" y="162"/>
                    <a:pt x="107" y="163"/>
                  </a:cubicBezTo>
                  <a:cubicBezTo>
                    <a:pt x="112" y="164"/>
                    <a:pt x="112" y="162"/>
                    <a:pt x="114" y="163"/>
                  </a:cubicBezTo>
                  <a:cubicBezTo>
                    <a:pt x="117" y="163"/>
                    <a:pt x="117" y="160"/>
                    <a:pt x="127" y="157"/>
                  </a:cubicBezTo>
                  <a:cubicBezTo>
                    <a:pt x="138" y="152"/>
                    <a:pt x="127" y="157"/>
                    <a:pt x="135" y="161"/>
                  </a:cubicBezTo>
                  <a:cubicBezTo>
                    <a:pt x="143" y="165"/>
                    <a:pt x="135" y="161"/>
                    <a:pt x="140" y="160"/>
                  </a:cubicBezTo>
                  <a:cubicBezTo>
                    <a:pt x="144" y="158"/>
                    <a:pt x="144" y="156"/>
                    <a:pt x="147" y="154"/>
                  </a:cubicBezTo>
                  <a:cubicBezTo>
                    <a:pt x="149" y="152"/>
                    <a:pt x="148" y="151"/>
                    <a:pt x="153" y="149"/>
                  </a:cubicBezTo>
                  <a:cubicBezTo>
                    <a:pt x="159" y="148"/>
                    <a:pt x="153" y="149"/>
                    <a:pt x="159" y="147"/>
                  </a:cubicBezTo>
                  <a:cubicBezTo>
                    <a:pt x="164" y="146"/>
                    <a:pt x="160" y="143"/>
                    <a:pt x="159" y="136"/>
                  </a:cubicBezTo>
                  <a:cubicBezTo>
                    <a:pt x="157" y="129"/>
                    <a:pt x="159" y="136"/>
                    <a:pt x="162" y="134"/>
                  </a:cubicBezTo>
                  <a:cubicBezTo>
                    <a:pt x="165" y="133"/>
                    <a:pt x="164" y="133"/>
                    <a:pt x="165" y="132"/>
                  </a:cubicBezTo>
                  <a:cubicBezTo>
                    <a:pt x="167" y="132"/>
                    <a:pt x="165" y="132"/>
                    <a:pt x="174" y="132"/>
                  </a:cubicBezTo>
                  <a:cubicBezTo>
                    <a:pt x="182" y="131"/>
                    <a:pt x="176" y="131"/>
                    <a:pt x="179" y="131"/>
                  </a:cubicBezTo>
                  <a:cubicBezTo>
                    <a:pt x="182" y="130"/>
                    <a:pt x="183" y="130"/>
                    <a:pt x="188" y="130"/>
                  </a:cubicBezTo>
                  <a:cubicBezTo>
                    <a:pt x="192" y="129"/>
                    <a:pt x="191" y="129"/>
                    <a:pt x="193" y="129"/>
                  </a:cubicBezTo>
                  <a:cubicBezTo>
                    <a:pt x="195" y="129"/>
                    <a:pt x="200" y="132"/>
                    <a:pt x="203" y="134"/>
                  </a:cubicBezTo>
                  <a:cubicBezTo>
                    <a:pt x="207" y="136"/>
                    <a:pt x="212" y="137"/>
                    <a:pt x="216" y="135"/>
                  </a:cubicBezTo>
                  <a:cubicBezTo>
                    <a:pt x="220" y="133"/>
                    <a:pt x="219" y="135"/>
                    <a:pt x="222" y="136"/>
                  </a:cubicBezTo>
                  <a:cubicBezTo>
                    <a:pt x="223" y="137"/>
                    <a:pt x="227" y="141"/>
                    <a:pt x="228" y="143"/>
                  </a:cubicBezTo>
                  <a:cubicBezTo>
                    <a:pt x="229" y="144"/>
                    <a:pt x="237" y="146"/>
                    <a:pt x="243" y="152"/>
                  </a:cubicBezTo>
                  <a:cubicBezTo>
                    <a:pt x="250" y="160"/>
                    <a:pt x="249" y="158"/>
                    <a:pt x="247" y="170"/>
                  </a:cubicBezTo>
                  <a:cubicBezTo>
                    <a:pt x="245" y="183"/>
                    <a:pt x="251" y="173"/>
                    <a:pt x="253" y="178"/>
                  </a:cubicBezTo>
                  <a:cubicBezTo>
                    <a:pt x="254" y="184"/>
                    <a:pt x="255" y="181"/>
                    <a:pt x="258" y="185"/>
                  </a:cubicBezTo>
                  <a:cubicBezTo>
                    <a:pt x="261" y="189"/>
                    <a:pt x="258" y="185"/>
                    <a:pt x="254" y="192"/>
                  </a:cubicBezTo>
                  <a:cubicBezTo>
                    <a:pt x="251" y="199"/>
                    <a:pt x="254" y="192"/>
                    <a:pt x="252" y="197"/>
                  </a:cubicBezTo>
                  <a:cubicBezTo>
                    <a:pt x="250" y="202"/>
                    <a:pt x="252" y="200"/>
                    <a:pt x="253" y="204"/>
                  </a:cubicBezTo>
                  <a:cubicBezTo>
                    <a:pt x="253" y="209"/>
                    <a:pt x="252" y="207"/>
                    <a:pt x="249" y="211"/>
                  </a:cubicBezTo>
                  <a:cubicBezTo>
                    <a:pt x="245" y="214"/>
                    <a:pt x="247" y="213"/>
                    <a:pt x="246" y="219"/>
                  </a:cubicBezTo>
                  <a:cubicBezTo>
                    <a:pt x="246" y="223"/>
                    <a:pt x="244" y="220"/>
                    <a:pt x="241" y="224"/>
                  </a:cubicBezTo>
                  <a:cubicBezTo>
                    <a:pt x="237" y="228"/>
                    <a:pt x="230" y="228"/>
                    <a:pt x="225" y="229"/>
                  </a:cubicBezTo>
                  <a:cubicBezTo>
                    <a:pt x="219" y="231"/>
                    <a:pt x="217" y="231"/>
                    <a:pt x="213" y="231"/>
                  </a:cubicBezTo>
                  <a:cubicBezTo>
                    <a:pt x="208" y="230"/>
                    <a:pt x="203" y="232"/>
                    <a:pt x="200" y="231"/>
                  </a:cubicBezTo>
                  <a:cubicBezTo>
                    <a:pt x="197" y="229"/>
                    <a:pt x="194" y="231"/>
                    <a:pt x="193" y="232"/>
                  </a:cubicBezTo>
                  <a:cubicBezTo>
                    <a:pt x="193" y="233"/>
                    <a:pt x="194" y="235"/>
                    <a:pt x="191" y="240"/>
                  </a:cubicBezTo>
                  <a:cubicBezTo>
                    <a:pt x="187" y="244"/>
                    <a:pt x="187" y="240"/>
                    <a:pt x="184" y="240"/>
                  </a:cubicBezTo>
                  <a:cubicBezTo>
                    <a:pt x="181" y="240"/>
                    <a:pt x="175" y="247"/>
                    <a:pt x="175" y="247"/>
                  </a:cubicBezTo>
                  <a:cubicBezTo>
                    <a:pt x="175" y="247"/>
                    <a:pt x="177" y="251"/>
                    <a:pt x="180" y="257"/>
                  </a:cubicBezTo>
                  <a:cubicBezTo>
                    <a:pt x="183" y="262"/>
                    <a:pt x="180" y="257"/>
                    <a:pt x="181" y="260"/>
                  </a:cubicBezTo>
                  <a:cubicBezTo>
                    <a:pt x="182" y="264"/>
                    <a:pt x="184" y="274"/>
                    <a:pt x="184" y="274"/>
                  </a:cubicBezTo>
                  <a:cubicBezTo>
                    <a:pt x="184" y="274"/>
                    <a:pt x="182" y="277"/>
                    <a:pt x="181" y="282"/>
                  </a:cubicBezTo>
                  <a:cubicBezTo>
                    <a:pt x="179" y="287"/>
                    <a:pt x="179" y="286"/>
                    <a:pt x="179" y="288"/>
                  </a:cubicBezTo>
                  <a:cubicBezTo>
                    <a:pt x="179" y="289"/>
                    <a:pt x="176" y="294"/>
                    <a:pt x="176" y="297"/>
                  </a:cubicBezTo>
                  <a:cubicBezTo>
                    <a:pt x="176" y="299"/>
                    <a:pt x="176" y="301"/>
                    <a:pt x="176" y="305"/>
                  </a:cubicBezTo>
                  <a:cubicBezTo>
                    <a:pt x="177" y="309"/>
                    <a:pt x="181" y="308"/>
                    <a:pt x="185" y="310"/>
                  </a:cubicBezTo>
                  <a:cubicBezTo>
                    <a:pt x="190" y="312"/>
                    <a:pt x="188" y="313"/>
                    <a:pt x="191" y="319"/>
                  </a:cubicBezTo>
                  <a:cubicBezTo>
                    <a:pt x="194" y="325"/>
                    <a:pt x="191" y="319"/>
                    <a:pt x="195" y="324"/>
                  </a:cubicBezTo>
                  <a:cubicBezTo>
                    <a:pt x="199" y="330"/>
                    <a:pt x="195" y="327"/>
                    <a:pt x="193" y="332"/>
                  </a:cubicBezTo>
                  <a:cubicBezTo>
                    <a:pt x="190" y="337"/>
                    <a:pt x="190" y="334"/>
                    <a:pt x="188" y="342"/>
                  </a:cubicBezTo>
                  <a:cubicBezTo>
                    <a:pt x="187" y="348"/>
                    <a:pt x="188" y="344"/>
                    <a:pt x="189" y="350"/>
                  </a:cubicBezTo>
                  <a:cubicBezTo>
                    <a:pt x="190" y="355"/>
                    <a:pt x="189" y="350"/>
                    <a:pt x="191" y="355"/>
                  </a:cubicBezTo>
                  <a:cubicBezTo>
                    <a:pt x="193" y="361"/>
                    <a:pt x="191" y="355"/>
                    <a:pt x="190" y="363"/>
                  </a:cubicBezTo>
                  <a:cubicBezTo>
                    <a:pt x="188" y="372"/>
                    <a:pt x="190" y="367"/>
                    <a:pt x="188" y="375"/>
                  </a:cubicBezTo>
                  <a:cubicBezTo>
                    <a:pt x="186" y="382"/>
                    <a:pt x="188" y="375"/>
                    <a:pt x="186" y="375"/>
                  </a:cubicBezTo>
                  <a:cubicBezTo>
                    <a:pt x="184" y="376"/>
                    <a:pt x="176" y="375"/>
                    <a:pt x="174" y="374"/>
                  </a:cubicBezTo>
                  <a:cubicBezTo>
                    <a:pt x="172" y="372"/>
                    <a:pt x="162" y="371"/>
                    <a:pt x="159" y="372"/>
                  </a:cubicBezTo>
                  <a:cubicBezTo>
                    <a:pt x="156" y="372"/>
                    <a:pt x="155" y="366"/>
                    <a:pt x="155" y="366"/>
                  </a:cubicBezTo>
                  <a:cubicBezTo>
                    <a:pt x="144" y="362"/>
                    <a:pt x="144" y="362"/>
                    <a:pt x="144" y="362"/>
                  </a:cubicBezTo>
                  <a:cubicBezTo>
                    <a:pt x="134" y="353"/>
                    <a:pt x="134" y="353"/>
                    <a:pt x="134" y="353"/>
                  </a:cubicBezTo>
                  <a:cubicBezTo>
                    <a:pt x="134" y="353"/>
                    <a:pt x="132" y="347"/>
                    <a:pt x="132" y="346"/>
                  </a:cubicBezTo>
                  <a:cubicBezTo>
                    <a:pt x="132" y="344"/>
                    <a:pt x="127" y="345"/>
                    <a:pt x="125" y="345"/>
                  </a:cubicBezTo>
                  <a:cubicBezTo>
                    <a:pt x="123" y="345"/>
                    <a:pt x="122" y="342"/>
                    <a:pt x="121" y="341"/>
                  </a:cubicBezTo>
                  <a:cubicBezTo>
                    <a:pt x="120" y="340"/>
                    <a:pt x="114" y="336"/>
                    <a:pt x="110" y="336"/>
                  </a:cubicBezTo>
                  <a:cubicBezTo>
                    <a:pt x="106" y="336"/>
                    <a:pt x="111" y="327"/>
                    <a:pt x="111" y="327"/>
                  </a:cubicBezTo>
                  <a:cubicBezTo>
                    <a:pt x="111" y="327"/>
                    <a:pt x="105" y="325"/>
                    <a:pt x="103" y="321"/>
                  </a:cubicBezTo>
                  <a:cubicBezTo>
                    <a:pt x="102" y="318"/>
                    <a:pt x="100" y="310"/>
                    <a:pt x="100" y="308"/>
                  </a:cubicBezTo>
                  <a:cubicBezTo>
                    <a:pt x="100" y="306"/>
                    <a:pt x="98" y="299"/>
                    <a:pt x="98" y="299"/>
                  </a:cubicBezTo>
                  <a:cubicBezTo>
                    <a:pt x="92" y="295"/>
                    <a:pt x="92" y="295"/>
                    <a:pt x="92" y="295"/>
                  </a:cubicBezTo>
                  <a:cubicBezTo>
                    <a:pt x="92" y="295"/>
                    <a:pt x="89" y="286"/>
                    <a:pt x="87" y="285"/>
                  </a:cubicBezTo>
                  <a:cubicBezTo>
                    <a:pt x="86" y="284"/>
                    <a:pt x="81" y="279"/>
                    <a:pt x="79" y="280"/>
                  </a:cubicBezTo>
                  <a:cubicBezTo>
                    <a:pt x="76" y="281"/>
                    <a:pt x="73" y="266"/>
                    <a:pt x="73" y="266"/>
                  </a:cubicBezTo>
                  <a:cubicBezTo>
                    <a:pt x="67" y="260"/>
                    <a:pt x="67" y="260"/>
                    <a:pt x="67" y="260"/>
                  </a:cubicBezTo>
                  <a:cubicBezTo>
                    <a:pt x="67" y="260"/>
                    <a:pt x="63" y="252"/>
                    <a:pt x="63" y="251"/>
                  </a:cubicBezTo>
                  <a:cubicBezTo>
                    <a:pt x="62" y="249"/>
                    <a:pt x="65" y="245"/>
                    <a:pt x="65" y="245"/>
                  </a:cubicBezTo>
                  <a:cubicBezTo>
                    <a:pt x="65" y="245"/>
                    <a:pt x="70" y="243"/>
                    <a:pt x="73" y="244"/>
                  </a:cubicBezTo>
                  <a:cubicBezTo>
                    <a:pt x="77" y="245"/>
                    <a:pt x="76" y="244"/>
                    <a:pt x="77" y="243"/>
                  </a:cubicBezTo>
                  <a:cubicBezTo>
                    <a:pt x="79" y="243"/>
                    <a:pt x="79" y="242"/>
                    <a:pt x="82" y="240"/>
                  </a:cubicBezTo>
                  <a:cubicBezTo>
                    <a:pt x="85" y="239"/>
                    <a:pt x="82" y="236"/>
                    <a:pt x="80" y="234"/>
                  </a:cubicBezTo>
                  <a:cubicBezTo>
                    <a:pt x="80" y="231"/>
                    <a:pt x="85" y="230"/>
                    <a:pt x="86" y="229"/>
                  </a:cubicBezTo>
                  <a:cubicBezTo>
                    <a:pt x="88" y="228"/>
                    <a:pt x="87" y="222"/>
                    <a:pt x="88" y="220"/>
                  </a:cubicBezTo>
                  <a:cubicBezTo>
                    <a:pt x="89" y="219"/>
                    <a:pt x="89" y="216"/>
                    <a:pt x="90" y="212"/>
                  </a:cubicBezTo>
                  <a:cubicBezTo>
                    <a:pt x="91" y="207"/>
                    <a:pt x="93" y="208"/>
                    <a:pt x="94" y="207"/>
                  </a:cubicBezTo>
                  <a:cubicBezTo>
                    <a:pt x="97" y="206"/>
                    <a:pt x="92" y="202"/>
                    <a:pt x="94" y="196"/>
                  </a:cubicBezTo>
                  <a:cubicBezTo>
                    <a:pt x="95" y="191"/>
                    <a:pt x="88" y="196"/>
                    <a:pt x="88" y="196"/>
                  </a:cubicBezTo>
                  <a:cubicBezTo>
                    <a:pt x="88" y="196"/>
                    <a:pt x="88" y="196"/>
                    <a:pt x="85" y="201"/>
                  </a:cubicBezTo>
                  <a:cubicBezTo>
                    <a:pt x="82" y="205"/>
                    <a:pt x="84" y="203"/>
                    <a:pt x="83" y="208"/>
                  </a:cubicBezTo>
                  <a:cubicBezTo>
                    <a:pt x="81" y="212"/>
                    <a:pt x="84" y="214"/>
                    <a:pt x="83" y="216"/>
                  </a:cubicBezTo>
                  <a:cubicBezTo>
                    <a:pt x="83" y="217"/>
                    <a:pt x="77" y="220"/>
                    <a:pt x="76" y="224"/>
                  </a:cubicBezTo>
                  <a:cubicBezTo>
                    <a:pt x="75" y="228"/>
                    <a:pt x="73" y="233"/>
                    <a:pt x="73" y="233"/>
                  </a:cubicBezTo>
                  <a:cubicBezTo>
                    <a:pt x="73" y="233"/>
                    <a:pt x="62" y="234"/>
                    <a:pt x="59" y="234"/>
                  </a:cubicBezTo>
                  <a:cubicBezTo>
                    <a:pt x="58" y="233"/>
                    <a:pt x="55" y="228"/>
                    <a:pt x="55" y="228"/>
                  </a:cubicBezTo>
                  <a:cubicBezTo>
                    <a:pt x="55" y="228"/>
                    <a:pt x="52" y="223"/>
                    <a:pt x="51" y="221"/>
                  </a:cubicBezTo>
                  <a:cubicBezTo>
                    <a:pt x="50" y="219"/>
                    <a:pt x="51" y="211"/>
                    <a:pt x="51" y="211"/>
                  </a:cubicBezTo>
                  <a:cubicBezTo>
                    <a:pt x="49" y="204"/>
                    <a:pt x="49" y="204"/>
                    <a:pt x="49" y="204"/>
                  </a:cubicBezTo>
                  <a:cubicBezTo>
                    <a:pt x="49" y="204"/>
                    <a:pt x="52" y="199"/>
                    <a:pt x="50" y="197"/>
                  </a:cubicBezTo>
                  <a:cubicBezTo>
                    <a:pt x="49" y="195"/>
                    <a:pt x="50" y="197"/>
                    <a:pt x="49" y="198"/>
                  </a:cubicBezTo>
                  <a:cubicBezTo>
                    <a:pt x="47" y="199"/>
                    <a:pt x="42" y="201"/>
                    <a:pt x="42" y="203"/>
                  </a:cubicBezTo>
                  <a:cubicBezTo>
                    <a:pt x="41" y="205"/>
                    <a:pt x="41" y="212"/>
                    <a:pt x="39" y="214"/>
                  </a:cubicBezTo>
                  <a:cubicBezTo>
                    <a:pt x="38" y="217"/>
                    <a:pt x="37" y="216"/>
                    <a:pt x="36" y="220"/>
                  </a:cubicBezTo>
                  <a:cubicBezTo>
                    <a:pt x="35" y="223"/>
                    <a:pt x="35" y="223"/>
                    <a:pt x="34" y="223"/>
                  </a:cubicBezTo>
                  <a:cubicBezTo>
                    <a:pt x="39" y="141"/>
                    <a:pt x="94" y="68"/>
                    <a:pt x="17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8"/>
            <p:cNvSpPr>
              <a:spLocks noEditPoints="1"/>
            </p:cNvSpPr>
            <p:nvPr userDrawn="1"/>
          </p:nvSpPr>
          <p:spPr bwMode="auto">
            <a:xfrm>
              <a:off x="4559300" y="4606926"/>
              <a:ext cx="1425575" cy="1390650"/>
            </a:xfrm>
            <a:custGeom>
              <a:avLst/>
              <a:gdLst>
                <a:gd name="T0" fmla="*/ 443 w 449"/>
                <a:gd name="T1" fmla="*/ 209 h 437"/>
                <a:gd name="T2" fmla="*/ 419 w 449"/>
                <a:gd name="T3" fmla="*/ 170 h 437"/>
                <a:gd name="T4" fmla="*/ 418 w 449"/>
                <a:gd name="T5" fmla="*/ 143 h 437"/>
                <a:gd name="T6" fmla="*/ 424 w 449"/>
                <a:gd name="T7" fmla="*/ 208 h 437"/>
                <a:gd name="T8" fmla="*/ 400 w 449"/>
                <a:gd name="T9" fmla="*/ 288 h 437"/>
                <a:gd name="T10" fmla="*/ 379 w 449"/>
                <a:gd name="T11" fmla="*/ 343 h 437"/>
                <a:gd name="T12" fmla="*/ 346 w 449"/>
                <a:gd name="T13" fmla="*/ 380 h 437"/>
                <a:gd name="T14" fmla="*/ 360 w 449"/>
                <a:gd name="T15" fmla="*/ 347 h 437"/>
                <a:gd name="T16" fmla="*/ 346 w 449"/>
                <a:gd name="T17" fmla="*/ 305 h 437"/>
                <a:gd name="T18" fmla="*/ 337 w 449"/>
                <a:gd name="T19" fmla="*/ 272 h 437"/>
                <a:gd name="T20" fmla="*/ 336 w 449"/>
                <a:gd name="T21" fmla="*/ 240 h 437"/>
                <a:gd name="T22" fmla="*/ 362 w 449"/>
                <a:gd name="T23" fmla="*/ 219 h 437"/>
                <a:gd name="T24" fmla="*/ 374 w 449"/>
                <a:gd name="T25" fmla="*/ 198 h 437"/>
                <a:gd name="T26" fmla="*/ 393 w 449"/>
                <a:gd name="T27" fmla="*/ 178 h 437"/>
                <a:gd name="T28" fmla="*/ 411 w 449"/>
                <a:gd name="T29" fmla="*/ 176 h 437"/>
                <a:gd name="T30" fmla="*/ 409 w 449"/>
                <a:gd name="T31" fmla="*/ 124 h 437"/>
                <a:gd name="T32" fmla="*/ 407 w 449"/>
                <a:gd name="T33" fmla="*/ 140 h 437"/>
                <a:gd name="T34" fmla="*/ 400 w 449"/>
                <a:gd name="T35" fmla="*/ 151 h 437"/>
                <a:gd name="T36" fmla="*/ 390 w 449"/>
                <a:gd name="T37" fmla="*/ 151 h 437"/>
                <a:gd name="T38" fmla="*/ 400 w 449"/>
                <a:gd name="T39" fmla="*/ 140 h 437"/>
                <a:gd name="T40" fmla="*/ 398 w 449"/>
                <a:gd name="T41" fmla="*/ 126 h 437"/>
                <a:gd name="T42" fmla="*/ 385 w 449"/>
                <a:gd name="T43" fmla="*/ 103 h 437"/>
                <a:gd name="T44" fmla="*/ 362 w 449"/>
                <a:gd name="T45" fmla="*/ 87 h 437"/>
                <a:gd name="T46" fmla="*/ 346 w 449"/>
                <a:gd name="T47" fmla="*/ 76 h 437"/>
                <a:gd name="T48" fmla="*/ 339 w 449"/>
                <a:gd name="T49" fmla="*/ 70 h 437"/>
                <a:gd name="T50" fmla="*/ 325 w 449"/>
                <a:gd name="T51" fmla="*/ 65 h 437"/>
                <a:gd name="T52" fmla="*/ 316 w 449"/>
                <a:gd name="T53" fmla="*/ 67 h 437"/>
                <a:gd name="T54" fmla="*/ 312 w 449"/>
                <a:gd name="T55" fmla="*/ 53 h 437"/>
                <a:gd name="T56" fmla="*/ 269 w 449"/>
                <a:gd name="T57" fmla="*/ 391 h 437"/>
                <a:gd name="T58" fmla="*/ 303 w 449"/>
                <a:gd name="T59" fmla="*/ 397 h 437"/>
                <a:gd name="T60" fmla="*/ 161 w 449"/>
                <a:gd name="T61" fmla="*/ 412 h 437"/>
                <a:gd name="T62" fmla="*/ 200 w 449"/>
                <a:gd name="T63" fmla="*/ 411 h 437"/>
                <a:gd name="T64" fmla="*/ 222 w 449"/>
                <a:gd name="T65" fmla="*/ 407 h 437"/>
                <a:gd name="T66" fmla="*/ 239 w 449"/>
                <a:gd name="T67" fmla="*/ 400 h 437"/>
                <a:gd name="T68" fmla="*/ 267 w 449"/>
                <a:gd name="T69" fmla="*/ 395 h 437"/>
                <a:gd name="T70" fmla="*/ 218 w 449"/>
                <a:gd name="T71" fmla="*/ 22 h 437"/>
                <a:gd name="T72" fmla="*/ 245 w 449"/>
                <a:gd name="T73" fmla="*/ 37 h 437"/>
                <a:gd name="T74" fmla="*/ 222 w 449"/>
                <a:gd name="T75" fmla="*/ 60 h 437"/>
                <a:gd name="T76" fmla="*/ 217 w 449"/>
                <a:gd name="T77" fmla="*/ 95 h 437"/>
                <a:gd name="T78" fmla="*/ 183 w 449"/>
                <a:gd name="T79" fmla="*/ 87 h 437"/>
                <a:gd name="T80" fmla="*/ 144 w 449"/>
                <a:gd name="T81" fmla="*/ 88 h 437"/>
                <a:gd name="T82" fmla="*/ 142 w 449"/>
                <a:gd name="T83" fmla="*/ 99 h 437"/>
                <a:gd name="T84" fmla="*/ 112 w 449"/>
                <a:gd name="T85" fmla="*/ 115 h 437"/>
                <a:gd name="T86" fmla="*/ 145 w 449"/>
                <a:gd name="T87" fmla="*/ 119 h 437"/>
                <a:gd name="T88" fmla="*/ 177 w 449"/>
                <a:gd name="T89" fmla="*/ 116 h 437"/>
                <a:gd name="T90" fmla="*/ 201 w 449"/>
                <a:gd name="T91" fmla="*/ 104 h 437"/>
                <a:gd name="T92" fmla="*/ 240 w 449"/>
                <a:gd name="T93" fmla="*/ 119 h 437"/>
                <a:gd name="T94" fmla="*/ 266 w 449"/>
                <a:gd name="T95" fmla="*/ 175 h 437"/>
                <a:gd name="T96" fmla="*/ 248 w 449"/>
                <a:gd name="T97" fmla="*/ 205 h 437"/>
                <a:gd name="T98" fmla="*/ 193 w 449"/>
                <a:gd name="T99" fmla="*/ 206 h 437"/>
                <a:gd name="T100" fmla="*/ 175 w 449"/>
                <a:gd name="T101" fmla="*/ 232 h 437"/>
                <a:gd name="T102" fmla="*/ 162 w 449"/>
                <a:gd name="T103" fmla="*/ 274 h 437"/>
                <a:gd name="T104" fmla="*/ 166 w 449"/>
                <a:gd name="T105" fmla="*/ 313 h 437"/>
                <a:gd name="T106" fmla="*/ 156 w 449"/>
                <a:gd name="T107" fmla="*/ 345 h 437"/>
                <a:gd name="T108" fmla="*/ 108 w 449"/>
                <a:gd name="T109" fmla="*/ 312 h 437"/>
                <a:gd name="T110" fmla="*/ 93 w 449"/>
                <a:gd name="T111" fmla="*/ 282 h 437"/>
                <a:gd name="T112" fmla="*/ 78 w 449"/>
                <a:gd name="T113" fmla="*/ 236 h 437"/>
                <a:gd name="T114" fmla="*/ 66 w 449"/>
                <a:gd name="T115" fmla="*/ 191 h 437"/>
                <a:gd name="T116" fmla="*/ 89 w 449"/>
                <a:gd name="T117" fmla="*/ 181 h 437"/>
                <a:gd name="T118" fmla="*/ 97 w 449"/>
                <a:gd name="T119" fmla="*/ 149 h 437"/>
                <a:gd name="T120" fmla="*/ 75 w 449"/>
                <a:gd name="T121" fmla="*/ 182 h 437"/>
                <a:gd name="T122" fmla="*/ 58 w 449"/>
                <a:gd name="T123" fmla="*/ 148 h 437"/>
                <a:gd name="T124" fmla="*/ 42 w 449"/>
                <a:gd name="T125" fmla="*/ 16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9" h="437">
                  <a:moveTo>
                    <a:pt x="67" y="89"/>
                  </a:moveTo>
                  <a:cubicBezTo>
                    <a:pt x="6" y="159"/>
                    <a:pt x="0" y="257"/>
                    <a:pt x="51" y="335"/>
                  </a:cubicBezTo>
                  <a:cubicBezTo>
                    <a:pt x="78" y="377"/>
                    <a:pt x="111" y="401"/>
                    <a:pt x="142" y="414"/>
                  </a:cubicBezTo>
                  <a:cubicBezTo>
                    <a:pt x="173" y="429"/>
                    <a:pt x="208" y="437"/>
                    <a:pt x="244" y="435"/>
                  </a:cubicBezTo>
                  <a:cubicBezTo>
                    <a:pt x="360" y="428"/>
                    <a:pt x="449" y="327"/>
                    <a:pt x="443" y="209"/>
                  </a:cubicBezTo>
                  <a:cubicBezTo>
                    <a:pt x="436" y="91"/>
                    <a:pt x="336" y="0"/>
                    <a:pt x="221" y="7"/>
                  </a:cubicBezTo>
                  <a:cubicBezTo>
                    <a:pt x="158" y="11"/>
                    <a:pt x="103" y="42"/>
                    <a:pt x="67" y="89"/>
                  </a:cubicBezTo>
                  <a:close/>
                  <a:moveTo>
                    <a:pt x="416" y="180"/>
                  </a:moveTo>
                  <a:cubicBezTo>
                    <a:pt x="416" y="179"/>
                    <a:pt x="416" y="179"/>
                    <a:pt x="417" y="178"/>
                  </a:cubicBezTo>
                  <a:cubicBezTo>
                    <a:pt x="418" y="177"/>
                    <a:pt x="419" y="172"/>
                    <a:pt x="419" y="170"/>
                  </a:cubicBezTo>
                  <a:cubicBezTo>
                    <a:pt x="418" y="168"/>
                    <a:pt x="417" y="166"/>
                    <a:pt x="416" y="164"/>
                  </a:cubicBezTo>
                  <a:cubicBezTo>
                    <a:pt x="416" y="163"/>
                    <a:pt x="417" y="161"/>
                    <a:pt x="416" y="156"/>
                  </a:cubicBezTo>
                  <a:cubicBezTo>
                    <a:pt x="416" y="151"/>
                    <a:pt x="416" y="151"/>
                    <a:pt x="416" y="150"/>
                  </a:cubicBezTo>
                  <a:cubicBezTo>
                    <a:pt x="416" y="148"/>
                    <a:pt x="416" y="147"/>
                    <a:pt x="416" y="145"/>
                  </a:cubicBezTo>
                  <a:cubicBezTo>
                    <a:pt x="416" y="144"/>
                    <a:pt x="418" y="144"/>
                    <a:pt x="418" y="143"/>
                  </a:cubicBezTo>
                  <a:cubicBezTo>
                    <a:pt x="423" y="156"/>
                    <a:pt x="427" y="169"/>
                    <a:pt x="430" y="182"/>
                  </a:cubicBezTo>
                  <a:cubicBezTo>
                    <a:pt x="430" y="184"/>
                    <a:pt x="429" y="186"/>
                    <a:pt x="428" y="188"/>
                  </a:cubicBezTo>
                  <a:cubicBezTo>
                    <a:pt x="428" y="190"/>
                    <a:pt x="428" y="189"/>
                    <a:pt x="425" y="193"/>
                  </a:cubicBezTo>
                  <a:cubicBezTo>
                    <a:pt x="423" y="197"/>
                    <a:pt x="422" y="197"/>
                    <a:pt x="421" y="199"/>
                  </a:cubicBezTo>
                  <a:cubicBezTo>
                    <a:pt x="421" y="202"/>
                    <a:pt x="421" y="199"/>
                    <a:pt x="424" y="208"/>
                  </a:cubicBezTo>
                  <a:cubicBezTo>
                    <a:pt x="427" y="217"/>
                    <a:pt x="420" y="224"/>
                    <a:pt x="420" y="224"/>
                  </a:cubicBezTo>
                  <a:cubicBezTo>
                    <a:pt x="420" y="224"/>
                    <a:pt x="421" y="227"/>
                    <a:pt x="421" y="243"/>
                  </a:cubicBezTo>
                  <a:cubicBezTo>
                    <a:pt x="422" y="258"/>
                    <a:pt x="416" y="262"/>
                    <a:pt x="411" y="272"/>
                  </a:cubicBezTo>
                  <a:cubicBezTo>
                    <a:pt x="407" y="281"/>
                    <a:pt x="409" y="278"/>
                    <a:pt x="407" y="281"/>
                  </a:cubicBezTo>
                  <a:cubicBezTo>
                    <a:pt x="405" y="285"/>
                    <a:pt x="405" y="282"/>
                    <a:pt x="400" y="288"/>
                  </a:cubicBezTo>
                  <a:cubicBezTo>
                    <a:pt x="395" y="293"/>
                    <a:pt x="399" y="293"/>
                    <a:pt x="397" y="304"/>
                  </a:cubicBezTo>
                  <a:cubicBezTo>
                    <a:pt x="395" y="315"/>
                    <a:pt x="395" y="309"/>
                    <a:pt x="393" y="319"/>
                  </a:cubicBezTo>
                  <a:cubicBezTo>
                    <a:pt x="392" y="328"/>
                    <a:pt x="391" y="321"/>
                    <a:pt x="387" y="327"/>
                  </a:cubicBezTo>
                  <a:cubicBezTo>
                    <a:pt x="384" y="332"/>
                    <a:pt x="387" y="327"/>
                    <a:pt x="383" y="335"/>
                  </a:cubicBezTo>
                  <a:cubicBezTo>
                    <a:pt x="380" y="343"/>
                    <a:pt x="380" y="339"/>
                    <a:pt x="379" y="343"/>
                  </a:cubicBezTo>
                  <a:cubicBezTo>
                    <a:pt x="378" y="347"/>
                    <a:pt x="376" y="345"/>
                    <a:pt x="371" y="362"/>
                  </a:cubicBezTo>
                  <a:cubicBezTo>
                    <a:pt x="366" y="379"/>
                    <a:pt x="369" y="364"/>
                    <a:pt x="367" y="368"/>
                  </a:cubicBezTo>
                  <a:cubicBezTo>
                    <a:pt x="364" y="372"/>
                    <a:pt x="362" y="370"/>
                    <a:pt x="354" y="377"/>
                  </a:cubicBezTo>
                  <a:cubicBezTo>
                    <a:pt x="348" y="383"/>
                    <a:pt x="352" y="379"/>
                    <a:pt x="347" y="383"/>
                  </a:cubicBezTo>
                  <a:cubicBezTo>
                    <a:pt x="341" y="388"/>
                    <a:pt x="346" y="382"/>
                    <a:pt x="346" y="380"/>
                  </a:cubicBezTo>
                  <a:cubicBezTo>
                    <a:pt x="346" y="378"/>
                    <a:pt x="348" y="376"/>
                    <a:pt x="350" y="374"/>
                  </a:cubicBezTo>
                  <a:cubicBezTo>
                    <a:pt x="352" y="372"/>
                    <a:pt x="353" y="369"/>
                    <a:pt x="355" y="367"/>
                  </a:cubicBezTo>
                  <a:cubicBezTo>
                    <a:pt x="357" y="364"/>
                    <a:pt x="356" y="363"/>
                    <a:pt x="357" y="360"/>
                  </a:cubicBezTo>
                  <a:cubicBezTo>
                    <a:pt x="359" y="358"/>
                    <a:pt x="360" y="357"/>
                    <a:pt x="363" y="352"/>
                  </a:cubicBezTo>
                  <a:cubicBezTo>
                    <a:pt x="366" y="347"/>
                    <a:pt x="361" y="349"/>
                    <a:pt x="360" y="347"/>
                  </a:cubicBezTo>
                  <a:cubicBezTo>
                    <a:pt x="359" y="345"/>
                    <a:pt x="359" y="346"/>
                    <a:pt x="357" y="344"/>
                  </a:cubicBezTo>
                  <a:cubicBezTo>
                    <a:pt x="357" y="342"/>
                    <a:pt x="357" y="339"/>
                    <a:pt x="359" y="336"/>
                  </a:cubicBezTo>
                  <a:cubicBezTo>
                    <a:pt x="362" y="333"/>
                    <a:pt x="354" y="320"/>
                    <a:pt x="353" y="318"/>
                  </a:cubicBezTo>
                  <a:cubicBezTo>
                    <a:pt x="353" y="317"/>
                    <a:pt x="352" y="308"/>
                    <a:pt x="352" y="308"/>
                  </a:cubicBezTo>
                  <a:cubicBezTo>
                    <a:pt x="352" y="308"/>
                    <a:pt x="349" y="305"/>
                    <a:pt x="346" y="305"/>
                  </a:cubicBezTo>
                  <a:cubicBezTo>
                    <a:pt x="345" y="304"/>
                    <a:pt x="340" y="301"/>
                    <a:pt x="338" y="299"/>
                  </a:cubicBezTo>
                  <a:cubicBezTo>
                    <a:pt x="335" y="296"/>
                    <a:pt x="339" y="293"/>
                    <a:pt x="339" y="293"/>
                  </a:cubicBezTo>
                  <a:cubicBezTo>
                    <a:pt x="339" y="293"/>
                    <a:pt x="336" y="290"/>
                    <a:pt x="336" y="288"/>
                  </a:cubicBezTo>
                  <a:cubicBezTo>
                    <a:pt x="334" y="286"/>
                    <a:pt x="334" y="281"/>
                    <a:pt x="334" y="279"/>
                  </a:cubicBezTo>
                  <a:cubicBezTo>
                    <a:pt x="334" y="278"/>
                    <a:pt x="336" y="275"/>
                    <a:pt x="337" y="272"/>
                  </a:cubicBezTo>
                  <a:cubicBezTo>
                    <a:pt x="338" y="269"/>
                    <a:pt x="337" y="267"/>
                    <a:pt x="336" y="265"/>
                  </a:cubicBezTo>
                  <a:cubicBezTo>
                    <a:pt x="334" y="264"/>
                    <a:pt x="331" y="258"/>
                    <a:pt x="329" y="257"/>
                  </a:cubicBezTo>
                  <a:cubicBezTo>
                    <a:pt x="327" y="255"/>
                    <a:pt x="327" y="253"/>
                    <a:pt x="325" y="249"/>
                  </a:cubicBezTo>
                  <a:cubicBezTo>
                    <a:pt x="325" y="245"/>
                    <a:pt x="327" y="245"/>
                    <a:pt x="328" y="244"/>
                  </a:cubicBezTo>
                  <a:cubicBezTo>
                    <a:pt x="330" y="244"/>
                    <a:pt x="331" y="243"/>
                    <a:pt x="336" y="240"/>
                  </a:cubicBezTo>
                  <a:cubicBezTo>
                    <a:pt x="341" y="236"/>
                    <a:pt x="339" y="234"/>
                    <a:pt x="341" y="232"/>
                  </a:cubicBezTo>
                  <a:cubicBezTo>
                    <a:pt x="343" y="231"/>
                    <a:pt x="347" y="231"/>
                    <a:pt x="351" y="231"/>
                  </a:cubicBezTo>
                  <a:cubicBezTo>
                    <a:pt x="356" y="231"/>
                    <a:pt x="352" y="228"/>
                    <a:pt x="353" y="227"/>
                  </a:cubicBezTo>
                  <a:cubicBezTo>
                    <a:pt x="354" y="227"/>
                    <a:pt x="357" y="226"/>
                    <a:pt x="361" y="224"/>
                  </a:cubicBezTo>
                  <a:cubicBezTo>
                    <a:pt x="365" y="222"/>
                    <a:pt x="362" y="219"/>
                    <a:pt x="362" y="219"/>
                  </a:cubicBezTo>
                  <a:cubicBezTo>
                    <a:pt x="362" y="219"/>
                    <a:pt x="366" y="218"/>
                    <a:pt x="368" y="218"/>
                  </a:cubicBezTo>
                  <a:cubicBezTo>
                    <a:pt x="369" y="217"/>
                    <a:pt x="369" y="215"/>
                    <a:pt x="369" y="214"/>
                  </a:cubicBezTo>
                  <a:cubicBezTo>
                    <a:pt x="368" y="212"/>
                    <a:pt x="369" y="208"/>
                    <a:pt x="369" y="208"/>
                  </a:cubicBezTo>
                  <a:cubicBezTo>
                    <a:pt x="369" y="208"/>
                    <a:pt x="369" y="203"/>
                    <a:pt x="372" y="202"/>
                  </a:cubicBezTo>
                  <a:cubicBezTo>
                    <a:pt x="374" y="201"/>
                    <a:pt x="372" y="199"/>
                    <a:pt x="374" y="198"/>
                  </a:cubicBezTo>
                  <a:cubicBezTo>
                    <a:pt x="375" y="197"/>
                    <a:pt x="380" y="197"/>
                    <a:pt x="381" y="197"/>
                  </a:cubicBezTo>
                  <a:cubicBezTo>
                    <a:pt x="381" y="197"/>
                    <a:pt x="386" y="195"/>
                    <a:pt x="386" y="193"/>
                  </a:cubicBezTo>
                  <a:cubicBezTo>
                    <a:pt x="387" y="191"/>
                    <a:pt x="386" y="188"/>
                    <a:pt x="388" y="187"/>
                  </a:cubicBezTo>
                  <a:cubicBezTo>
                    <a:pt x="389" y="186"/>
                    <a:pt x="390" y="183"/>
                    <a:pt x="390" y="181"/>
                  </a:cubicBezTo>
                  <a:cubicBezTo>
                    <a:pt x="391" y="179"/>
                    <a:pt x="392" y="178"/>
                    <a:pt x="393" y="178"/>
                  </a:cubicBezTo>
                  <a:cubicBezTo>
                    <a:pt x="395" y="177"/>
                    <a:pt x="400" y="179"/>
                    <a:pt x="401" y="179"/>
                  </a:cubicBezTo>
                  <a:cubicBezTo>
                    <a:pt x="403" y="179"/>
                    <a:pt x="401" y="176"/>
                    <a:pt x="401" y="174"/>
                  </a:cubicBezTo>
                  <a:cubicBezTo>
                    <a:pt x="402" y="173"/>
                    <a:pt x="402" y="173"/>
                    <a:pt x="406" y="173"/>
                  </a:cubicBezTo>
                  <a:cubicBezTo>
                    <a:pt x="409" y="171"/>
                    <a:pt x="409" y="174"/>
                    <a:pt x="409" y="174"/>
                  </a:cubicBezTo>
                  <a:cubicBezTo>
                    <a:pt x="411" y="176"/>
                    <a:pt x="411" y="176"/>
                    <a:pt x="411" y="176"/>
                  </a:cubicBezTo>
                  <a:cubicBezTo>
                    <a:pt x="411" y="176"/>
                    <a:pt x="412" y="178"/>
                    <a:pt x="415" y="182"/>
                  </a:cubicBezTo>
                  <a:cubicBezTo>
                    <a:pt x="418" y="185"/>
                    <a:pt x="415" y="182"/>
                    <a:pt x="416" y="180"/>
                  </a:cubicBezTo>
                  <a:close/>
                  <a:moveTo>
                    <a:pt x="312" y="38"/>
                  </a:moveTo>
                  <a:cubicBezTo>
                    <a:pt x="318" y="38"/>
                    <a:pt x="324" y="40"/>
                    <a:pt x="331" y="43"/>
                  </a:cubicBezTo>
                  <a:cubicBezTo>
                    <a:pt x="364" y="62"/>
                    <a:pt x="391" y="90"/>
                    <a:pt x="409" y="124"/>
                  </a:cubicBezTo>
                  <a:cubicBezTo>
                    <a:pt x="410" y="126"/>
                    <a:pt x="410" y="127"/>
                    <a:pt x="410" y="128"/>
                  </a:cubicBezTo>
                  <a:cubicBezTo>
                    <a:pt x="410" y="129"/>
                    <a:pt x="411" y="131"/>
                    <a:pt x="411" y="132"/>
                  </a:cubicBezTo>
                  <a:cubicBezTo>
                    <a:pt x="411" y="133"/>
                    <a:pt x="412" y="136"/>
                    <a:pt x="412" y="137"/>
                  </a:cubicBezTo>
                  <a:cubicBezTo>
                    <a:pt x="412" y="138"/>
                    <a:pt x="411" y="138"/>
                    <a:pt x="410" y="137"/>
                  </a:cubicBezTo>
                  <a:cubicBezTo>
                    <a:pt x="410" y="137"/>
                    <a:pt x="409" y="138"/>
                    <a:pt x="407" y="140"/>
                  </a:cubicBezTo>
                  <a:cubicBezTo>
                    <a:pt x="406" y="142"/>
                    <a:pt x="407" y="140"/>
                    <a:pt x="406" y="140"/>
                  </a:cubicBezTo>
                  <a:cubicBezTo>
                    <a:pt x="405" y="140"/>
                    <a:pt x="404" y="143"/>
                    <a:pt x="404" y="144"/>
                  </a:cubicBezTo>
                  <a:cubicBezTo>
                    <a:pt x="403" y="145"/>
                    <a:pt x="404" y="146"/>
                    <a:pt x="404" y="148"/>
                  </a:cubicBezTo>
                  <a:cubicBezTo>
                    <a:pt x="405" y="150"/>
                    <a:pt x="404" y="148"/>
                    <a:pt x="403" y="149"/>
                  </a:cubicBezTo>
                  <a:cubicBezTo>
                    <a:pt x="402" y="150"/>
                    <a:pt x="401" y="151"/>
                    <a:pt x="400" y="151"/>
                  </a:cubicBezTo>
                  <a:cubicBezTo>
                    <a:pt x="399" y="151"/>
                    <a:pt x="398" y="150"/>
                    <a:pt x="396" y="151"/>
                  </a:cubicBezTo>
                  <a:cubicBezTo>
                    <a:pt x="395" y="151"/>
                    <a:pt x="395" y="152"/>
                    <a:pt x="394" y="154"/>
                  </a:cubicBezTo>
                  <a:cubicBezTo>
                    <a:pt x="393" y="156"/>
                    <a:pt x="394" y="156"/>
                    <a:pt x="393" y="156"/>
                  </a:cubicBezTo>
                  <a:cubicBezTo>
                    <a:pt x="392" y="156"/>
                    <a:pt x="391" y="154"/>
                    <a:pt x="391" y="154"/>
                  </a:cubicBezTo>
                  <a:cubicBezTo>
                    <a:pt x="390" y="153"/>
                    <a:pt x="390" y="151"/>
                    <a:pt x="390" y="151"/>
                  </a:cubicBezTo>
                  <a:cubicBezTo>
                    <a:pt x="392" y="149"/>
                    <a:pt x="392" y="149"/>
                    <a:pt x="392" y="149"/>
                  </a:cubicBezTo>
                  <a:cubicBezTo>
                    <a:pt x="395" y="147"/>
                    <a:pt x="395" y="147"/>
                    <a:pt x="395" y="147"/>
                  </a:cubicBezTo>
                  <a:cubicBezTo>
                    <a:pt x="398" y="145"/>
                    <a:pt x="397" y="145"/>
                    <a:pt x="397" y="145"/>
                  </a:cubicBezTo>
                  <a:cubicBezTo>
                    <a:pt x="400" y="145"/>
                    <a:pt x="400" y="145"/>
                    <a:pt x="400" y="145"/>
                  </a:cubicBezTo>
                  <a:cubicBezTo>
                    <a:pt x="404" y="145"/>
                    <a:pt x="400" y="141"/>
                    <a:pt x="400" y="140"/>
                  </a:cubicBezTo>
                  <a:cubicBezTo>
                    <a:pt x="400" y="140"/>
                    <a:pt x="400" y="136"/>
                    <a:pt x="400" y="136"/>
                  </a:cubicBezTo>
                  <a:cubicBezTo>
                    <a:pt x="400" y="136"/>
                    <a:pt x="403" y="135"/>
                    <a:pt x="404" y="135"/>
                  </a:cubicBezTo>
                  <a:cubicBezTo>
                    <a:pt x="405" y="135"/>
                    <a:pt x="407" y="133"/>
                    <a:pt x="407" y="132"/>
                  </a:cubicBezTo>
                  <a:cubicBezTo>
                    <a:pt x="407" y="131"/>
                    <a:pt x="406" y="129"/>
                    <a:pt x="405" y="128"/>
                  </a:cubicBezTo>
                  <a:cubicBezTo>
                    <a:pt x="403" y="127"/>
                    <a:pt x="399" y="126"/>
                    <a:pt x="398" y="126"/>
                  </a:cubicBezTo>
                  <a:cubicBezTo>
                    <a:pt x="398" y="125"/>
                    <a:pt x="396" y="124"/>
                    <a:pt x="395" y="124"/>
                  </a:cubicBezTo>
                  <a:cubicBezTo>
                    <a:pt x="394" y="123"/>
                    <a:pt x="393" y="121"/>
                    <a:pt x="392" y="119"/>
                  </a:cubicBezTo>
                  <a:cubicBezTo>
                    <a:pt x="392" y="117"/>
                    <a:pt x="391" y="114"/>
                    <a:pt x="390" y="113"/>
                  </a:cubicBezTo>
                  <a:cubicBezTo>
                    <a:pt x="389" y="112"/>
                    <a:pt x="389" y="109"/>
                    <a:pt x="389" y="107"/>
                  </a:cubicBezTo>
                  <a:cubicBezTo>
                    <a:pt x="388" y="105"/>
                    <a:pt x="386" y="103"/>
                    <a:pt x="385" y="103"/>
                  </a:cubicBezTo>
                  <a:cubicBezTo>
                    <a:pt x="384" y="103"/>
                    <a:pt x="379" y="99"/>
                    <a:pt x="377" y="98"/>
                  </a:cubicBezTo>
                  <a:cubicBezTo>
                    <a:pt x="375" y="95"/>
                    <a:pt x="373" y="94"/>
                    <a:pt x="373" y="94"/>
                  </a:cubicBezTo>
                  <a:cubicBezTo>
                    <a:pt x="371" y="90"/>
                    <a:pt x="371" y="90"/>
                    <a:pt x="371" y="90"/>
                  </a:cubicBezTo>
                  <a:cubicBezTo>
                    <a:pt x="371" y="90"/>
                    <a:pt x="370" y="89"/>
                    <a:pt x="367" y="89"/>
                  </a:cubicBezTo>
                  <a:cubicBezTo>
                    <a:pt x="364" y="88"/>
                    <a:pt x="362" y="87"/>
                    <a:pt x="362" y="87"/>
                  </a:cubicBezTo>
                  <a:cubicBezTo>
                    <a:pt x="362" y="87"/>
                    <a:pt x="360" y="83"/>
                    <a:pt x="360" y="82"/>
                  </a:cubicBezTo>
                  <a:cubicBezTo>
                    <a:pt x="360" y="81"/>
                    <a:pt x="359" y="80"/>
                    <a:pt x="359" y="80"/>
                  </a:cubicBezTo>
                  <a:cubicBezTo>
                    <a:pt x="359" y="80"/>
                    <a:pt x="354" y="78"/>
                    <a:pt x="353" y="77"/>
                  </a:cubicBezTo>
                  <a:cubicBezTo>
                    <a:pt x="353" y="76"/>
                    <a:pt x="352" y="76"/>
                    <a:pt x="351" y="75"/>
                  </a:cubicBezTo>
                  <a:cubicBezTo>
                    <a:pt x="349" y="75"/>
                    <a:pt x="348" y="76"/>
                    <a:pt x="346" y="76"/>
                  </a:cubicBezTo>
                  <a:cubicBezTo>
                    <a:pt x="345" y="77"/>
                    <a:pt x="343" y="78"/>
                    <a:pt x="340" y="78"/>
                  </a:cubicBezTo>
                  <a:cubicBezTo>
                    <a:pt x="338" y="79"/>
                    <a:pt x="337" y="78"/>
                    <a:pt x="337" y="78"/>
                  </a:cubicBezTo>
                  <a:cubicBezTo>
                    <a:pt x="337" y="78"/>
                    <a:pt x="336" y="75"/>
                    <a:pt x="336" y="74"/>
                  </a:cubicBezTo>
                  <a:cubicBezTo>
                    <a:pt x="336" y="73"/>
                    <a:pt x="336" y="72"/>
                    <a:pt x="336" y="72"/>
                  </a:cubicBezTo>
                  <a:cubicBezTo>
                    <a:pt x="336" y="72"/>
                    <a:pt x="338" y="70"/>
                    <a:pt x="339" y="70"/>
                  </a:cubicBezTo>
                  <a:cubicBezTo>
                    <a:pt x="340" y="70"/>
                    <a:pt x="338" y="66"/>
                    <a:pt x="338" y="66"/>
                  </a:cubicBezTo>
                  <a:cubicBezTo>
                    <a:pt x="334" y="64"/>
                    <a:pt x="334" y="64"/>
                    <a:pt x="334" y="64"/>
                  </a:cubicBezTo>
                  <a:cubicBezTo>
                    <a:pt x="334" y="64"/>
                    <a:pt x="330" y="61"/>
                    <a:pt x="328" y="60"/>
                  </a:cubicBezTo>
                  <a:cubicBezTo>
                    <a:pt x="326" y="60"/>
                    <a:pt x="327" y="63"/>
                    <a:pt x="325" y="63"/>
                  </a:cubicBezTo>
                  <a:cubicBezTo>
                    <a:pt x="324" y="64"/>
                    <a:pt x="325" y="65"/>
                    <a:pt x="325" y="65"/>
                  </a:cubicBezTo>
                  <a:cubicBezTo>
                    <a:pt x="329" y="67"/>
                    <a:pt x="329" y="67"/>
                    <a:pt x="329" y="67"/>
                  </a:cubicBezTo>
                  <a:cubicBezTo>
                    <a:pt x="329" y="67"/>
                    <a:pt x="328" y="70"/>
                    <a:pt x="327" y="71"/>
                  </a:cubicBezTo>
                  <a:cubicBezTo>
                    <a:pt x="326" y="72"/>
                    <a:pt x="322" y="71"/>
                    <a:pt x="322" y="71"/>
                  </a:cubicBezTo>
                  <a:cubicBezTo>
                    <a:pt x="319" y="70"/>
                    <a:pt x="318" y="70"/>
                    <a:pt x="318" y="70"/>
                  </a:cubicBezTo>
                  <a:cubicBezTo>
                    <a:pt x="317" y="67"/>
                    <a:pt x="316" y="67"/>
                    <a:pt x="316" y="67"/>
                  </a:cubicBezTo>
                  <a:cubicBezTo>
                    <a:pt x="316" y="63"/>
                    <a:pt x="316" y="63"/>
                    <a:pt x="316" y="63"/>
                  </a:cubicBezTo>
                  <a:cubicBezTo>
                    <a:pt x="316" y="63"/>
                    <a:pt x="317" y="61"/>
                    <a:pt x="317" y="59"/>
                  </a:cubicBezTo>
                  <a:cubicBezTo>
                    <a:pt x="317" y="57"/>
                    <a:pt x="317" y="57"/>
                    <a:pt x="316" y="57"/>
                  </a:cubicBezTo>
                  <a:cubicBezTo>
                    <a:pt x="315" y="56"/>
                    <a:pt x="314" y="55"/>
                    <a:pt x="314" y="55"/>
                  </a:cubicBezTo>
                  <a:cubicBezTo>
                    <a:pt x="312" y="53"/>
                    <a:pt x="312" y="53"/>
                    <a:pt x="312" y="53"/>
                  </a:cubicBezTo>
                  <a:cubicBezTo>
                    <a:pt x="312" y="53"/>
                    <a:pt x="312" y="49"/>
                    <a:pt x="312" y="49"/>
                  </a:cubicBezTo>
                  <a:cubicBezTo>
                    <a:pt x="312" y="47"/>
                    <a:pt x="309" y="44"/>
                    <a:pt x="308" y="43"/>
                  </a:cubicBezTo>
                  <a:cubicBezTo>
                    <a:pt x="307" y="43"/>
                    <a:pt x="307" y="40"/>
                    <a:pt x="307" y="40"/>
                  </a:cubicBezTo>
                  <a:cubicBezTo>
                    <a:pt x="312" y="38"/>
                    <a:pt x="312" y="38"/>
                    <a:pt x="312" y="38"/>
                  </a:cubicBezTo>
                  <a:close/>
                  <a:moveTo>
                    <a:pt x="269" y="391"/>
                  </a:moveTo>
                  <a:cubicBezTo>
                    <a:pt x="270" y="386"/>
                    <a:pt x="274" y="393"/>
                    <a:pt x="278" y="394"/>
                  </a:cubicBezTo>
                  <a:cubicBezTo>
                    <a:pt x="281" y="395"/>
                    <a:pt x="281" y="395"/>
                    <a:pt x="290" y="395"/>
                  </a:cubicBezTo>
                  <a:cubicBezTo>
                    <a:pt x="299" y="397"/>
                    <a:pt x="296" y="396"/>
                    <a:pt x="296" y="396"/>
                  </a:cubicBezTo>
                  <a:cubicBezTo>
                    <a:pt x="296" y="392"/>
                    <a:pt x="296" y="392"/>
                    <a:pt x="296" y="392"/>
                  </a:cubicBezTo>
                  <a:cubicBezTo>
                    <a:pt x="296" y="392"/>
                    <a:pt x="300" y="395"/>
                    <a:pt x="303" y="397"/>
                  </a:cubicBezTo>
                  <a:cubicBezTo>
                    <a:pt x="306" y="400"/>
                    <a:pt x="309" y="398"/>
                    <a:pt x="311" y="398"/>
                  </a:cubicBezTo>
                  <a:cubicBezTo>
                    <a:pt x="313" y="398"/>
                    <a:pt x="313" y="406"/>
                    <a:pt x="313" y="406"/>
                  </a:cubicBezTo>
                  <a:cubicBezTo>
                    <a:pt x="313" y="408"/>
                    <a:pt x="312" y="408"/>
                    <a:pt x="311" y="409"/>
                  </a:cubicBezTo>
                  <a:cubicBezTo>
                    <a:pt x="290" y="418"/>
                    <a:pt x="268" y="423"/>
                    <a:pt x="244" y="425"/>
                  </a:cubicBezTo>
                  <a:cubicBezTo>
                    <a:pt x="215" y="426"/>
                    <a:pt x="187" y="422"/>
                    <a:pt x="161" y="412"/>
                  </a:cubicBezTo>
                  <a:cubicBezTo>
                    <a:pt x="163" y="412"/>
                    <a:pt x="166" y="412"/>
                    <a:pt x="167" y="412"/>
                  </a:cubicBezTo>
                  <a:cubicBezTo>
                    <a:pt x="168" y="413"/>
                    <a:pt x="175" y="407"/>
                    <a:pt x="177" y="407"/>
                  </a:cubicBezTo>
                  <a:cubicBezTo>
                    <a:pt x="178" y="407"/>
                    <a:pt x="181" y="406"/>
                    <a:pt x="183" y="406"/>
                  </a:cubicBezTo>
                  <a:cubicBezTo>
                    <a:pt x="184" y="405"/>
                    <a:pt x="189" y="406"/>
                    <a:pt x="192" y="407"/>
                  </a:cubicBezTo>
                  <a:cubicBezTo>
                    <a:pt x="195" y="407"/>
                    <a:pt x="196" y="408"/>
                    <a:pt x="200" y="411"/>
                  </a:cubicBezTo>
                  <a:cubicBezTo>
                    <a:pt x="203" y="414"/>
                    <a:pt x="203" y="411"/>
                    <a:pt x="206" y="411"/>
                  </a:cubicBezTo>
                  <a:cubicBezTo>
                    <a:pt x="208" y="411"/>
                    <a:pt x="214" y="411"/>
                    <a:pt x="214" y="411"/>
                  </a:cubicBezTo>
                  <a:cubicBezTo>
                    <a:pt x="211" y="403"/>
                    <a:pt x="211" y="404"/>
                    <a:pt x="211" y="404"/>
                  </a:cubicBezTo>
                  <a:cubicBezTo>
                    <a:pt x="211" y="404"/>
                    <a:pt x="214" y="403"/>
                    <a:pt x="218" y="402"/>
                  </a:cubicBezTo>
                  <a:cubicBezTo>
                    <a:pt x="221" y="402"/>
                    <a:pt x="221" y="405"/>
                    <a:pt x="222" y="407"/>
                  </a:cubicBezTo>
                  <a:cubicBezTo>
                    <a:pt x="224" y="410"/>
                    <a:pt x="224" y="410"/>
                    <a:pt x="226" y="414"/>
                  </a:cubicBezTo>
                  <a:cubicBezTo>
                    <a:pt x="228" y="417"/>
                    <a:pt x="236" y="411"/>
                    <a:pt x="240" y="410"/>
                  </a:cubicBezTo>
                  <a:cubicBezTo>
                    <a:pt x="243" y="409"/>
                    <a:pt x="245" y="409"/>
                    <a:pt x="247" y="408"/>
                  </a:cubicBezTo>
                  <a:cubicBezTo>
                    <a:pt x="250" y="406"/>
                    <a:pt x="246" y="406"/>
                    <a:pt x="246" y="406"/>
                  </a:cubicBezTo>
                  <a:cubicBezTo>
                    <a:pt x="239" y="400"/>
                    <a:pt x="239" y="400"/>
                    <a:pt x="239" y="400"/>
                  </a:cubicBezTo>
                  <a:cubicBezTo>
                    <a:pt x="231" y="397"/>
                    <a:pt x="231" y="397"/>
                    <a:pt x="231" y="397"/>
                  </a:cubicBezTo>
                  <a:cubicBezTo>
                    <a:pt x="231" y="397"/>
                    <a:pt x="233" y="392"/>
                    <a:pt x="234" y="392"/>
                  </a:cubicBezTo>
                  <a:cubicBezTo>
                    <a:pt x="237" y="391"/>
                    <a:pt x="237" y="394"/>
                    <a:pt x="239" y="395"/>
                  </a:cubicBezTo>
                  <a:cubicBezTo>
                    <a:pt x="240" y="397"/>
                    <a:pt x="254" y="395"/>
                    <a:pt x="254" y="395"/>
                  </a:cubicBezTo>
                  <a:cubicBezTo>
                    <a:pt x="254" y="395"/>
                    <a:pt x="263" y="397"/>
                    <a:pt x="267" y="395"/>
                  </a:cubicBezTo>
                  <a:cubicBezTo>
                    <a:pt x="271" y="393"/>
                    <a:pt x="267" y="395"/>
                    <a:pt x="269" y="391"/>
                  </a:cubicBezTo>
                  <a:close/>
                  <a:moveTo>
                    <a:pt x="214" y="19"/>
                  </a:moveTo>
                  <a:cubicBezTo>
                    <a:pt x="214" y="19"/>
                    <a:pt x="214" y="19"/>
                    <a:pt x="215" y="19"/>
                  </a:cubicBezTo>
                  <a:cubicBezTo>
                    <a:pt x="214" y="19"/>
                    <a:pt x="214" y="18"/>
                    <a:pt x="214" y="18"/>
                  </a:cubicBezTo>
                  <a:cubicBezTo>
                    <a:pt x="214" y="19"/>
                    <a:pt x="216" y="21"/>
                    <a:pt x="218" y="22"/>
                  </a:cubicBezTo>
                  <a:cubicBezTo>
                    <a:pt x="218" y="24"/>
                    <a:pt x="216" y="23"/>
                    <a:pt x="216" y="23"/>
                  </a:cubicBezTo>
                  <a:cubicBezTo>
                    <a:pt x="216" y="23"/>
                    <a:pt x="207" y="28"/>
                    <a:pt x="207" y="29"/>
                  </a:cubicBezTo>
                  <a:cubicBezTo>
                    <a:pt x="207" y="31"/>
                    <a:pt x="211" y="32"/>
                    <a:pt x="218" y="31"/>
                  </a:cubicBezTo>
                  <a:cubicBezTo>
                    <a:pt x="226" y="30"/>
                    <a:pt x="222" y="32"/>
                    <a:pt x="231" y="26"/>
                  </a:cubicBezTo>
                  <a:cubicBezTo>
                    <a:pt x="241" y="21"/>
                    <a:pt x="240" y="34"/>
                    <a:pt x="245" y="37"/>
                  </a:cubicBezTo>
                  <a:cubicBezTo>
                    <a:pt x="249" y="40"/>
                    <a:pt x="250" y="41"/>
                    <a:pt x="252" y="47"/>
                  </a:cubicBezTo>
                  <a:cubicBezTo>
                    <a:pt x="255" y="53"/>
                    <a:pt x="252" y="47"/>
                    <a:pt x="246" y="51"/>
                  </a:cubicBezTo>
                  <a:cubicBezTo>
                    <a:pt x="240" y="55"/>
                    <a:pt x="243" y="52"/>
                    <a:pt x="240" y="52"/>
                  </a:cubicBezTo>
                  <a:cubicBezTo>
                    <a:pt x="237" y="52"/>
                    <a:pt x="228" y="50"/>
                    <a:pt x="225" y="50"/>
                  </a:cubicBezTo>
                  <a:cubicBezTo>
                    <a:pt x="222" y="50"/>
                    <a:pt x="221" y="50"/>
                    <a:pt x="222" y="60"/>
                  </a:cubicBezTo>
                  <a:cubicBezTo>
                    <a:pt x="223" y="69"/>
                    <a:pt x="222" y="60"/>
                    <a:pt x="209" y="67"/>
                  </a:cubicBezTo>
                  <a:cubicBezTo>
                    <a:pt x="195" y="75"/>
                    <a:pt x="211" y="74"/>
                    <a:pt x="201" y="77"/>
                  </a:cubicBezTo>
                  <a:cubicBezTo>
                    <a:pt x="190" y="80"/>
                    <a:pt x="203" y="79"/>
                    <a:pt x="210" y="82"/>
                  </a:cubicBezTo>
                  <a:cubicBezTo>
                    <a:pt x="219" y="86"/>
                    <a:pt x="215" y="82"/>
                    <a:pt x="221" y="89"/>
                  </a:cubicBezTo>
                  <a:cubicBezTo>
                    <a:pt x="226" y="95"/>
                    <a:pt x="220" y="93"/>
                    <a:pt x="217" y="95"/>
                  </a:cubicBezTo>
                  <a:cubicBezTo>
                    <a:pt x="215" y="96"/>
                    <a:pt x="209" y="95"/>
                    <a:pt x="207" y="93"/>
                  </a:cubicBezTo>
                  <a:cubicBezTo>
                    <a:pt x="204" y="91"/>
                    <a:pt x="203" y="92"/>
                    <a:pt x="203" y="92"/>
                  </a:cubicBezTo>
                  <a:cubicBezTo>
                    <a:pt x="203" y="92"/>
                    <a:pt x="197" y="87"/>
                    <a:pt x="190" y="91"/>
                  </a:cubicBezTo>
                  <a:cubicBezTo>
                    <a:pt x="185" y="95"/>
                    <a:pt x="190" y="91"/>
                    <a:pt x="189" y="89"/>
                  </a:cubicBezTo>
                  <a:cubicBezTo>
                    <a:pt x="187" y="88"/>
                    <a:pt x="185" y="89"/>
                    <a:pt x="183" y="87"/>
                  </a:cubicBezTo>
                  <a:cubicBezTo>
                    <a:pt x="181" y="85"/>
                    <a:pt x="176" y="84"/>
                    <a:pt x="162" y="90"/>
                  </a:cubicBezTo>
                  <a:cubicBezTo>
                    <a:pt x="148" y="96"/>
                    <a:pt x="162" y="94"/>
                    <a:pt x="156" y="97"/>
                  </a:cubicBezTo>
                  <a:cubicBezTo>
                    <a:pt x="150" y="101"/>
                    <a:pt x="153" y="99"/>
                    <a:pt x="153" y="95"/>
                  </a:cubicBezTo>
                  <a:cubicBezTo>
                    <a:pt x="152" y="92"/>
                    <a:pt x="151" y="86"/>
                    <a:pt x="150" y="86"/>
                  </a:cubicBezTo>
                  <a:cubicBezTo>
                    <a:pt x="147" y="84"/>
                    <a:pt x="146" y="86"/>
                    <a:pt x="144" y="88"/>
                  </a:cubicBezTo>
                  <a:cubicBezTo>
                    <a:pt x="140" y="90"/>
                    <a:pt x="134" y="76"/>
                    <a:pt x="128" y="79"/>
                  </a:cubicBezTo>
                  <a:cubicBezTo>
                    <a:pt x="122" y="83"/>
                    <a:pt x="126" y="81"/>
                    <a:pt x="120" y="86"/>
                  </a:cubicBezTo>
                  <a:cubicBezTo>
                    <a:pt x="114" y="90"/>
                    <a:pt x="120" y="92"/>
                    <a:pt x="124" y="95"/>
                  </a:cubicBezTo>
                  <a:cubicBezTo>
                    <a:pt x="127" y="98"/>
                    <a:pt x="125" y="93"/>
                    <a:pt x="131" y="91"/>
                  </a:cubicBezTo>
                  <a:cubicBezTo>
                    <a:pt x="136" y="89"/>
                    <a:pt x="133" y="92"/>
                    <a:pt x="142" y="99"/>
                  </a:cubicBezTo>
                  <a:cubicBezTo>
                    <a:pt x="150" y="106"/>
                    <a:pt x="142" y="99"/>
                    <a:pt x="140" y="104"/>
                  </a:cubicBezTo>
                  <a:cubicBezTo>
                    <a:pt x="139" y="108"/>
                    <a:pt x="134" y="102"/>
                    <a:pt x="130" y="104"/>
                  </a:cubicBezTo>
                  <a:cubicBezTo>
                    <a:pt x="126" y="106"/>
                    <a:pt x="127" y="105"/>
                    <a:pt x="121" y="107"/>
                  </a:cubicBezTo>
                  <a:cubicBezTo>
                    <a:pt x="115" y="108"/>
                    <a:pt x="121" y="107"/>
                    <a:pt x="121" y="111"/>
                  </a:cubicBezTo>
                  <a:cubicBezTo>
                    <a:pt x="119" y="115"/>
                    <a:pt x="118" y="111"/>
                    <a:pt x="112" y="115"/>
                  </a:cubicBezTo>
                  <a:cubicBezTo>
                    <a:pt x="106" y="118"/>
                    <a:pt x="110" y="116"/>
                    <a:pt x="112" y="121"/>
                  </a:cubicBezTo>
                  <a:cubicBezTo>
                    <a:pt x="115" y="125"/>
                    <a:pt x="114" y="121"/>
                    <a:pt x="116" y="119"/>
                  </a:cubicBezTo>
                  <a:cubicBezTo>
                    <a:pt x="118" y="119"/>
                    <a:pt x="118" y="119"/>
                    <a:pt x="124" y="121"/>
                  </a:cubicBezTo>
                  <a:cubicBezTo>
                    <a:pt x="128" y="123"/>
                    <a:pt x="128" y="121"/>
                    <a:pt x="131" y="122"/>
                  </a:cubicBezTo>
                  <a:cubicBezTo>
                    <a:pt x="133" y="122"/>
                    <a:pt x="134" y="120"/>
                    <a:pt x="145" y="119"/>
                  </a:cubicBezTo>
                  <a:cubicBezTo>
                    <a:pt x="156" y="117"/>
                    <a:pt x="145" y="119"/>
                    <a:pt x="151" y="124"/>
                  </a:cubicBezTo>
                  <a:cubicBezTo>
                    <a:pt x="158" y="130"/>
                    <a:pt x="151" y="124"/>
                    <a:pt x="156" y="124"/>
                  </a:cubicBezTo>
                  <a:cubicBezTo>
                    <a:pt x="160" y="124"/>
                    <a:pt x="162" y="122"/>
                    <a:pt x="165" y="121"/>
                  </a:cubicBezTo>
                  <a:cubicBezTo>
                    <a:pt x="167" y="119"/>
                    <a:pt x="166" y="118"/>
                    <a:pt x="171" y="118"/>
                  </a:cubicBezTo>
                  <a:cubicBezTo>
                    <a:pt x="177" y="117"/>
                    <a:pt x="171" y="118"/>
                    <a:pt x="177" y="116"/>
                  </a:cubicBezTo>
                  <a:cubicBezTo>
                    <a:pt x="183" y="116"/>
                    <a:pt x="180" y="113"/>
                    <a:pt x="180" y="105"/>
                  </a:cubicBezTo>
                  <a:cubicBezTo>
                    <a:pt x="180" y="98"/>
                    <a:pt x="180" y="105"/>
                    <a:pt x="183" y="104"/>
                  </a:cubicBezTo>
                  <a:cubicBezTo>
                    <a:pt x="186" y="104"/>
                    <a:pt x="185" y="103"/>
                    <a:pt x="187" y="103"/>
                  </a:cubicBezTo>
                  <a:cubicBezTo>
                    <a:pt x="189" y="103"/>
                    <a:pt x="187" y="103"/>
                    <a:pt x="195" y="104"/>
                  </a:cubicBezTo>
                  <a:cubicBezTo>
                    <a:pt x="204" y="105"/>
                    <a:pt x="198" y="105"/>
                    <a:pt x="201" y="104"/>
                  </a:cubicBezTo>
                  <a:cubicBezTo>
                    <a:pt x="204" y="104"/>
                    <a:pt x="204" y="105"/>
                    <a:pt x="209" y="105"/>
                  </a:cubicBezTo>
                  <a:cubicBezTo>
                    <a:pt x="213" y="106"/>
                    <a:pt x="212" y="105"/>
                    <a:pt x="215" y="105"/>
                  </a:cubicBezTo>
                  <a:cubicBezTo>
                    <a:pt x="216" y="106"/>
                    <a:pt x="221" y="110"/>
                    <a:pt x="224" y="113"/>
                  </a:cubicBezTo>
                  <a:cubicBezTo>
                    <a:pt x="227" y="116"/>
                    <a:pt x="231" y="118"/>
                    <a:pt x="236" y="116"/>
                  </a:cubicBezTo>
                  <a:cubicBezTo>
                    <a:pt x="240" y="116"/>
                    <a:pt x="239" y="118"/>
                    <a:pt x="240" y="119"/>
                  </a:cubicBezTo>
                  <a:cubicBezTo>
                    <a:pt x="243" y="120"/>
                    <a:pt x="245" y="125"/>
                    <a:pt x="246" y="127"/>
                  </a:cubicBezTo>
                  <a:cubicBezTo>
                    <a:pt x="247" y="129"/>
                    <a:pt x="254" y="131"/>
                    <a:pt x="259" y="140"/>
                  </a:cubicBezTo>
                  <a:cubicBezTo>
                    <a:pt x="264" y="148"/>
                    <a:pt x="263" y="146"/>
                    <a:pt x="259" y="158"/>
                  </a:cubicBezTo>
                  <a:cubicBezTo>
                    <a:pt x="254" y="170"/>
                    <a:pt x="262" y="161"/>
                    <a:pt x="262" y="167"/>
                  </a:cubicBezTo>
                  <a:cubicBezTo>
                    <a:pt x="263" y="173"/>
                    <a:pt x="264" y="170"/>
                    <a:pt x="266" y="175"/>
                  </a:cubicBezTo>
                  <a:cubicBezTo>
                    <a:pt x="268" y="180"/>
                    <a:pt x="266" y="175"/>
                    <a:pt x="261" y="181"/>
                  </a:cubicBezTo>
                  <a:cubicBezTo>
                    <a:pt x="256" y="187"/>
                    <a:pt x="261" y="181"/>
                    <a:pt x="258" y="185"/>
                  </a:cubicBezTo>
                  <a:cubicBezTo>
                    <a:pt x="255" y="189"/>
                    <a:pt x="257" y="188"/>
                    <a:pt x="257" y="192"/>
                  </a:cubicBezTo>
                  <a:cubicBezTo>
                    <a:pt x="257" y="197"/>
                    <a:pt x="256" y="195"/>
                    <a:pt x="251" y="198"/>
                  </a:cubicBezTo>
                  <a:cubicBezTo>
                    <a:pt x="247" y="200"/>
                    <a:pt x="249" y="200"/>
                    <a:pt x="248" y="205"/>
                  </a:cubicBezTo>
                  <a:cubicBezTo>
                    <a:pt x="246" y="210"/>
                    <a:pt x="245" y="206"/>
                    <a:pt x="241" y="209"/>
                  </a:cubicBezTo>
                  <a:cubicBezTo>
                    <a:pt x="237" y="212"/>
                    <a:pt x="230" y="211"/>
                    <a:pt x="224" y="211"/>
                  </a:cubicBezTo>
                  <a:cubicBezTo>
                    <a:pt x="218" y="211"/>
                    <a:pt x="217" y="212"/>
                    <a:pt x="213" y="210"/>
                  </a:cubicBezTo>
                  <a:cubicBezTo>
                    <a:pt x="208" y="208"/>
                    <a:pt x="203" y="209"/>
                    <a:pt x="200" y="207"/>
                  </a:cubicBezTo>
                  <a:cubicBezTo>
                    <a:pt x="198" y="205"/>
                    <a:pt x="195" y="206"/>
                    <a:pt x="193" y="206"/>
                  </a:cubicBezTo>
                  <a:cubicBezTo>
                    <a:pt x="192" y="208"/>
                    <a:pt x="193" y="210"/>
                    <a:pt x="189" y="214"/>
                  </a:cubicBezTo>
                  <a:cubicBezTo>
                    <a:pt x="185" y="217"/>
                    <a:pt x="185" y="213"/>
                    <a:pt x="182" y="212"/>
                  </a:cubicBezTo>
                  <a:cubicBezTo>
                    <a:pt x="179" y="212"/>
                    <a:pt x="172" y="218"/>
                    <a:pt x="172" y="218"/>
                  </a:cubicBezTo>
                  <a:cubicBezTo>
                    <a:pt x="172" y="218"/>
                    <a:pt x="173" y="221"/>
                    <a:pt x="175" y="228"/>
                  </a:cubicBezTo>
                  <a:cubicBezTo>
                    <a:pt x="177" y="234"/>
                    <a:pt x="175" y="228"/>
                    <a:pt x="175" y="232"/>
                  </a:cubicBezTo>
                  <a:cubicBezTo>
                    <a:pt x="175" y="235"/>
                    <a:pt x="175" y="246"/>
                    <a:pt x="175" y="246"/>
                  </a:cubicBezTo>
                  <a:cubicBezTo>
                    <a:pt x="175" y="246"/>
                    <a:pt x="173" y="249"/>
                    <a:pt x="171" y="253"/>
                  </a:cubicBezTo>
                  <a:cubicBezTo>
                    <a:pt x="168" y="258"/>
                    <a:pt x="168" y="256"/>
                    <a:pt x="168" y="258"/>
                  </a:cubicBezTo>
                  <a:cubicBezTo>
                    <a:pt x="167" y="260"/>
                    <a:pt x="163" y="264"/>
                    <a:pt x="162" y="266"/>
                  </a:cubicBezTo>
                  <a:cubicBezTo>
                    <a:pt x="162" y="269"/>
                    <a:pt x="162" y="270"/>
                    <a:pt x="162" y="274"/>
                  </a:cubicBezTo>
                  <a:cubicBezTo>
                    <a:pt x="161" y="278"/>
                    <a:pt x="165" y="278"/>
                    <a:pt x="169" y="281"/>
                  </a:cubicBezTo>
                  <a:cubicBezTo>
                    <a:pt x="172" y="284"/>
                    <a:pt x="171" y="285"/>
                    <a:pt x="172" y="292"/>
                  </a:cubicBezTo>
                  <a:cubicBezTo>
                    <a:pt x="174" y="298"/>
                    <a:pt x="172" y="292"/>
                    <a:pt x="175" y="298"/>
                  </a:cubicBezTo>
                  <a:cubicBezTo>
                    <a:pt x="178" y="304"/>
                    <a:pt x="175" y="300"/>
                    <a:pt x="171" y="304"/>
                  </a:cubicBezTo>
                  <a:cubicBezTo>
                    <a:pt x="168" y="308"/>
                    <a:pt x="168" y="306"/>
                    <a:pt x="166" y="313"/>
                  </a:cubicBezTo>
                  <a:cubicBezTo>
                    <a:pt x="163" y="319"/>
                    <a:pt x="165" y="315"/>
                    <a:pt x="165" y="321"/>
                  </a:cubicBezTo>
                  <a:cubicBezTo>
                    <a:pt x="165" y="326"/>
                    <a:pt x="165" y="321"/>
                    <a:pt x="165" y="327"/>
                  </a:cubicBezTo>
                  <a:cubicBezTo>
                    <a:pt x="165" y="333"/>
                    <a:pt x="165" y="327"/>
                    <a:pt x="162" y="334"/>
                  </a:cubicBezTo>
                  <a:cubicBezTo>
                    <a:pt x="159" y="343"/>
                    <a:pt x="162" y="338"/>
                    <a:pt x="158" y="345"/>
                  </a:cubicBezTo>
                  <a:cubicBezTo>
                    <a:pt x="155" y="353"/>
                    <a:pt x="158" y="345"/>
                    <a:pt x="156" y="345"/>
                  </a:cubicBezTo>
                  <a:cubicBezTo>
                    <a:pt x="153" y="345"/>
                    <a:pt x="146" y="342"/>
                    <a:pt x="145" y="341"/>
                  </a:cubicBezTo>
                  <a:cubicBezTo>
                    <a:pt x="143" y="340"/>
                    <a:pt x="133" y="336"/>
                    <a:pt x="130" y="336"/>
                  </a:cubicBezTo>
                  <a:cubicBezTo>
                    <a:pt x="127" y="336"/>
                    <a:pt x="128" y="330"/>
                    <a:pt x="128" y="330"/>
                  </a:cubicBezTo>
                  <a:cubicBezTo>
                    <a:pt x="118" y="323"/>
                    <a:pt x="117" y="323"/>
                    <a:pt x="117" y="323"/>
                  </a:cubicBezTo>
                  <a:cubicBezTo>
                    <a:pt x="109" y="312"/>
                    <a:pt x="108" y="312"/>
                    <a:pt x="108" y="312"/>
                  </a:cubicBezTo>
                  <a:cubicBezTo>
                    <a:pt x="108" y="312"/>
                    <a:pt x="108" y="306"/>
                    <a:pt x="108" y="305"/>
                  </a:cubicBezTo>
                  <a:cubicBezTo>
                    <a:pt x="108" y="304"/>
                    <a:pt x="104" y="303"/>
                    <a:pt x="102" y="303"/>
                  </a:cubicBezTo>
                  <a:cubicBezTo>
                    <a:pt x="99" y="302"/>
                    <a:pt x="100" y="299"/>
                    <a:pt x="99" y="298"/>
                  </a:cubicBezTo>
                  <a:cubicBezTo>
                    <a:pt x="98" y="296"/>
                    <a:pt x="94" y="291"/>
                    <a:pt x="90" y="290"/>
                  </a:cubicBezTo>
                  <a:cubicBezTo>
                    <a:pt x="86" y="290"/>
                    <a:pt x="93" y="282"/>
                    <a:pt x="93" y="282"/>
                  </a:cubicBezTo>
                  <a:cubicBezTo>
                    <a:pt x="93" y="282"/>
                    <a:pt x="87" y="279"/>
                    <a:pt x="86" y="275"/>
                  </a:cubicBezTo>
                  <a:cubicBezTo>
                    <a:pt x="85" y="271"/>
                    <a:pt x="86" y="263"/>
                    <a:pt x="86" y="261"/>
                  </a:cubicBezTo>
                  <a:cubicBezTo>
                    <a:pt x="87" y="259"/>
                    <a:pt x="86" y="252"/>
                    <a:pt x="86" y="252"/>
                  </a:cubicBezTo>
                  <a:cubicBezTo>
                    <a:pt x="81" y="246"/>
                    <a:pt x="81" y="246"/>
                    <a:pt x="81" y="246"/>
                  </a:cubicBezTo>
                  <a:cubicBezTo>
                    <a:pt x="81" y="246"/>
                    <a:pt x="80" y="237"/>
                    <a:pt x="78" y="236"/>
                  </a:cubicBezTo>
                  <a:cubicBezTo>
                    <a:pt x="77" y="235"/>
                    <a:pt x="74" y="229"/>
                    <a:pt x="71" y="229"/>
                  </a:cubicBezTo>
                  <a:cubicBezTo>
                    <a:pt x="69" y="229"/>
                    <a:pt x="69" y="214"/>
                    <a:pt x="69" y="214"/>
                  </a:cubicBezTo>
                  <a:cubicBezTo>
                    <a:pt x="64" y="206"/>
                    <a:pt x="64" y="206"/>
                    <a:pt x="64" y="206"/>
                  </a:cubicBezTo>
                  <a:cubicBezTo>
                    <a:pt x="64" y="206"/>
                    <a:pt x="62" y="198"/>
                    <a:pt x="62" y="197"/>
                  </a:cubicBezTo>
                  <a:cubicBezTo>
                    <a:pt x="62" y="195"/>
                    <a:pt x="66" y="191"/>
                    <a:pt x="66" y="191"/>
                  </a:cubicBezTo>
                  <a:cubicBezTo>
                    <a:pt x="66" y="191"/>
                    <a:pt x="70" y="191"/>
                    <a:pt x="73" y="192"/>
                  </a:cubicBezTo>
                  <a:cubicBezTo>
                    <a:pt x="77" y="194"/>
                    <a:pt x="75" y="192"/>
                    <a:pt x="78" y="193"/>
                  </a:cubicBezTo>
                  <a:cubicBezTo>
                    <a:pt x="80" y="194"/>
                    <a:pt x="80" y="192"/>
                    <a:pt x="83" y="191"/>
                  </a:cubicBezTo>
                  <a:cubicBezTo>
                    <a:pt x="87" y="189"/>
                    <a:pt x="83" y="186"/>
                    <a:pt x="83" y="184"/>
                  </a:cubicBezTo>
                  <a:cubicBezTo>
                    <a:pt x="82" y="182"/>
                    <a:pt x="88" y="182"/>
                    <a:pt x="89" y="181"/>
                  </a:cubicBezTo>
                  <a:cubicBezTo>
                    <a:pt x="92" y="180"/>
                    <a:pt x="92" y="174"/>
                    <a:pt x="93" y="173"/>
                  </a:cubicBezTo>
                  <a:cubicBezTo>
                    <a:pt x="94" y="171"/>
                    <a:pt x="95" y="169"/>
                    <a:pt x="97" y="165"/>
                  </a:cubicBezTo>
                  <a:cubicBezTo>
                    <a:pt x="98" y="160"/>
                    <a:pt x="100" y="162"/>
                    <a:pt x="102" y="161"/>
                  </a:cubicBezTo>
                  <a:cubicBezTo>
                    <a:pt x="104" y="160"/>
                    <a:pt x="101" y="156"/>
                    <a:pt x="103" y="150"/>
                  </a:cubicBezTo>
                  <a:cubicBezTo>
                    <a:pt x="106" y="145"/>
                    <a:pt x="97" y="149"/>
                    <a:pt x="97" y="149"/>
                  </a:cubicBezTo>
                  <a:cubicBezTo>
                    <a:pt x="97" y="149"/>
                    <a:pt x="97" y="149"/>
                    <a:pt x="94" y="153"/>
                  </a:cubicBezTo>
                  <a:cubicBezTo>
                    <a:pt x="90" y="156"/>
                    <a:pt x="93" y="155"/>
                    <a:pt x="91" y="159"/>
                  </a:cubicBezTo>
                  <a:cubicBezTo>
                    <a:pt x="88" y="163"/>
                    <a:pt x="90" y="166"/>
                    <a:pt x="89" y="168"/>
                  </a:cubicBezTo>
                  <a:cubicBezTo>
                    <a:pt x="88" y="169"/>
                    <a:pt x="82" y="170"/>
                    <a:pt x="80" y="174"/>
                  </a:cubicBezTo>
                  <a:cubicBezTo>
                    <a:pt x="78" y="177"/>
                    <a:pt x="75" y="182"/>
                    <a:pt x="75" y="182"/>
                  </a:cubicBezTo>
                  <a:cubicBezTo>
                    <a:pt x="75" y="182"/>
                    <a:pt x="65" y="180"/>
                    <a:pt x="62" y="179"/>
                  </a:cubicBezTo>
                  <a:cubicBezTo>
                    <a:pt x="60" y="179"/>
                    <a:pt x="59" y="173"/>
                    <a:pt x="59" y="173"/>
                  </a:cubicBezTo>
                  <a:cubicBezTo>
                    <a:pt x="59" y="173"/>
                    <a:pt x="56" y="167"/>
                    <a:pt x="56" y="165"/>
                  </a:cubicBezTo>
                  <a:cubicBezTo>
                    <a:pt x="56" y="163"/>
                    <a:pt x="59" y="156"/>
                    <a:pt x="59" y="156"/>
                  </a:cubicBezTo>
                  <a:cubicBezTo>
                    <a:pt x="58" y="148"/>
                    <a:pt x="58" y="148"/>
                    <a:pt x="58" y="148"/>
                  </a:cubicBezTo>
                  <a:cubicBezTo>
                    <a:pt x="58" y="148"/>
                    <a:pt x="62" y="144"/>
                    <a:pt x="61" y="142"/>
                  </a:cubicBezTo>
                  <a:cubicBezTo>
                    <a:pt x="60" y="139"/>
                    <a:pt x="61" y="142"/>
                    <a:pt x="59" y="142"/>
                  </a:cubicBezTo>
                  <a:cubicBezTo>
                    <a:pt x="57" y="143"/>
                    <a:pt x="53" y="144"/>
                    <a:pt x="51" y="145"/>
                  </a:cubicBezTo>
                  <a:cubicBezTo>
                    <a:pt x="50" y="148"/>
                    <a:pt x="48" y="154"/>
                    <a:pt x="47" y="156"/>
                  </a:cubicBezTo>
                  <a:cubicBezTo>
                    <a:pt x="45" y="158"/>
                    <a:pt x="44" y="157"/>
                    <a:pt x="42" y="161"/>
                  </a:cubicBezTo>
                  <a:cubicBezTo>
                    <a:pt x="41" y="164"/>
                    <a:pt x="40" y="163"/>
                    <a:pt x="39" y="164"/>
                  </a:cubicBezTo>
                  <a:cubicBezTo>
                    <a:pt x="62" y="85"/>
                    <a:pt x="130" y="26"/>
                    <a:pt x="214" y="18"/>
                  </a:cubicBezTo>
                  <a:cubicBezTo>
                    <a:pt x="214" y="18"/>
                    <a:pt x="214" y="19"/>
                    <a:pt x="21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9"/>
            <p:cNvSpPr>
              <a:spLocks noEditPoints="1"/>
            </p:cNvSpPr>
            <p:nvPr userDrawn="1"/>
          </p:nvSpPr>
          <p:spPr bwMode="auto">
            <a:xfrm>
              <a:off x="41275" y="3959226"/>
              <a:ext cx="1997075" cy="1141413"/>
            </a:xfrm>
            <a:custGeom>
              <a:avLst/>
              <a:gdLst>
                <a:gd name="T0" fmla="*/ 29 w 629"/>
                <a:gd name="T1" fmla="*/ 145 h 359"/>
                <a:gd name="T2" fmla="*/ 81 w 629"/>
                <a:gd name="T3" fmla="*/ 125 h 359"/>
                <a:gd name="T4" fmla="*/ 139 w 629"/>
                <a:gd name="T5" fmla="*/ 191 h 359"/>
                <a:gd name="T6" fmla="*/ 318 w 629"/>
                <a:gd name="T7" fmla="*/ 133 h 359"/>
                <a:gd name="T8" fmla="*/ 326 w 629"/>
                <a:gd name="T9" fmla="*/ 127 h 359"/>
                <a:gd name="T10" fmla="*/ 346 w 629"/>
                <a:gd name="T11" fmla="*/ 133 h 359"/>
                <a:gd name="T12" fmla="*/ 365 w 629"/>
                <a:gd name="T13" fmla="*/ 140 h 359"/>
                <a:gd name="T14" fmla="*/ 367 w 629"/>
                <a:gd name="T15" fmla="*/ 151 h 359"/>
                <a:gd name="T16" fmla="*/ 471 w 629"/>
                <a:gd name="T17" fmla="*/ 310 h 359"/>
                <a:gd name="T18" fmla="*/ 556 w 629"/>
                <a:gd name="T19" fmla="*/ 297 h 359"/>
                <a:gd name="T20" fmla="*/ 583 w 629"/>
                <a:gd name="T21" fmla="*/ 344 h 359"/>
                <a:gd name="T22" fmla="*/ 614 w 629"/>
                <a:gd name="T23" fmla="*/ 347 h 359"/>
                <a:gd name="T24" fmla="*/ 601 w 629"/>
                <a:gd name="T25" fmla="*/ 298 h 359"/>
                <a:gd name="T26" fmla="*/ 580 w 629"/>
                <a:gd name="T27" fmla="*/ 270 h 359"/>
                <a:gd name="T28" fmla="*/ 614 w 629"/>
                <a:gd name="T29" fmla="*/ 239 h 359"/>
                <a:gd name="T30" fmla="*/ 629 w 629"/>
                <a:gd name="T31" fmla="*/ 194 h 359"/>
                <a:gd name="T32" fmla="*/ 559 w 629"/>
                <a:gd name="T33" fmla="*/ 152 h 359"/>
                <a:gd name="T34" fmla="*/ 419 w 629"/>
                <a:gd name="T35" fmla="*/ 102 h 359"/>
                <a:gd name="T36" fmla="*/ 360 w 629"/>
                <a:gd name="T37" fmla="*/ 92 h 359"/>
                <a:gd name="T38" fmla="*/ 308 w 629"/>
                <a:gd name="T39" fmla="*/ 63 h 359"/>
                <a:gd name="T40" fmla="*/ 169 w 629"/>
                <a:gd name="T41" fmla="*/ 12 h 359"/>
                <a:gd name="T42" fmla="*/ 88 w 629"/>
                <a:gd name="T43" fmla="*/ 0 h 359"/>
                <a:gd name="T44" fmla="*/ 72 w 629"/>
                <a:gd name="T45" fmla="*/ 45 h 359"/>
                <a:gd name="T46" fmla="*/ 79 w 629"/>
                <a:gd name="T47" fmla="*/ 90 h 359"/>
                <a:gd name="T48" fmla="*/ 44 w 629"/>
                <a:gd name="T49" fmla="*/ 98 h 359"/>
                <a:gd name="T50" fmla="*/ 4 w 629"/>
                <a:gd name="T51" fmla="*/ 128 h 359"/>
                <a:gd name="T52" fmla="*/ 29 w 629"/>
                <a:gd name="T53" fmla="*/ 145 h 359"/>
                <a:gd name="T54" fmla="*/ 565 w 629"/>
                <a:gd name="T55" fmla="*/ 251 h 359"/>
                <a:gd name="T56" fmla="*/ 531 w 629"/>
                <a:gd name="T57" fmla="*/ 206 h 359"/>
                <a:gd name="T58" fmla="*/ 574 w 629"/>
                <a:gd name="T59" fmla="*/ 223 h 359"/>
                <a:gd name="T60" fmla="*/ 565 w 629"/>
                <a:gd name="T61" fmla="*/ 251 h 359"/>
                <a:gd name="T62" fmla="*/ 470 w 629"/>
                <a:gd name="T63" fmla="*/ 131 h 359"/>
                <a:gd name="T64" fmla="*/ 568 w 629"/>
                <a:gd name="T65" fmla="*/ 180 h 359"/>
                <a:gd name="T66" fmla="*/ 416 w 629"/>
                <a:gd name="T67" fmla="*/ 131 h 359"/>
                <a:gd name="T68" fmla="*/ 470 w 629"/>
                <a:gd name="T69" fmla="*/ 131 h 359"/>
                <a:gd name="T70" fmla="*/ 393 w 629"/>
                <a:gd name="T71" fmla="*/ 151 h 359"/>
                <a:gd name="T72" fmla="*/ 497 w 629"/>
                <a:gd name="T73" fmla="*/ 193 h 359"/>
                <a:gd name="T74" fmla="*/ 548 w 629"/>
                <a:gd name="T75" fmla="*/ 282 h 359"/>
                <a:gd name="T76" fmla="*/ 537 w 629"/>
                <a:gd name="T77" fmla="*/ 293 h 359"/>
                <a:gd name="T78" fmla="*/ 442 w 629"/>
                <a:gd name="T79" fmla="*/ 286 h 359"/>
                <a:gd name="T80" fmla="*/ 393 w 629"/>
                <a:gd name="T81" fmla="*/ 151 h 359"/>
                <a:gd name="T82" fmla="*/ 251 w 629"/>
                <a:gd name="T83" fmla="*/ 52 h 359"/>
                <a:gd name="T84" fmla="*/ 293 w 629"/>
                <a:gd name="T85" fmla="*/ 87 h 359"/>
                <a:gd name="T86" fmla="*/ 144 w 629"/>
                <a:gd name="T87" fmla="*/ 27 h 359"/>
                <a:gd name="T88" fmla="*/ 251 w 629"/>
                <a:gd name="T89" fmla="*/ 52 h 359"/>
                <a:gd name="T90" fmla="*/ 113 w 629"/>
                <a:gd name="T91" fmla="*/ 58 h 359"/>
                <a:gd name="T92" fmla="*/ 156 w 629"/>
                <a:gd name="T93" fmla="*/ 72 h 359"/>
                <a:gd name="T94" fmla="*/ 103 w 629"/>
                <a:gd name="T95" fmla="*/ 84 h 359"/>
                <a:gd name="T96" fmla="*/ 113 w 629"/>
                <a:gd name="T97" fmla="*/ 58 h 359"/>
                <a:gd name="T98" fmla="*/ 96 w 629"/>
                <a:gd name="T99" fmla="*/ 119 h 359"/>
                <a:gd name="T100" fmla="*/ 191 w 629"/>
                <a:gd name="T101" fmla="*/ 82 h 359"/>
                <a:gd name="T102" fmla="*/ 298 w 629"/>
                <a:gd name="T103" fmla="*/ 117 h 359"/>
                <a:gd name="T104" fmla="*/ 176 w 629"/>
                <a:gd name="T105" fmla="*/ 191 h 359"/>
                <a:gd name="T106" fmla="*/ 98 w 629"/>
                <a:gd name="T107" fmla="*/ 136 h 359"/>
                <a:gd name="T108" fmla="*/ 96 w 629"/>
                <a:gd name="T109"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359">
                  <a:moveTo>
                    <a:pt x="29" y="145"/>
                  </a:moveTo>
                  <a:cubicBezTo>
                    <a:pt x="36" y="144"/>
                    <a:pt x="57" y="136"/>
                    <a:pt x="81" y="125"/>
                  </a:cubicBezTo>
                  <a:cubicBezTo>
                    <a:pt x="84" y="148"/>
                    <a:pt x="95" y="170"/>
                    <a:pt x="139" y="191"/>
                  </a:cubicBezTo>
                  <a:cubicBezTo>
                    <a:pt x="203" y="221"/>
                    <a:pt x="270" y="235"/>
                    <a:pt x="318" y="133"/>
                  </a:cubicBezTo>
                  <a:cubicBezTo>
                    <a:pt x="318" y="133"/>
                    <a:pt x="321" y="130"/>
                    <a:pt x="326" y="127"/>
                  </a:cubicBezTo>
                  <a:cubicBezTo>
                    <a:pt x="333" y="129"/>
                    <a:pt x="339" y="131"/>
                    <a:pt x="346" y="133"/>
                  </a:cubicBezTo>
                  <a:cubicBezTo>
                    <a:pt x="352" y="136"/>
                    <a:pt x="358" y="138"/>
                    <a:pt x="365" y="140"/>
                  </a:cubicBezTo>
                  <a:cubicBezTo>
                    <a:pt x="367" y="146"/>
                    <a:pt x="367" y="151"/>
                    <a:pt x="367" y="151"/>
                  </a:cubicBezTo>
                  <a:cubicBezTo>
                    <a:pt x="341" y="260"/>
                    <a:pt x="403" y="292"/>
                    <a:pt x="471" y="310"/>
                  </a:cubicBezTo>
                  <a:cubicBezTo>
                    <a:pt x="518" y="322"/>
                    <a:pt x="540" y="312"/>
                    <a:pt x="556" y="297"/>
                  </a:cubicBezTo>
                  <a:cubicBezTo>
                    <a:pt x="568" y="320"/>
                    <a:pt x="579" y="339"/>
                    <a:pt x="583" y="344"/>
                  </a:cubicBezTo>
                  <a:cubicBezTo>
                    <a:pt x="597" y="359"/>
                    <a:pt x="614" y="347"/>
                    <a:pt x="614" y="347"/>
                  </a:cubicBezTo>
                  <a:cubicBezTo>
                    <a:pt x="628" y="335"/>
                    <a:pt x="623" y="324"/>
                    <a:pt x="601" y="298"/>
                  </a:cubicBezTo>
                  <a:cubicBezTo>
                    <a:pt x="595" y="291"/>
                    <a:pt x="588" y="282"/>
                    <a:pt x="580" y="270"/>
                  </a:cubicBezTo>
                  <a:cubicBezTo>
                    <a:pt x="599" y="249"/>
                    <a:pt x="614" y="239"/>
                    <a:pt x="614" y="239"/>
                  </a:cubicBezTo>
                  <a:cubicBezTo>
                    <a:pt x="629" y="194"/>
                    <a:pt x="629" y="194"/>
                    <a:pt x="629" y="194"/>
                  </a:cubicBezTo>
                  <a:cubicBezTo>
                    <a:pt x="629" y="194"/>
                    <a:pt x="605" y="181"/>
                    <a:pt x="559" y="152"/>
                  </a:cubicBezTo>
                  <a:cubicBezTo>
                    <a:pt x="512" y="124"/>
                    <a:pt x="451" y="104"/>
                    <a:pt x="419" y="102"/>
                  </a:cubicBezTo>
                  <a:cubicBezTo>
                    <a:pt x="393" y="101"/>
                    <a:pt x="369" y="95"/>
                    <a:pt x="360" y="92"/>
                  </a:cubicBezTo>
                  <a:cubicBezTo>
                    <a:pt x="352" y="89"/>
                    <a:pt x="329" y="78"/>
                    <a:pt x="308" y="63"/>
                  </a:cubicBezTo>
                  <a:cubicBezTo>
                    <a:pt x="282" y="43"/>
                    <a:pt x="223" y="19"/>
                    <a:pt x="169" y="12"/>
                  </a:cubicBezTo>
                  <a:cubicBezTo>
                    <a:pt x="115" y="5"/>
                    <a:pt x="88" y="0"/>
                    <a:pt x="88" y="0"/>
                  </a:cubicBezTo>
                  <a:cubicBezTo>
                    <a:pt x="72" y="45"/>
                    <a:pt x="72" y="45"/>
                    <a:pt x="72" y="45"/>
                  </a:cubicBezTo>
                  <a:cubicBezTo>
                    <a:pt x="72" y="45"/>
                    <a:pt x="77" y="61"/>
                    <a:pt x="79" y="90"/>
                  </a:cubicBezTo>
                  <a:cubicBezTo>
                    <a:pt x="65" y="93"/>
                    <a:pt x="53" y="96"/>
                    <a:pt x="44" y="98"/>
                  </a:cubicBezTo>
                  <a:cubicBezTo>
                    <a:pt x="11" y="104"/>
                    <a:pt x="0" y="109"/>
                    <a:pt x="4" y="128"/>
                  </a:cubicBezTo>
                  <a:cubicBezTo>
                    <a:pt x="4" y="128"/>
                    <a:pt x="10" y="149"/>
                    <a:pt x="29" y="145"/>
                  </a:cubicBezTo>
                  <a:close/>
                  <a:moveTo>
                    <a:pt x="565" y="251"/>
                  </a:moveTo>
                  <a:cubicBezTo>
                    <a:pt x="554" y="236"/>
                    <a:pt x="542" y="219"/>
                    <a:pt x="531" y="206"/>
                  </a:cubicBezTo>
                  <a:cubicBezTo>
                    <a:pt x="547" y="213"/>
                    <a:pt x="562" y="218"/>
                    <a:pt x="574" y="223"/>
                  </a:cubicBezTo>
                  <a:cubicBezTo>
                    <a:pt x="572" y="232"/>
                    <a:pt x="568" y="242"/>
                    <a:pt x="565" y="251"/>
                  </a:cubicBezTo>
                  <a:close/>
                  <a:moveTo>
                    <a:pt x="470" y="131"/>
                  </a:moveTo>
                  <a:cubicBezTo>
                    <a:pt x="507" y="142"/>
                    <a:pt x="550" y="158"/>
                    <a:pt x="568" y="180"/>
                  </a:cubicBezTo>
                  <a:cubicBezTo>
                    <a:pt x="416" y="131"/>
                    <a:pt x="416" y="131"/>
                    <a:pt x="416" y="131"/>
                  </a:cubicBezTo>
                  <a:cubicBezTo>
                    <a:pt x="428" y="126"/>
                    <a:pt x="445" y="124"/>
                    <a:pt x="470" y="131"/>
                  </a:cubicBezTo>
                  <a:close/>
                  <a:moveTo>
                    <a:pt x="393" y="151"/>
                  </a:moveTo>
                  <a:cubicBezTo>
                    <a:pt x="428" y="166"/>
                    <a:pt x="465" y="180"/>
                    <a:pt x="497" y="193"/>
                  </a:cubicBezTo>
                  <a:cubicBezTo>
                    <a:pt x="509" y="209"/>
                    <a:pt x="530" y="247"/>
                    <a:pt x="548" y="282"/>
                  </a:cubicBezTo>
                  <a:cubicBezTo>
                    <a:pt x="544" y="287"/>
                    <a:pt x="541" y="291"/>
                    <a:pt x="537" y="293"/>
                  </a:cubicBezTo>
                  <a:cubicBezTo>
                    <a:pt x="521" y="303"/>
                    <a:pt x="481" y="303"/>
                    <a:pt x="442" y="286"/>
                  </a:cubicBezTo>
                  <a:cubicBezTo>
                    <a:pt x="403" y="270"/>
                    <a:pt x="349" y="228"/>
                    <a:pt x="393" y="151"/>
                  </a:cubicBezTo>
                  <a:close/>
                  <a:moveTo>
                    <a:pt x="251" y="52"/>
                  </a:moveTo>
                  <a:cubicBezTo>
                    <a:pt x="274" y="62"/>
                    <a:pt x="286" y="76"/>
                    <a:pt x="293" y="87"/>
                  </a:cubicBezTo>
                  <a:cubicBezTo>
                    <a:pt x="144" y="27"/>
                    <a:pt x="144" y="27"/>
                    <a:pt x="144" y="27"/>
                  </a:cubicBezTo>
                  <a:cubicBezTo>
                    <a:pt x="171" y="22"/>
                    <a:pt x="215" y="37"/>
                    <a:pt x="251" y="52"/>
                  </a:cubicBezTo>
                  <a:close/>
                  <a:moveTo>
                    <a:pt x="113" y="58"/>
                  </a:moveTo>
                  <a:cubicBezTo>
                    <a:pt x="125" y="61"/>
                    <a:pt x="139" y="66"/>
                    <a:pt x="156" y="72"/>
                  </a:cubicBezTo>
                  <a:cubicBezTo>
                    <a:pt x="139" y="75"/>
                    <a:pt x="121" y="79"/>
                    <a:pt x="103" y="84"/>
                  </a:cubicBezTo>
                  <a:cubicBezTo>
                    <a:pt x="105" y="75"/>
                    <a:pt x="108" y="66"/>
                    <a:pt x="113" y="58"/>
                  </a:cubicBezTo>
                  <a:close/>
                  <a:moveTo>
                    <a:pt x="96" y="119"/>
                  </a:moveTo>
                  <a:cubicBezTo>
                    <a:pt x="131" y="104"/>
                    <a:pt x="171" y="87"/>
                    <a:pt x="191" y="82"/>
                  </a:cubicBezTo>
                  <a:cubicBezTo>
                    <a:pt x="224" y="93"/>
                    <a:pt x="261" y="105"/>
                    <a:pt x="298" y="117"/>
                  </a:cubicBezTo>
                  <a:cubicBezTo>
                    <a:pt x="283" y="205"/>
                    <a:pt x="216" y="203"/>
                    <a:pt x="176" y="191"/>
                  </a:cubicBezTo>
                  <a:cubicBezTo>
                    <a:pt x="134" y="178"/>
                    <a:pt x="104" y="154"/>
                    <a:pt x="98" y="136"/>
                  </a:cubicBezTo>
                  <a:cubicBezTo>
                    <a:pt x="96" y="131"/>
                    <a:pt x="96" y="125"/>
                    <a:pt x="96"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0"/>
            <p:cNvSpPr>
              <a:spLocks/>
            </p:cNvSpPr>
            <p:nvPr userDrawn="1"/>
          </p:nvSpPr>
          <p:spPr bwMode="auto">
            <a:xfrm>
              <a:off x="2489200" y="4916488"/>
              <a:ext cx="1828800" cy="1103313"/>
            </a:xfrm>
            <a:custGeom>
              <a:avLst/>
              <a:gdLst>
                <a:gd name="T0" fmla="*/ 352 w 1152"/>
                <a:gd name="T1" fmla="*/ 236 h 695"/>
                <a:gd name="T2" fmla="*/ 646 w 1152"/>
                <a:gd name="T3" fmla="*/ 461 h 695"/>
                <a:gd name="T4" fmla="*/ 788 w 1152"/>
                <a:gd name="T5" fmla="*/ 386 h 695"/>
                <a:gd name="T6" fmla="*/ 1152 w 1152"/>
                <a:gd name="T7" fmla="*/ 695 h 695"/>
                <a:gd name="T8" fmla="*/ 1152 w 1152"/>
                <a:gd name="T9" fmla="*/ 601 h 695"/>
                <a:gd name="T10" fmla="*/ 798 w 1152"/>
                <a:gd name="T11" fmla="*/ 302 h 695"/>
                <a:gd name="T12" fmla="*/ 654 w 1152"/>
                <a:gd name="T13" fmla="*/ 374 h 695"/>
                <a:gd name="T14" fmla="*/ 376 w 1152"/>
                <a:gd name="T15" fmla="*/ 164 h 695"/>
                <a:gd name="T16" fmla="*/ 162 w 1152"/>
                <a:gd name="T17" fmla="*/ 164 h 695"/>
                <a:gd name="T18" fmla="*/ 0 w 1152"/>
                <a:gd name="T19" fmla="*/ 0 h 695"/>
                <a:gd name="T20" fmla="*/ 0 w 1152"/>
                <a:gd name="T21" fmla="*/ 104 h 695"/>
                <a:gd name="T22" fmla="*/ 132 w 1152"/>
                <a:gd name="T23" fmla="*/ 236 h 695"/>
                <a:gd name="T24" fmla="*/ 352 w 1152"/>
                <a:gd name="T25" fmla="*/ 236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2" h="695">
                  <a:moveTo>
                    <a:pt x="352" y="236"/>
                  </a:moveTo>
                  <a:lnTo>
                    <a:pt x="646" y="461"/>
                  </a:lnTo>
                  <a:lnTo>
                    <a:pt x="788" y="386"/>
                  </a:lnTo>
                  <a:lnTo>
                    <a:pt x="1152" y="695"/>
                  </a:lnTo>
                  <a:lnTo>
                    <a:pt x="1152" y="601"/>
                  </a:lnTo>
                  <a:lnTo>
                    <a:pt x="798" y="302"/>
                  </a:lnTo>
                  <a:lnTo>
                    <a:pt x="654" y="374"/>
                  </a:lnTo>
                  <a:lnTo>
                    <a:pt x="376" y="164"/>
                  </a:lnTo>
                  <a:lnTo>
                    <a:pt x="162" y="164"/>
                  </a:lnTo>
                  <a:lnTo>
                    <a:pt x="0" y="0"/>
                  </a:lnTo>
                  <a:lnTo>
                    <a:pt x="0" y="104"/>
                  </a:lnTo>
                  <a:lnTo>
                    <a:pt x="132" y="236"/>
                  </a:lnTo>
                  <a:lnTo>
                    <a:pt x="352"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1"/>
            <p:cNvSpPr>
              <a:spLocks/>
            </p:cNvSpPr>
            <p:nvPr userDrawn="1"/>
          </p:nvSpPr>
          <p:spPr bwMode="auto">
            <a:xfrm>
              <a:off x="7940675" y="4970463"/>
              <a:ext cx="231775" cy="225425"/>
            </a:xfrm>
            <a:custGeom>
              <a:avLst/>
              <a:gdLst>
                <a:gd name="T0" fmla="*/ 112 w 146"/>
                <a:gd name="T1" fmla="*/ 142 h 142"/>
                <a:gd name="T2" fmla="*/ 146 w 146"/>
                <a:gd name="T3" fmla="*/ 34 h 142"/>
                <a:gd name="T4" fmla="*/ 30 w 146"/>
                <a:gd name="T5" fmla="*/ 0 h 142"/>
                <a:gd name="T6" fmla="*/ 0 w 146"/>
                <a:gd name="T7" fmla="*/ 110 h 142"/>
                <a:gd name="T8" fmla="*/ 112 w 146"/>
                <a:gd name="T9" fmla="*/ 142 h 142"/>
              </a:gdLst>
              <a:ahLst/>
              <a:cxnLst>
                <a:cxn ang="0">
                  <a:pos x="T0" y="T1"/>
                </a:cxn>
                <a:cxn ang="0">
                  <a:pos x="T2" y="T3"/>
                </a:cxn>
                <a:cxn ang="0">
                  <a:pos x="T4" y="T5"/>
                </a:cxn>
                <a:cxn ang="0">
                  <a:pos x="T6" y="T7"/>
                </a:cxn>
                <a:cxn ang="0">
                  <a:pos x="T8" y="T9"/>
                </a:cxn>
              </a:cxnLst>
              <a:rect l="0" t="0" r="r" b="b"/>
              <a:pathLst>
                <a:path w="146" h="142">
                  <a:moveTo>
                    <a:pt x="112" y="142"/>
                  </a:moveTo>
                  <a:lnTo>
                    <a:pt x="146" y="34"/>
                  </a:lnTo>
                  <a:lnTo>
                    <a:pt x="30" y="0"/>
                  </a:lnTo>
                  <a:lnTo>
                    <a:pt x="0" y="110"/>
                  </a:lnTo>
                  <a:lnTo>
                    <a:pt x="112" y="1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2"/>
            <p:cNvSpPr>
              <a:spLocks/>
            </p:cNvSpPr>
            <p:nvPr userDrawn="1"/>
          </p:nvSpPr>
          <p:spPr bwMode="auto">
            <a:xfrm>
              <a:off x="7658100" y="4824413"/>
              <a:ext cx="304800" cy="374650"/>
            </a:xfrm>
            <a:custGeom>
              <a:avLst/>
              <a:gdLst>
                <a:gd name="T0" fmla="*/ 134 w 192"/>
                <a:gd name="T1" fmla="*/ 236 h 236"/>
                <a:gd name="T2" fmla="*/ 192 w 192"/>
                <a:gd name="T3" fmla="*/ 40 h 236"/>
                <a:gd name="T4" fmla="*/ 56 w 192"/>
                <a:gd name="T5" fmla="*/ 0 h 236"/>
                <a:gd name="T6" fmla="*/ 0 w 192"/>
                <a:gd name="T7" fmla="*/ 196 h 236"/>
                <a:gd name="T8" fmla="*/ 134 w 192"/>
                <a:gd name="T9" fmla="*/ 236 h 236"/>
              </a:gdLst>
              <a:ahLst/>
              <a:cxnLst>
                <a:cxn ang="0">
                  <a:pos x="T0" y="T1"/>
                </a:cxn>
                <a:cxn ang="0">
                  <a:pos x="T2" y="T3"/>
                </a:cxn>
                <a:cxn ang="0">
                  <a:pos x="T4" y="T5"/>
                </a:cxn>
                <a:cxn ang="0">
                  <a:pos x="T6" y="T7"/>
                </a:cxn>
                <a:cxn ang="0">
                  <a:pos x="T8" y="T9"/>
                </a:cxn>
              </a:cxnLst>
              <a:rect l="0" t="0" r="r" b="b"/>
              <a:pathLst>
                <a:path w="192" h="236">
                  <a:moveTo>
                    <a:pt x="134" y="236"/>
                  </a:moveTo>
                  <a:lnTo>
                    <a:pt x="192" y="40"/>
                  </a:lnTo>
                  <a:lnTo>
                    <a:pt x="56" y="0"/>
                  </a:lnTo>
                  <a:lnTo>
                    <a:pt x="0" y="196"/>
                  </a:lnTo>
                  <a:lnTo>
                    <a:pt x="134"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3"/>
            <p:cNvSpPr>
              <a:spLocks/>
            </p:cNvSpPr>
            <p:nvPr userDrawn="1"/>
          </p:nvSpPr>
          <p:spPr bwMode="auto">
            <a:xfrm>
              <a:off x="7038975" y="4518026"/>
              <a:ext cx="409575" cy="661988"/>
            </a:xfrm>
            <a:custGeom>
              <a:avLst/>
              <a:gdLst>
                <a:gd name="T0" fmla="*/ 258 w 258"/>
                <a:gd name="T1" fmla="*/ 44 h 417"/>
                <a:gd name="T2" fmla="*/ 108 w 258"/>
                <a:gd name="T3" fmla="*/ 0 h 417"/>
                <a:gd name="T4" fmla="*/ 0 w 258"/>
                <a:gd name="T5" fmla="*/ 373 h 417"/>
                <a:gd name="T6" fmla="*/ 150 w 258"/>
                <a:gd name="T7" fmla="*/ 417 h 417"/>
                <a:gd name="T8" fmla="*/ 258 w 258"/>
                <a:gd name="T9" fmla="*/ 44 h 417"/>
              </a:gdLst>
              <a:ahLst/>
              <a:cxnLst>
                <a:cxn ang="0">
                  <a:pos x="T0" y="T1"/>
                </a:cxn>
                <a:cxn ang="0">
                  <a:pos x="T2" y="T3"/>
                </a:cxn>
                <a:cxn ang="0">
                  <a:pos x="T4" y="T5"/>
                </a:cxn>
                <a:cxn ang="0">
                  <a:pos x="T6" y="T7"/>
                </a:cxn>
                <a:cxn ang="0">
                  <a:pos x="T8" y="T9"/>
                </a:cxn>
              </a:cxnLst>
              <a:rect l="0" t="0" r="r" b="b"/>
              <a:pathLst>
                <a:path w="258" h="417">
                  <a:moveTo>
                    <a:pt x="258" y="44"/>
                  </a:moveTo>
                  <a:lnTo>
                    <a:pt x="108" y="0"/>
                  </a:lnTo>
                  <a:lnTo>
                    <a:pt x="0" y="373"/>
                  </a:lnTo>
                  <a:lnTo>
                    <a:pt x="150" y="417"/>
                  </a:lnTo>
                  <a:lnTo>
                    <a:pt x="25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4"/>
            <p:cNvSpPr>
              <a:spLocks noEditPoints="1"/>
            </p:cNvSpPr>
            <p:nvPr userDrawn="1"/>
          </p:nvSpPr>
          <p:spPr bwMode="auto">
            <a:xfrm>
              <a:off x="0" y="3411538"/>
              <a:ext cx="12192000" cy="3470275"/>
            </a:xfrm>
            <a:custGeom>
              <a:avLst/>
              <a:gdLst>
                <a:gd name="T0" fmla="*/ 3764 w 3840"/>
                <a:gd name="T1" fmla="*/ 249 h 1091"/>
                <a:gd name="T2" fmla="*/ 3710 w 3840"/>
                <a:gd name="T3" fmla="*/ 226 h 1091"/>
                <a:gd name="T4" fmla="*/ 3657 w 3840"/>
                <a:gd name="T5" fmla="*/ 202 h 1091"/>
                <a:gd name="T6" fmla="*/ 3604 w 3840"/>
                <a:gd name="T7" fmla="*/ 179 h 1091"/>
                <a:gd name="T8" fmla="*/ 3550 w 3840"/>
                <a:gd name="T9" fmla="*/ 154 h 1091"/>
                <a:gd name="T10" fmla="*/ 3497 w 3840"/>
                <a:gd name="T11" fmla="*/ 131 h 1091"/>
                <a:gd name="T12" fmla="*/ 3382 w 3840"/>
                <a:gd name="T13" fmla="*/ 421 h 1091"/>
                <a:gd name="T14" fmla="*/ 3184 w 3840"/>
                <a:gd name="T15" fmla="*/ 424 h 1091"/>
                <a:gd name="T16" fmla="*/ 2915 w 3840"/>
                <a:gd name="T17" fmla="*/ 20 h 1091"/>
                <a:gd name="T18" fmla="*/ 3118 w 3840"/>
                <a:gd name="T19" fmla="*/ 521 h 1091"/>
                <a:gd name="T20" fmla="*/ 2876 w 3840"/>
                <a:gd name="T21" fmla="*/ 490 h 1091"/>
                <a:gd name="T22" fmla="*/ 2824 w 3840"/>
                <a:gd name="T23" fmla="*/ 360 h 1091"/>
                <a:gd name="T24" fmla="*/ 2711 w 3840"/>
                <a:gd name="T25" fmla="*/ 370 h 1091"/>
                <a:gd name="T26" fmla="*/ 2636 w 3840"/>
                <a:gd name="T27" fmla="*/ 447 h 1091"/>
                <a:gd name="T28" fmla="*/ 2627 w 3840"/>
                <a:gd name="T29" fmla="*/ 563 h 1091"/>
                <a:gd name="T30" fmla="*/ 2554 w 3840"/>
                <a:gd name="T31" fmla="*/ 663 h 1091"/>
                <a:gd name="T32" fmla="*/ 2426 w 3840"/>
                <a:gd name="T33" fmla="*/ 421 h 1091"/>
                <a:gd name="T34" fmla="*/ 2286 w 3840"/>
                <a:gd name="T35" fmla="*/ 745 h 1091"/>
                <a:gd name="T36" fmla="*/ 2058 w 3840"/>
                <a:gd name="T37" fmla="*/ 503 h 1091"/>
                <a:gd name="T38" fmla="*/ 2050 w 3840"/>
                <a:gd name="T39" fmla="*/ 761 h 1091"/>
                <a:gd name="T40" fmla="*/ 1892 w 3840"/>
                <a:gd name="T41" fmla="*/ 743 h 1091"/>
                <a:gd name="T42" fmla="*/ 1502 w 3840"/>
                <a:gd name="T43" fmla="*/ 384 h 1091"/>
                <a:gd name="T44" fmla="*/ 1596 w 3840"/>
                <a:gd name="T45" fmla="*/ 949 h 1091"/>
                <a:gd name="T46" fmla="*/ 1523 w 3840"/>
                <a:gd name="T47" fmla="*/ 915 h 1091"/>
                <a:gd name="T48" fmla="*/ 1416 w 3840"/>
                <a:gd name="T49" fmla="*/ 915 h 1091"/>
                <a:gd name="T50" fmla="*/ 1324 w 3840"/>
                <a:gd name="T51" fmla="*/ 977 h 1091"/>
                <a:gd name="T52" fmla="*/ 1180 w 3840"/>
                <a:gd name="T53" fmla="*/ 819 h 1091"/>
                <a:gd name="T54" fmla="*/ 928 w 3840"/>
                <a:gd name="T55" fmla="*/ 747 h 1091"/>
                <a:gd name="T56" fmla="*/ 784 w 3840"/>
                <a:gd name="T57" fmla="*/ 981 h 1091"/>
                <a:gd name="T58" fmla="*/ 524 w 3840"/>
                <a:gd name="T59" fmla="*/ 874 h 1091"/>
                <a:gd name="T60" fmla="*/ 362 w 3840"/>
                <a:gd name="T61" fmla="*/ 578 h 1091"/>
                <a:gd name="T62" fmla="*/ 160 w 3840"/>
                <a:gd name="T63" fmla="*/ 618 h 1091"/>
                <a:gd name="T64" fmla="*/ 92 w 3840"/>
                <a:gd name="T65" fmla="*/ 891 h 1091"/>
                <a:gd name="T66" fmla="*/ 3708 w 3840"/>
                <a:gd name="T67" fmla="*/ 484 h 1091"/>
                <a:gd name="T68" fmla="*/ 166 w 3840"/>
                <a:gd name="T69" fmla="*/ 906 h 1091"/>
                <a:gd name="T70" fmla="*/ 308 w 3840"/>
                <a:gd name="T71" fmla="*/ 828 h 1091"/>
                <a:gd name="T72" fmla="*/ 281 w 3840"/>
                <a:gd name="T73" fmla="*/ 726 h 1091"/>
                <a:gd name="T74" fmla="*/ 290 w 3840"/>
                <a:gd name="T75" fmla="*/ 706 h 1091"/>
                <a:gd name="T76" fmla="*/ 308 w 3840"/>
                <a:gd name="T77" fmla="*/ 614 h 1091"/>
                <a:gd name="T78" fmla="*/ 472 w 3840"/>
                <a:gd name="T79" fmla="*/ 641 h 1091"/>
                <a:gd name="T80" fmla="*/ 328 w 3840"/>
                <a:gd name="T81" fmla="*/ 803 h 1091"/>
                <a:gd name="T82" fmla="*/ 500 w 3840"/>
                <a:gd name="T83" fmla="*/ 681 h 1091"/>
                <a:gd name="T84" fmla="*/ 328 w 3840"/>
                <a:gd name="T85" fmla="*/ 934 h 1091"/>
                <a:gd name="T86" fmla="*/ 328 w 3840"/>
                <a:gd name="T87" fmla="*/ 934 h 1091"/>
                <a:gd name="T88" fmla="*/ 2667 w 3840"/>
                <a:gd name="T89" fmla="*/ 475 h 1091"/>
                <a:gd name="T90" fmla="*/ 2758 w 3840"/>
                <a:gd name="T91" fmla="*/ 599 h 1091"/>
                <a:gd name="T92" fmla="*/ 3453 w 3840"/>
                <a:gd name="T93" fmla="*/ 188 h 1091"/>
                <a:gd name="T94" fmla="*/ 3455 w 3840"/>
                <a:gd name="T95" fmla="*/ 194 h 1091"/>
                <a:gd name="T96" fmla="*/ 3736 w 3840"/>
                <a:gd name="T97" fmla="*/ 366 h 1091"/>
                <a:gd name="T98" fmla="*/ 3421 w 3840"/>
                <a:gd name="T99" fmla="*/ 274 h 1091"/>
                <a:gd name="T100" fmla="*/ 3415 w 3840"/>
                <a:gd name="T101" fmla="*/ 276 h 1091"/>
                <a:gd name="T102" fmla="*/ 3402 w 3840"/>
                <a:gd name="T103" fmla="*/ 318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40" h="1091">
                  <a:moveTo>
                    <a:pt x="3708" y="484"/>
                  </a:moveTo>
                  <a:cubicBezTo>
                    <a:pt x="3815" y="235"/>
                    <a:pt x="3814" y="235"/>
                    <a:pt x="3814" y="235"/>
                  </a:cubicBezTo>
                  <a:cubicBezTo>
                    <a:pt x="3790" y="224"/>
                    <a:pt x="3790" y="224"/>
                    <a:pt x="3790" y="224"/>
                  </a:cubicBezTo>
                  <a:cubicBezTo>
                    <a:pt x="3791" y="229"/>
                    <a:pt x="3791" y="234"/>
                    <a:pt x="3789" y="239"/>
                  </a:cubicBezTo>
                  <a:cubicBezTo>
                    <a:pt x="3785" y="249"/>
                    <a:pt x="3774" y="253"/>
                    <a:pt x="3764" y="249"/>
                  </a:cubicBezTo>
                  <a:cubicBezTo>
                    <a:pt x="3754" y="245"/>
                    <a:pt x="3750" y="233"/>
                    <a:pt x="3754" y="224"/>
                  </a:cubicBezTo>
                  <a:cubicBezTo>
                    <a:pt x="3756" y="218"/>
                    <a:pt x="3760" y="215"/>
                    <a:pt x="3764" y="214"/>
                  </a:cubicBezTo>
                  <a:cubicBezTo>
                    <a:pt x="3736" y="201"/>
                    <a:pt x="3736" y="201"/>
                    <a:pt x="3736" y="201"/>
                  </a:cubicBezTo>
                  <a:cubicBezTo>
                    <a:pt x="3738" y="205"/>
                    <a:pt x="3738" y="210"/>
                    <a:pt x="3736" y="215"/>
                  </a:cubicBezTo>
                  <a:cubicBezTo>
                    <a:pt x="3732" y="225"/>
                    <a:pt x="3720" y="230"/>
                    <a:pt x="3710" y="226"/>
                  </a:cubicBezTo>
                  <a:cubicBezTo>
                    <a:pt x="3701" y="221"/>
                    <a:pt x="3697" y="210"/>
                    <a:pt x="3701" y="200"/>
                  </a:cubicBezTo>
                  <a:cubicBezTo>
                    <a:pt x="3703" y="195"/>
                    <a:pt x="3707" y="191"/>
                    <a:pt x="3711" y="189"/>
                  </a:cubicBezTo>
                  <a:cubicBezTo>
                    <a:pt x="3683" y="177"/>
                    <a:pt x="3683" y="177"/>
                    <a:pt x="3683" y="177"/>
                  </a:cubicBezTo>
                  <a:cubicBezTo>
                    <a:pt x="3684" y="182"/>
                    <a:pt x="3684" y="187"/>
                    <a:pt x="3682" y="192"/>
                  </a:cubicBezTo>
                  <a:cubicBezTo>
                    <a:pt x="3678" y="201"/>
                    <a:pt x="3667" y="206"/>
                    <a:pt x="3657" y="202"/>
                  </a:cubicBezTo>
                  <a:cubicBezTo>
                    <a:pt x="3648" y="198"/>
                    <a:pt x="3643" y="186"/>
                    <a:pt x="3647" y="176"/>
                  </a:cubicBezTo>
                  <a:cubicBezTo>
                    <a:pt x="3650" y="171"/>
                    <a:pt x="3653" y="168"/>
                    <a:pt x="3658" y="166"/>
                  </a:cubicBezTo>
                  <a:cubicBezTo>
                    <a:pt x="3629" y="153"/>
                    <a:pt x="3629" y="153"/>
                    <a:pt x="3629" y="153"/>
                  </a:cubicBezTo>
                  <a:cubicBezTo>
                    <a:pt x="3631" y="158"/>
                    <a:pt x="3631" y="163"/>
                    <a:pt x="3629" y="168"/>
                  </a:cubicBezTo>
                  <a:cubicBezTo>
                    <a:pt x="3625" y="178"/>
                    <a:pt x="3613" y="183"/>
                    <a:pt x="3604" y="179"/>
                  </a:cubicBezTo>
                  <a:cubicBezTo>
                    <a:pt x="3594" y="174"/>
                    <a:pt x="3590" y="163"/>
                    <a:pt x="3594" y="153"/>
                  </a:cubicBezTo>
                  <a:cubicBezTo>
                    <a:pt x="3596" y="148"/>
                    <a:pt x="3600" y="144"/>
                    <a:pt x="3604" y="142"/>
                  </a:cubicBezTo>
                  <a:cubicBezTo>
                    <a:pt x="3575" y="130"/>
                    <a:pt x="3575" y="130"/>
                    <a:pt x="3575" y="130"/>
                  </a:cubicBezTo>
                  <a:cubicBezTo>
                    <a:pt x="3577" y="134"/>
                    <a:pt x="3577" y="140"/>
                    <a:pt x="3575" y="145"/>
                  </a:cubicBezTo>
                  <a:cubicBezTo>
                    <a:pt x="3571" y="154"/>
                    <a:pt x="3560" y="159"/>
                    <a:pt x="3550" y="154"/>
                  </a:cubicBezTo>
                  <a:cubicBezTo>
                    <a:pt x="3540" y="150"/>
                    <a:pt x="3536" y="139"/>
                    <a:pt x="3540" y="129"/>
                  </a:cubicBezTo>
                  <a:cubicBezTo>
                    <a:pt x="3542" y="124"/>
                    <a:pt x="3546" y="121"/>
                    <a:pt x="3551" y="119"/>
                  </a:cubicBezTo>
                  <a:cubicBezTo>
                    <a:pt x="3522" y="106"/>
                    <a:pt x="3522" y="106"/>
                    <a:pt x="3522" y="106"/>
                  </a:cubicBezTo>
                  <a:cubicBezTo>
                    <a:pt x="3524" y="111"/>
                    <a:pt x="3524" y="116"/>
                    <a:pt x="3522" y="121"/>
                  </a:cubicBezTo>
                  <a:cubicBezTo>
                    <a:pt x="3517" y="131"/>
                    <a:pt x="3507" y="135"/>
                    <a:pt x="3497" y="131"/>
                  </a:cubicBezTo>
                  <a:cubicBezTo>
                    <a:pt x="3487" y="127"/>
                    <a:pt x="3482" y="115"/>
                    <a:pt x="3487" y="105"/>
                  </a:cubicBezTo>
                  <a:cubicBezTo>
                    <a:pt x="3489" y="101"/>
                    <a:pt x="3493" y="97"/>
                    <a:pt x="3498" y="95"/>
                  </a:cubicBezTo>
                  <a:cubicBezTo>
                    <a:pt x="3475" y="85"/>
                    <a:pt x="3475" y="85"/>
                    <a:pt x="3475" y="85"/>
                  </a:cubicBezTo>
                  <a:cubicBezTo>
                    <a:pt x="3358" y="358"/>
                    <a:pt x="3358" y="358"/>
                    <a:pt x="3358" y="358"/>
                  </a:cubicBezTo>
                  <a:cubicBezTo>
                    <a:pt x="3347" y="382"/>
                    <a:pt x="3358" y="410"/>
                    <a:pt x="3382" y="421"/>
                  </a:cubicBezTo>
                  <a:cubicBezTo>
                    <a:pt x="3526" y="484"/>
                    <a:pt x="3526" y="484"/>
                    <a:pt x="3526" y="484"/>
                  </a:cubicBezTo>
                  <a:cubicBezTo>
                    <a:pt x="3452" y="487"/>
                    <a:pt x="3374" y="492"/>
                    <a:pt x="3294" y="500"/>
                  </a:cubicBezTo>
                  <a:cubicBezTo>
                    <a:pt x="3283" y="492"/>
                    <a:pt x="3263" y="489"/>
                    <a:pt x="3244" y="488"/>
                  </a:cubicBezTo>
                  <a:cubicBezTo>
                    <a:pt x="3214" y="486"/>
                    <a:pt x="3195" y="465"/>
                    <a:pt x="3195" y="465"/>
                  </a:cubicBezTo>
                  <a:cubicBezTo>
                    <a:pt x="3184" y="424"/>
                    <a:pt x="3184" y="424"/>
                    <a:pt x="3184" y="424"/>
                  </a:cubicBezTo>
                  <a:cubicBezTo>
                    <a:pt x="3261" y="398"/>
                    <a:pt x="3319" y="339"/>
                    <a:pt x="3347" y="268"/>
                  </a:cubicBezTo>
                  <a:cubicBezTo>
                    <a:pt x="3319" y="255"/>
                    <a:pt x="3319" y="255"/>
                    <a:pt x="3319" y="255"/>
                  </a:cubicBezTo>
                  <a:cubicBezTo>
                    <a:pt x="3293" y="322"/>
                    <a:pt x="3237" y="376"/>
                    <a:pt x="3163" y="398"/>
                  </a:cubicBezTo>
                  <a:cubicBezTo>
                    <a:pt x="3039" y="433"/>
                    <a:pt x="2909" y="358"/>
                    <a:pt x="2874" y="232"/>
                  </a:cubicBezTo>
                  <a:cubicBezTo>
                    <a:pt x="2853" y="156"/>
                    <a:pt x="2871" y="78"/>
                    <a:pt x="2915" y="20"/>
                  </a:cubicBezTo>
                  <a:cubicBezTo>
                    <a:pt x="2891" y="0"/>
                    <a:pt x="2891" y="0"/>
                    <a:pt x="2891" y="0"/>
                  </a:cubicBezTo>
                  <a:cubicBezTo>
                    <a:pt x="2841" y="66"/>
                    <a:pt x="2821" y="154"/>
                    <a:pt x="2844" y="240"/>
                  </a:cubicBezTo>
                  <a:cubicBezTo>
                    <a:pt x="2880" y="369"/>
                    <a:pt x="3002" y="450"/>
                    <a:pt x="3130" y="436"/>
                  </a:cubicBezTo>
                  <a:cubicBezTo>
                    <a:pt x="3142" y="480"/>
                    <a:pt x="3142" y="480"/>
                    <a:pt x="3142" y="480"/>
                  </a:cubicBezTo>
                  <a:cubicBezTo>
                    <a:pt x="3142" y="480"/>
                    <a:pt x="3139" y="504"/>
                    <a:pt x="3118" y="521"/>
                  </a:cubicBezTo>
                  <a:cubicBezTo>
                    <a:pt x="3025" y="536"/>
                    <a:pt x="2930" y="554"/>
                    <a:pt x="2833" y="579"/>
                  </a:cubicBezTo>
                  <a:cubicBezTo>
                    <a:pt x="2850" y="562"/>
                    <a:pt x="2850" y="562"/>
                    <a:pt x="2850" y="562"/>
                  </a:cubicBezTo>
                  <a:cubicBezTo>
                    <a:pt x="2829" y="529"/>
                    <a:pt x="2829" y="529"/>
                    <a:pt x="2829" y="529"/>
                  </a:cubicBezTo>
                  <a:cubicBezTo>
                    <a:pt x="2833" y="519"/>
                    <a:pt x="2838" y="509"/>
                    <a:pt x="2840" y="499"/>
                  </a:cubicBezTo>
                  <a:cubicBezTo>
                    <a:pt x="2876" y="490"/>
                    <a:pt x="2876" y="490"/>
                    <a:pt x="2876" y="490"/>
                  </a:cubicBezTo>
                  <a:cubicBezTo>
                    <a:pt x="2876" y="456"/>
                    <a:pt x="2876" y="456"/>
                    <a:pt x="2876" y="456"/>
                  </a:cubicBezTo>
                  <a:cubicBezTo>
                    <a:pt x="2840" y="448"/>
                    <a:pt x="2840" y="448"/>
                    <a:pt x="2840" y="448"/>
                  </a:cubicBezTo>
                  <a:cubicBezTo>
                    <a:pt x="2838" y="438"/>
                    <a:pt x="2833" y="428"/>
                    <a:pt x="2828" y="419"/>
                  </a:cubicBezTo>
                  <a:cubicBezTo>
                    <a:pt x="2848" y="384"/>
                    <a:pt x="2848" y="384"/>
                    <a:pt x="2848" y="384"/>
                  </a:cubicBezTo>
                  <a:cubicBezTo>
                    <a:pt x="2824" y="360"/>
                    <a:pt x="2824" y="360"/>
                    <a:pt x="2824" y="360"/>
                  </a:cubicBezTo>
                  <a:cubicBezTo>
                    <a:pt x="2792" y="382"/>
                    <a:pt x="2792" y="382"/>
                    <a:pt x="2792" y="382"/>
                  </a:cubicBezTo>
                  <a:cubicBezTo>
                    <a:pt x="2783" y="377"/>
                    <a:pt x="2773" y="373"/>
                    <a:pt x="2762" y="370"/>
                  </a:cubicBezTo>
                  <a:cubicBezTo>
                    <a:pt x="2753" y="331"/>
                    <a:pt x="2753" y="331"/>
                    <a:pt x="2753" y="331"/>
                  </a:cubicBezTo>
                  <a:cubicBezTo>
                    <a:pt x="2719" y="331"/>
                    <a:pt x="2719" y="331"/>
                    <a:pt x="2719" y="331"/>
                  </a:cubicBezTo>
                  <a:cubicBezTo>
                    <a:pt x="2711" y="371"/>
                    <a:pt x="2711" y="370"/>
                    <a:pt x="2711" y="370"/>
                  </a:cubicBezTo>
                  <a:cubicBezTo>
                    <a:pt x="2702" y="373"/>
                    <a:pt x="2693" y="377"/>
                    <a:pt x="2684" y="382"/>
                  </a:cubicBezTo>
                  <a:cubicBezTo>
                    <a:pt x="2651" y="361"/>
                    <a:pt x="2651" y="361"/>
                    <a:pt x="2651" y="361"/>
                  </a:cubicBezTo>
                  <a:cubicBezTo>
                    <a:pt x="2627" y="386"/>
                    <a:pt x="2627" y="386"/>
                    <a:pt x="2627" y="386"/>
                  </a:cubicBezTo>
                  <a:cubicBezTo>
                    <a:pt x="2648" y="418"/>
                    <a:pt x="2648" y="418"/>
                    <a:pt x="2648" y="418"/>
                  </a:cubicBezTo>
                  <a:cubicBezTo>
                    <a:pt x="2643" y="427"/>
                    <a:pt x="2639" y="437"/>
                    <a:pt x="2636" y="447"/>
                  </a:cubicBezTo>
                  <a:cubicBezTo>
                    <a:pt x="2596" y="457"/>
                    <a:pt x="2596" y="457"/>
                    <a:pt x="2596" y="457"/>
                  </a:cubicBezTo>
                  <a:cubicBezTo>
                    <a:pt x="2596" y="492"/>
                    <a:pt x="2596" y="492"/>
                    <a:pt x="2596" y="492"/>
                  </a:cubicBezTo>
                  <a:cubicBezTo>
                    <a:pt x="2636" y="500"/>
                    <a:pt x="2636" y="500"/>
                    <a:pt x="2636" y="500"/>
                  </a:cubicBezTo>
                  <a:cubicBezTo>
                    <a:pt x="2639" y="510"/>
                    <a:pt x="2642" y="519"/>
                    <a:pt x="2648" y="529"/>
                  </a:cubicBezTo>
                  <a:cubicBezTo>
                    <a:pt x="2627" y="563"/>
                    <a:pt x="2627" y="563"/>
                    <a:pt x="2627" y="563"/>
                  </a:cubicBezTo>
                  <a:cubicBezTo>
                    <a:pt x="2651" y="587"/>
                    <a:pt x="2651" y="587"/>
                    <a:pt x="2651" y="587"/>
                  </a:cubicBezTo>
                  <a:cubicBezTo>
                    <a:pt x="2683" y="565"/>
                    <a:pt x="2683" y="565"/>
                    <a:pt x="2683" y="565"/>
                  </a:cubicBezTo>
                  <a:cubicBezTo>
                    <a:pt x="2692" y="570"/>
                    <a:pt x="2701" y="574"/>
                    <a:pt x="2711" y="577"/>
                  </a:cubicBezTo>
                  <a:cubicBezTo>
                    <a:pt x="2719" y="609"/>
                    <a:pt x="2719" y="609"/>
                    <a:pt x="2719" y="609"/>
                  </a:cubicBezTo>
                  <a:cubicBezTo>
                    <a:pt x="2665" y="626"/>
                    <a:pt x="2610" y="643"/>
                    <a:pt x="2554" y="663"/>
                  </a:cubicBezTo>
                  <a:cubicBezTo>
                    <a:pt x="2551" y="653"/>
                    <a:pt x="2551" y="653"/>
                    <a:pt x="2551" y="653"/>
                  </a:cubicBezTo>
                  <a:cubicBezTo>
                    <a:pt x="2435" y="694"/>
                    <a:pt x="2435" y="694"/>
                    <a:pt x="2435" y="694"/>
                  </a:cubicBezTo>
                  <a:cubicBezTo>
                    <a:pt x="2387" y="553"/>
                    <a:pt x="2387" y="553"/>
                    <a:pt x="2387" y="553"/>
                  </a:cubicBezTo>
                  <a:cubicBezTo>
                    <a:pt x="2388" y="553"/>
                    <a:pt x="2388" y="553"/>
                    <a:pt x="2388" y="553"/>
                  </a:cubicBezTo>
                  <a:cubicBezTo>
                    <a:pt x="2426" y="421"/>
                    <a:pt x="2426" y="421"/>
                    <a:pt x="2426" y="421"/>
                  </a:cubicBezTo>
                  <a:cubicBezTo>
                    <a:pt x="2357" y="400"/>
                    <a:pt x="2357" y="400"/>
                    <a:pt x="2357" y="400"/>
                  </a:cubicBezTo>
                  <a:cubicBezTo>
                    <a:pt x="2318" y="532"/>
                    <a:pt x="2318" y="532"/>
                    <a:pt x="2318" y="532"/>
                  </a:cubicBezTo>
                  <a:cubicBezTo>
                    <a:pt x="2348" y="541"/>
                    <a:pt x="2348" y="541"/>
                    <a:pt x="2348" y="541"/>
                  </a:cubicBezTo>
                  <a:cubicBezTo>
                    <a:pt x="2403" y="705"/>
                    <a:pt x="2403" y="705"/>
                    <a:pt x="2403" y="705"/>
                  </a:cubicBezTo>
                  <a:cubicBezTo>
                    <a:pt x="2286" y="745"/>
                    <a:pt x="2286" y="745"/>
                    <a:pt x="2286" y="745"/>
                  </a:cubicBezTo>
                  <a:cubicBezTo>
                    <a:pt x="2293" y="766"/>
                    <a:pt x="2293" y="766"/>
                    <a:pt x="2293" y="766"/>
                  </a:cubicBezTo>
                  <a:cubicBezTo>
                    <a:pt x="2338" y="751"/>
                    <a:pt x="2338" y="751"/>
                    <a:pt x="2338" y="751"/>
                  </a:cubicBezTo>
                  <a:cubicBezTo>
                    <a:pt x="2297" y="768"/>
                    <a:pt x="2256" y="784"/>
                    <a:pt x="2215" y="800"/>
                  </a:cubicBezTo>
                  <a:cubicBezTo>
                    <a:pt x="2210" y="782"/>
                    <a:pt x="2203" y="740"/>
                    <a:pt x="2226" y="693"/>
                  </a:cubicBezTo>
                  <a:cubicBezTo>
                    <a:pt x="2257" y="632"/>
                    <a:pt x="2233" y="440"/>
                    <a:pt x="2058" y="503"/>
                  </a:cubicBezTo>
                  <a:cubicBezTo>
                    <a:pt x="2056" y="504"/>
                    <a:pt x="2055" y="504"/>
                    <a:pt x="2054" y="504"/>
                  </a:cubicBezTo>
                  <a:cubicBezTo>
                    <a:pt x="2054" y="504"/>
                    <a:pt x="2055" y="504"/>
                    <a:pt x="2055" y="504"/>
                  </a:cubicBezTo>
                  <a:cubicBezTo>
                    <a:pt x="2054" y="505"/>
                    <a:pt x="2052" y="506"/>
                    <a:pt x="2052" y="506"/>
                  </a:cubicBezTo>
                  <a:cubicBezTo>
                    <a:pt x="2052" y="506"/>
                    <a:pt x="2052" y="506"/>
                    <a:pt x="2052" y="506"/>
                  </a:cubicBezTo>
                  <a:cubicBezTo>
                    <a:pt x="1880" y="579"/>
                    <a:pt x="1987" y="737"/>
                    <a:pt x="2050" y="761"/>
                  </a:cubicBezTo>
                  <a:cubicBezTo>
                    <a:pt x="2095" y="780"/>
                    <a:pt x="2117" y="813"/>
                    <a:pt x="2126" y="830"/>
                  </a:cubicBezTo>
                  <a:cubicBezTo>
                    <a:pt x="1999" y="871"/>
                    <a:pt x="1866" y="904"/>
                    <a:pt x="1728" y="928"/>
                  </a:cubicBezTo>
                  <a:cubicBezTo>
                    <a:pt x="1711" y="918"/>
                    <a:pt x="1702" y="903"/>
                    <a:pt x="1702" y="903"/>
                  </a:cubicBezTo>
                  <a:cubicBezTo>
                    <a:pt x="1700" y="860"/>
                    <a:pt x="1700" y="860"/>
                    <a:pt x="1700" y="860"/>
                  </a:cubicBezTo>
                  <a:cubicBezTo>
                    <a:pt x="1780" y="851"/>
                    <a:pt x="1849" y="807"/>
                    <a:pt x="1892" y="743"/>
                  </a:cubicBezTo>
                  <a:cubicBezTo>
                    <a:pt x="1867" y="725"/>
                    <a:pt x="1867" y="725"/>
                    <a:pt x="1867" y="725"/>
                  </a:cubicBezTo>
                  <a:cubicBezTo>
                    <a:pt x="1827" y="784"/>
                    <a:pt x="1761" y="825"/>
                    <a:pt x="1685" y="830"/>
                  </a:cubicBezTo>
                  <a:cubicBezTo>
                    <a:pt x="1555" y="838"/>
                    <a:pt x="1444" y="737"/>
                    <a:pt x="1437" y="605"/>
                  </a:cubicBezTo>
                  <a:cubicBezTo>
                    <a:pt x="1432" y="527"/>
                    <a:pt x="1466" y="454"/>
                    <a:pt x="1522" y="408"/>
                  </a:cubicBezTo>
                  <a:cubicBezTo>
                    <a:pt x="1502" y="384"/>
                    <a:pt x="1502" y="384"/>
                    <a:pt x="1502" y="384"/>
                  </a:cubicBezTo>
                  <a:cubicBezTo>
                    <a:pt x="1439" y="436"/>
                    <a:pt x="1401" y="518"/>
                    <a:pt x="1406" y="607"/>
                  </a:cubicBezTo>
                  <a:cubicBezTo>
                    <a:pt x="1414" y="741"/>
                    <a:pt x="1516" y="847"/>
                    <a:pt x="1643" y="860"/>
                  </a:cubicBezTo>
                  <a:cubicBezTo>
                    <a:pt x="1646" y="906"/>
                    <a:pt x="1646" y="906"/>
                    <a:pt x="1646" y="906"/>
                  </a:cubicBezTo>
                  <a:cubicBezTo>
                    <a:pt x="1646" y="906"/>
                    <a:pt x="1637" y="932"/>
                    <a:pt x="1610" y="943"/>
                  </a:cubicBezTo>
                  <a:cubicBezTo>
                    <a:pt x="1605" y="945"/>
                    <a:pt x="1601" y="947"/>
                    <a:pt x="1596" y="949"/>
                  </a:cubicBezTo>
                  <a:cubicBezTo>
                    <a:pt x="1584" y="950"/>
                    <a:pt x="1573" y="952"/>
                    <a:pt x="1561" y="954"/>
                  </a:cubicBezTo>
                  <a:cubicBezTo>
                    <a:pt x="1560" y="953"/>
                    <a:pt x="1560" y="952"/>
                    <a:pt x="1560" y="952"/>
                  </a:cubicBezTo>
                  <a:cubicBezTo>
                    <a:pt x="1579" y="918"/>
                    <a:pt x="1579" y="918"/>
                    <a:pt x="1579" y="918"/>
                  </a:cubicBezTo>
                  <a:cubicBezTo>
                    <a:pt x="1556" y="893"/>
                    <a:pt x="1556" y="893"/>
                    <a:pt x="1556" y="893"/>
                  </a:cubicBezTo>
                  <a:cubicBezTo>
                    <a:pt x="1523" y="915"/>
                    <a:pt x="1523" y="915"/>
                    <a:pt x="1523" y="915"/>
                  </a:cubicBezTo>
                  <a:cubicBezTo>
                    <a:pt x="1514" y="910"/>
                    <a:pt x="1504" y="905"/>
                    <a:pt x="1494" y="902"/>
                  </a:cubicBezTo>
                  <a:cubicBezTo>
                    <a:pt x="1484" y="864"/>
                    <a:pt x="1484" y="863"/>
                    <a:pt x="1484" y="863"/>
                  </a:cubicBezTo>
                  <a:cubicBezTo>
                    <a:pt x="1450" y="863"/>
                    <a:pt x="1450" y="863"/>
                    <a:pt x="1450" y="863"/>
                  </a:cubicBezTo>
                  <a:cubicBezTo>
                    <a:pt x="1443" y="903"/>
                    <a:pt x="1443" y="903"/>
                    <a:pt x="1443" y="903"/>
                  </a:cubicBezTo>
                  <a:cubicBezTo>
                    <a:pt x="1434" y="905"/>
                    <a:pt x="1424" y="910"/>
                    <a:pt x="1416" y="915"/>
                  </a:cubicBezTo>
                  <a:cubicBezTo>
                    <a:pt x="1382" y="894"/>
                    <a:pt x="1382" y="895"/>
                    <a:pt x="1382" y="895"/>
                  </a:cubicBezTo>
                  <a:cubicBezTo>
                    <a:pt x="1358" y="919"/>
                    <a:pt x="1358" y="919"/>
                    <a:pt x="1358" y="919"/>
                  </a:cubicBezTo>
                  <a:cubicBezTo>
                    <a:pt x="1380" y="951"/>
                    <a:pt x="1380" y="951"/>
                    <a:pt x="1380" y="951"/>
                  </a:cubicBezTo>
                  <a:cubicBezTo>
                    <a:pt x="1376" y="958"/>
                    <a:pt x="1372" y="966"/>
                    <a:pt x="1369" y="974"/>
                  </a:cubicBezTo>
                  <a:cubicBezTo>
                    <a:pt x="1354" y="975"/>
                    <a:pt x="1340" y="976"/>
                    <a:pt x="1324" y="977"/>
                  </a:cubicBezTo>
                  <a:cubicBezTo>
                    <a:pt x="1324" y="898"/>
                    <a:pt x="1324" y="895"/>
                    <a:pt x="1324" y="895"/>
                  </a:cubicBezTo>
                  <a:cubicBezTo>
                    <a:pt x="1216" y="895"/>
                    <a:pt x="1216" y="895"/>
                    <a:pt x="1216" y="895"/>
                  </a:cubicBezTo>
                  <a:cubicBezTo>
                    <a:pt x="1216" y="983"/>
                    <a:pt x="1216" y="983"/>
                    <a:pt x="1216" y="983"/>
                  </a:cubicBezTo>
                  <a:cubicBezTo>
                    <a:pt x="1204" y="984"/>
                    <a:pt x="1192" y="984"/>
                    <a:pt x="1180" y="985"/>
                  </a:cubicBezTo>
                  <a:cubicBezTo>
                    <a:pt x="1180" y="820"/>
                    <a:pt x="1180" y="819"/>
                    <a:pt x="1180" y="819"/>
                  </a:cubicBezTo>
                  <a:cubicBezTo>
                    <a:pt x="1072" y="819"/>
                    <a:pt x="1072" y="819"/>
                    <a:pt x="1072" y="819"/>
                  </a:cubicBezTo>
                  <a:cubicBezTo>
                    <a:pt x="1072" y="987"/>
                    <a:pt x="1072" y="987"/>
                    <a:pt x="1072" y="987"/>
                  </a:cubicBezTo>
                  <a:cubicBezTo>
                    <a:pt x="1060" y="987"/>
                    <a:pt x="1048" y="987"/>
                    <a:pt x="1036" y="987"/>
                  </a:cubicBezTo>
                  <a:cubicBezTo>
                    <a:pt x="1036" y="747"/>
                    <a:pt x="1036" y="747"/>
                    <a:pt x="1036" y="747"/>
                  </a:cubicBezTo>
                  <a:cubicBezTo>
                    <a:pt x="928" y="747"/>
                    <a:pt x="928" y="747"/>
                    <a:pt x="928" y="747"/>
                  </a:cubicBezTo>
                  <a:cubicBezTo>
                    <a:pt x="928" y="987"/>
                    <a:pt x="928" y="986"/>
                    <a:pt x="928" y="986"/>
                  </a:cubicBezTo>
                  <a:cubicBezTo>
                    <a:pt x="916" y="986"/>
                    <a:pt x="904" y="986"/>
                    <a:pt x="892" y="985"/>
                  </a:cubicBezTo>
                  <a:cubicBezTo>
                    <a:pt x="892" y="675"/>
                    <a:pt x="892" y="675"/>
                    <a:pt x="892" y="675"/>
                  </a:cubicBezTo>
                  <a:cubicBezTo>
                    <a:pt x="784" y="675"/>
                    <a:pt x="784" y="675"/>
                    <a:pt x="784" y="675"/>
                  </a:cubicBezTo>
                  <a:cubicBezTo>
                    <a:pt x="784" y="978"/>
                    <a:pt x="784" y="981"/>
                    <a:pt x="784" y="981"/>
                  </a:cubicBezTo>
                  <a:cubicBezTo>
                    <a:pt x="668" y="975"/>
                    <a:pt x="550" y="964"/>
                    <a:pt x="436" y="949"/>
                  </a:cubicBezTo>
                  <a:cubicBezTo>
                    <a:pt x="475" y="931"/>
                    <a:pt x="475" y="931"/>
                    <a:pt x="475" y="931"/>
                  </a:cubicBezTo>
                  <a:cubicBezTo>
                    <a:pt x="482" y="946"/>
                    <a:pt x="497" y="957"/>
                    <a:pt x="514" y="957"/>
                  </a:cubicBezTo>
                  <a:cubicBezTo>
                    <a:pt x="537" y="957"/>
                    <a:pt x="556" y="938"/>
                    <a:pt x="556" y="915"/>
                  </a:cubicBezTo>
                  <a:cubicBezTo>
                    <a:pt x="556" y="895"/>
                    <a:pt x="540" y="878"/>
                    <a:pt x="524" y="874"/>
                  </a:cubicBezTo>
                  <a:cubicBezTo>
                    <a:pt x="524" y="682"/>
                    <a:pt x="524" y="682"/>
                    <a:pt x="524" y="682"/>
                  </a:cubicBezTo>
                  <a:cubicBezTo>
                    <a:pt x="540" y="678"/>
                    <a:pt x="557" y="661"/>
                    <a:pt x="557" y="641"/>
                  </a:cubicBezTo>
                  <a:cubicBezTo>
                    <a:pt x="557" y="618"/>
                    <a:pt x="538" y="599"/>
                    <a:pt x="515" y="599"/>
                  </a:cubicBezTo>
                  <a:cubicBezTo>
                    <a:pt x="500" y="599"/>
                    <a:pt x="487" y="607"/>
                    <a:pt x="480" y="618"/>
                  </a:cubicBezTo>
                  <a:cubicBezTo>
                    <a:pt x="362" y="578"/>
                    <a:pt x="362" y="578"/>
                    <a:pt x="362" y="578"/>
                  </a:cubicBezTo>
                  <a:cubicBezTo>
                    <a:pt x="362" y="577"/>
                    <a:pt x="362" y="576"/>
                    <a:pt x="362" y="574"/>
                  </a:cubicBezTo>
                  <a:cubicBezTo>
                    <a:pt x="362" y="551"/>
                    <a:pt x="344" y="532"/>
                    <a:pt x="321" y="532"/>
                  </a:cubicBezTo>
                  <a:cubicBezTo>
                    <a:pt x="298" y="532"/>
                    <a:pt x="279" y="551"/>
                    <a:pt x="279" y="574"/>
                  </a:cubicBezTo>
                  <a:cubicBezTo>
                    <a:pt x="279" y="575"/>
                    <a:pt x="280" y="577"/>
                    <a:pt x="280" y="578"/>
                  </a:cubicBezTo>
                  <a:cubicBezTo>
                    <a:pt x="160" y="618"/>
                    <a:pt x="160" y="618"/>
                    <a:pt x="160" y="618"/>
                  </a:cubicBezTo>
                  <a:cubicBezTo>
                    <a:pt x="152" y="607"/>
                    <a:pt x="140" y="599"/>
                    <a:pt x="125" y="599"/>
                  </a:cubicBezTo>
                  <a:cubicBezTo>
                    <a:pt x="102" y="599"/>
                    <a:pt x="83" y="618"/>
                    <a:pt x="83" y="641"/>
                  </a:cubicBezTo>
                  <a:cubicBezTo>
                    <a:pt x="83" y="660"/>
                    <a:pt x="96" y="676"/>
                    <a:pt x="112" y="681"/>
                  </a:cubicBezTo>
                  <a:cubicBezTo>
                    <a:pt x="112" y="875"/>
                    <a:pt x="112" y="875"/>
                    <a:pt x="112" y="875"/>
                  </a:cubicBezTo>
                  <a:cubicBezTo>
                    <a:pt x="104" y="878"/>
                    <a:pt x="98" y="883"/>
                    <a:pt x="92" y="891"/>
                  </a:cubicBezTo>
                  <a:cubicBezTo>
                    <a:pt x="61" y="884"/>
                    <a:pt x="28" y="877"/>
                    <a:pt x="0" y="869"/>
                  </a:cubicBezTo>
                  <a:cubicBezTo>
                    <a:pt x="0" y="1091"/>
                    <a:pt x="0" y="1091"/>
                    <a:pt x="0" y="1091"/>
                  </a:cubicBezTo>
                  <a:cubicBezTo>
                    <a:pt x="3840" y="1091"/>
                    <a:pt x="3840" y="1091"/>
                    <a:pt x="3840" y="1091"/>
                  </a:cubicBezTo>
                  <a:cubicBezTo>
                    <a:pt x="3840" y="490"/>
                    <a:pt x="3840" y="490"/>
                    <a:pt x="3840" y="490"/>
                  </a:cubicBezTo>
                  <a:cubicBezTo>
                    <a:pt x="3796" y="487"/>
                    <a:pt x="3753" y="485"/>
                    <a:pt x="3708" y="484"/>
                  </a:cubicBezTo>
                  <a:close/>
                  <a:moveTo>
                    <a:pt x="2028" y="701"/>
                  </a:moveTo>
                  <a:cubicBezTo>
                    <a:pt x="2028" y="701"/>
                    <a:pt x="1919" y="620"/>
                    <a:pt x="2031" y="554"/>
                  </a:cubicBezTo>
                  <a:cubicBezTo>
                    <a:pt x="2031" y="554"/>
                    <a:pt x="1968" y="631"/>
                    <a:pt x="2028" y="701"/>
                  </a:cubicBezTo>
                  <a:close/>
                  <a:moveTo>
                    <a:pt x="308" y="930"/>
                  </a:moveTo>
                  <a:cubicBezTo>
                    <a:pt x="260" y="923"/>
                    <a:pt x="213" y="915"/>
                    <a:pt x="166" y="906"/>
                  </a:cubicBezTo>
                  <a:cubicBezTo>
                    <a:pt x="165" y="903"/>
                    <a:pt x="164" y="902"/>
                    <a:pt x="164" y="899"/>
                  </a:cubicBezTo>
                  <a:cubicBezTo>
                    <a:pt x="308" y="851"/>
                    <a:pt x="308" y="851"/>
                    <a:pt x="308" y="851"/>
                  </a:cubicBezTo>
                  <a:cubicBezTo>
                    <a:pt x="308" y="930"/>
                    <a:pt x="308" y="930"/>
                    <a:pt x="308" y="930"/>
                  </a:cubicBezTo>
                  <a:close/>
                  <a:moveTo>
                    <a:pt x="308" y="801"/>
                  </a:moveTo>
                  <a:cubicBezTo>
                    <a:pt x="308" y="828"/>
                    <a:pt x="308" y="828"/>
                    <a:pt x="308" y="828"/>
                  </a:cubicBezTo>
                  <a:cubicBezTo>
                    <a:pt x="153" y="879"/>
                    <a:pt x="151" y="881"/>
                    <a:pt x="151" y="881"/>
                  </a:cubicBezTo>
                  <a:cubicBezTo>
                    <a:pt x="146" y="877"/>
                    <a:pt x="140" y="875"/>
                    <a:pt x="136" y="874"/>
                  </a:cubicBezTo>
                  <a:cubicBezTo>
                    <a:pt x="136" y="682"/>
                    <a:pt x="136" y="682"/>
                    <a:pt x="136" y="682"/>
                  </a:cubicBezTo>
                  <a:cubicBezTo>
                    <a:pt x="144" y="681"/>
                    <a:pt x="152" y="675"/>
                    <a:pt x="158" y="668"/>
                  </a:cubicBezTo>
                  <a:cubicBezTo>
                    <a:pt x="281" y="726"/>
                    <a:pt x="281" y="726"/>
                    <a:pt x="281" y="726"/>
                  </a:cubicBezTo>
                  <a:cubicBezTo>
                    <a:pt x="280" y="728"/>
                    <a:pt x="279" y="731"/>
                    <a:pt x="279" y="734"/>
                  </a:cubicBezTo>
                  <a:cubicBezTo>
                    <a:pt x="279" y="753"/>
                    <a:pt x="292" y="769"/>
                    <a:pt x="308" y="774"/>
                  </a:cubicBezTo>
                  <a:cubicBezTo>
                    <a:pt x="308" y="801"/>
                    <a:pt x="308" y="801"/>
                    <a:pt x="308" y="801"/>
                  </a:cubicBezTo>
                  <a:close/>
                  <a:moveTo>
                    <a:pt x="308" y="695"/>
                  </a:moveTo>
                  <a:cubicBezTo>
                    <a:pt x="300" y="697"/>
                    <a:pt x="295" y="701"/>
                    <a:pt x="290" y="706"/>
                  </a:cubicBezTo>
                  <a:cubicBezTo>
                    <a:pt x="166" y="649"/>
                    <a:pt x="167" y="649"/>
                    <a:pt x="167" y="649"/>
                  </a:cubicBezTo>
                  <a:cubicBezTo>
                    <a:pt x="167" y="646"/>
                    <a:pt x="168" y="644"/>
                    <a:pt x="168" y="641"/>
                  </a:cubicBezTo>
                  <a:cubicBezTo>
                    <a:pt x="168" y="641"/>
                    <a:pt x="168" y="640"/>
                    <a:pt x="168" y="639"/>
                  </a:cubicBezTo>
                  <a:cubicBezTo>
                    <a:pt x="288" y="599"/>
                    <a:pt x="287" y="599"/>
                    <a:pt x="287" y="599"/>
                  </a:cubicBezTo>
                  <a:cubicBezTo>
                    <a:pt x="293" y="606"/>
                    <a:pt x="300" y="611"/>
                    <a:pt x="308" y="614"/>
                  </a:cubicBezTo>
                  <a:lnTo>
                    <a:pt x="308" y="695"/>
                  </a:lnTo>
                  <a:close/>
                  <a:moveTo>
                    <a:pt x="328" y="615"/>
                  </a:moveTo>
                  <a:cubicBezTo>
                    <a:pt x="340" y="613"/>
                    <a:pt x="348" y="607"/>
                    <a:pt x="354" y="599"/>
                  </a:cubicBezTo>
                  <a:cubicBezTo>
                    <a:pt x="472" y="639"/>
                    <a:pt x="472" y="639"/>
                    <a:pt x="472" y="639"/>
                  </a:cubicBezTo>
                  <a:cubicBezTo>
                    <a:pt x="472" y="640"/>
                    <a:pt x="472" y="640"/>
                    <a:pt x="472" y="641"/>
                  </a:cubicBezTo>
                  <a:cubicBezTo>
                    <a:pt x="472" y="644"/>
                    <a:pt x="473" y="646"/>
                    <a:pt x="473" y="649"/>
                  </a:cubicBezTo>
                  <a:cubicBezTo>
                    <a:pt x="351" y="706"/>
                    <a:pt x="351" y="706"/>
                    <a:pt x="351" y="706"/>
                  </a:cubicBezTo>
                  <a:cubicBezTo>
                    <a:pt x="345" y="700"/>
                    <a:pt x="340" y="695"/>
                    <a:pt x="328" y="693"/>
                  </a:cubicBezTo>
                  <a:cubicBezTo>
                    <a:pt x="328" y="615"/>
                    <a:pt x="328" y="615"/>
                    <a:pt x="328" y="615"/>
                  </a:cubicBezTo>
                  <a:close/>
                  <a:moveTo>
                    <a:pt x="328" y="803"/>
                  </a:moveTo>
                  <a:cubicBezTo>
                    <a:pt x="328" y="775"/>
                    <a:pt x="328" y="775"/>
                    <a:pt x="328" y="775"/>
                  </a:cubicBezTo>
                  <a:cubicBezTo>
                    <a:pt x="348" y="772"/>
                    <a:pt x="362" y="755"/>
                    <a:pt x="362" y="734"/>
                  </a:cubicBezTo>
                  <a:cubicBezTo>
                    <a:pt x="362" y="731"/>
                    <a:pt x="361" y="728"/>
                    <a:pt x="361" y="726"/>
                  </a:cubicBezTo>
                  <a:cubicBezTo>
                    <a:pt x="482" y="669"/>
                    <a:pt x="482" y="669"/>
                    <a:pt x="482" y="669"/>
                  </a:cubicBezTo>
                  <a:cubicBezTo>
                    <a:pt x="487" y="674"/>
                    <a:pt x="492" y="679"/>
                    <a:pt x="500" y="681"/>
                  </a:cubicBezTo>
                  <a:cubicBezTo>
                    <a:pt x="500" y="875"/>
                    <a:pt x="500" y="875"/>
                    <a:pt x="500" y="875"/>
                  </a:cubicBezTo>
                  <a:cubicBezTo>
                    <a:pt x="496" y="876"/>
                    <a:pt x="492" y="879"/>
                    <a:pt x="488" y="881"/>
                  </a:cubicBezTo>
                  <a:cubicBezTo>
                    <a:pt x="328" y="827"/>
                    <a:pt x="328" y="827"/>
                    <a:pt x="328" y="827"/>
                  </a:cubicBezTo>
                  <a:cubicBezTo>
                    <a:pt x="328" y="803"/>
                    <a:pt x="328" y="803"/>
                    <a:pt x="328" y="803"/>
                  </a:cubicBezTo>
                  <a:close/>
                  <a:moveTo>
                    <a:pt x="328" y="934"/>
                  </a:moveTo>
                  <a:cubicBezTo>
                    <a:pt x="328" y="850"/>
                    <a:pt x="328" y="850"/>
                    <a:pt x="328" y="850"/>
                  </a:cubicBezTo>
                  <a:cubicBezTo>
                    <a:pt x="476" y="899"/>
                    <a:pt x="475" y="899"/>
                    <a:pt x="475" y="899"/>
                  </a:cubicBezTo>
                  <a:cubicBezTo>
                    <a:pt x="474" y="902"/>
                    <a:pt x="474" y="905"/>
                    <a:pt x="473" y="908"/>
                  </a:cubicBezTo>
                  <a:cubicBezTo>
                    <a:pt x="397" y="944"/>
                    <a:pt x="397" y="944"/>
                    <a:pt x="397" y="944"/>
                  </a:cubicBezTo>
                  <a:cubicBezTo>
                    <a:pt x="374" y="941"/>
                    <a:pt x="352" y="938"/>
                    <a:pt x="328" y="934"/>
                  </a:cubicBezTo>
                  <a:close/>
                  <a:moveTo>
                    <a:pt x="1409" y="970"/>
                  </a:moveTo>
                  <a:cubicBezTo>
                    <a:pt x="1422" y="951"/>
                    <a:pt x="1444" y="938"/>
                    <a:pt x="1468" y="938"/>
                  </a:cubicBezTo>
                  <a:cubicBezTo>
                    <a:pt x="1488" y="938"/>
                    <a:pt x="1505" y="946"/>
                    <a:pt x="1518" y="959"/>
                  </a:cubicBezTo>
                  <a:cubicBezTo>
                    <a:pt x="1482" y="964"/>
                    <a:pt x="1446" y="967"/>
                    <a:pt x="1409" y="970"/>
                  </a:cubicBezTo>
                  <a:close/>
                  <a:moveTo>
                    <a:pt x="2667" y="475"/>
                  </a:moveTo>
                  <a:cubicBezTo>
                    <a:pt x="2667" y="436"/>
                    <a:pt x="2698" y="405"/>
                    <a:pt x="2736" y="405"/>
                  </a:cubicBezTo>
                  <a:cubicBezTo>
                    <a:pt x="2775" y="405"/>
                    <a:pt x="2806" y="436"/>
                    <a:pt x="2806" y="475"/>
                  </a:cubicBezTo>
                  <a:cubicBezTo>
                    <a:pt x="2806" y="514"/>
                    <a:pt x="2775" y="545"/>
                    <a:pt x="2736" y="545"/>
                  </a:cubicBezTo>
                  <a:cubicBezTo>
                    <a:pt x="2698" y="545"/>
                    <a:pt x="2667" y="514"/>
                    <a:pt x="2667" y="475"/>
                  </a:cubicBezTo>
                  <a:close/>
                  <a:moveTo>
                    <a:pt x="2758" y="599"/>
                  </a:moveTo>
                  <a:cubicBezTo>
                    <a:pt x="2762" y="578"/>
                    <a:pt x="2762" y="578"/>
                    <a:pt x="2762" y="578"/>
                  </a:cubicBezTo>
                  <a:cubicBezTo>
                    <a:pt x="2773" y="575"/>
                    <a:pt x="2783" y="571"/>
                    <a:pt x="2792" y="565"/>
                  </a:cubicBezTo>
                  <a:cubicBezTo>
                    <a:pt x="2820" y="582"/>
                    <a:pt x="2820" y="582"/>
                    <a:pt x="2820" y="582"/>
                  </a:cubicBezTo>
                  <a:cubicBezTo>
                    <a:pt x="2800" y="587"/>
                    <a:pt x="2779" y="593"/>
                    <a:pt x="2758" y="599"/>
                  </a:cubicBezTo>
                  <a:close/>
                  <a:moveTo>
                    <a:pt x="3453" y="188"/>
                  </a:moveTo>
                  <a:cubicBezTo>
                    <a:pt x="3454" y="186"/>
                    <a:pt x="3457" y="185"/>
                    <a:pt x="3459" y="186"/>
                  </a:cubicBezTo>
                  <a:cubicBezTo>
                    <a:pt x="3753" y="316"/>
                    <a:pt x="3753" y="316"/>
                    <a:pt x="3753" y="316"/>
                  </a:cubicBezTo>
                  <a:cubicBezTo>
                    <a:pt x="3755" y="317"/>
                    <a:pt x="3756" y="319"/>
                    <a:pt x="3755" y="322"/>
                  </a:cubicBezTo>
                  <a:cubicBezTo>
                    <a:pt x="3754" y="324"/>
                    <a:pt x="3751" y="325"/>
                    <a:pt x="3749" y="324"/>
                  </a:cubicBezTo>
                  <a:cubicBezTo>
                    <a:pt x="3455" y="194"/>
                    <a:pt x="3455" y="194"/>
                    <a:pt x="3455" y="194"/>
                  </a:cubicBezTo>
                  <a:cubicBezTo>
                    <a:pt x="3453" y="193"/>
                    <a:pt x="3452" y="191"/>
                    <a:pt x="3453" y="188"/>
                  </a:cubicBezTo>
                  <a:close/>
                  <a:moveTo>
                    <a:pt x="3434" y="232"/>
                  </a:moveTo>
                  <a:cubicBezTo>
                    <a:pt x="3435" y="230"/>
                    <a:pt x="3438" y="229"/>
                    <a:pt x="3440" y="230"/>
                  </a:cubicBezTo>
                  <a:cubicBezTo>
                    <a:pt x="3734" y="360"/>
                    <a:pt x="3734" y="360"/>
                    <a:pt x="3734" y="360"/>
                  </a:cubicBezTo>
                  <a:cubicBezTo>
                    <a:pt x="3736" y="361"/>
                    <a:pt x="3737" y="363"/>
                    <a:pt x="3736" y="366"/>
                  </a:cubicBezTo>
                  <a:cubicBezTo>
                    <a:pt x="3735" y="367"/>
                    <a:pt x="3732" y="369"/>
                    <a:pt x="3730" y="368"/>
                  </a:cubicBezTo>
                  <a:cubicBezTo>
                    <a:pt x="3437" y="238"/>
                    <a:pt x="3437" y="238"/>
                    <a:pt x="3437" y="238"/>
                  </a:cubicBezTo>
                  <a:cubicBezTo>
                    <a:pt x="3434" y="237"/>
                    <a:pt x="3433" y="234"/>
                    <a:pt x="3434" y="232"/>
                  </a:cubicBezTo>
                  <a:close/>
                  <a:moveTo>
                    <a:pt x="3415" y="276"/>
                  </a:moveTo>
                  <a:cubicBezTo>
                    <a:pt x="3416" y="274"/>
                    <a:pt x="3419" y="273"/>
                    <a:pt x="3421" y="274"/>
                  </a:cubicBezTo>
                  <a:cubicBezTo>
                    <a:pt x="3715" y="404"/>
                    <a:pt x="3715" y="404"/>
                    <a:pt x="3715" y="404"/>
                  </a:cubicBezTo>
                  <a:cubicBezTo>
                    <a:pt x="3717" y="404"/>
                    <a:pt x="3718" y="407"/>
                    <a:pt x="3717" y="410"/>
                  </a:cubicBezTo>
                  <a:cubicBezTo>
                    <a:pt x="3716" y="411"/>
                    <a:pt x="3713" y="413"/>
                    <a:pt x="3711" y="411"/>
                  </a:cubicBezTo>
                  <a:cubicBezTo>
                    <a:pt x="3418" y="282"/>
                    <a:pt x="3418" y="282"/>
                    <a:pt x="3418" y="282"/>
                  </a:cubicBezTo>
                  <a:cubicBezTo>
                    <a:pt x="3415" y="281"/>
                    <a:pt x="3414" y="278"/>
                    <a:pt x="3415" y="276"/>
                  </a:cubicBezTo>
                  <a:close/>
                  <a:moveTo>
                    <a:pt x="3698" y="453"/>
                  </a:moveTo>
                  <a:cubicBezTo>
                    <a:pt x="3697" y="456"/>
                    <a:pt x="3695" y="457"/>
                    <a:pt x="3692" y="456"/>
                  </a:cubicBezTo>
                  <a:cubicBezTo>
                    <a:pt x="3399" y="326"/>
                    <a:pt x="3399" y="326"/>
                    <a:pt x="3399" y="326"/>
                  </a:cubicBezTo>
                  <a:cubicBezTo>
                    <a:pt x="3397" y="325"/>
                    <a:pt x="3396" y="322"/>
                    <a:pt x="3396" y="320"/>
                  </a:cubicBezTo>
                  <a:cubicBezTo>
                    <a:pt x="3397" y="318"/>
                    <a:pt x="3400" y="317"/>
                    <a:pt x="3402" y="318"/>
                  </a:cubicBezTo>
                  <a:cubicBezTo>
                    <a:pt x="3696" y="448"/>
                    <a:pt x="3696" y="448"/>
                    <a:pt x="3696" y="448"/>
                  </a:cubicBezTo>
                  <a:cubicBezTo>
                    <a:pt x="3698" y="448"/>
                    <a:pt x="3699" y="451"/>
                    <a:pt x="3698"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
            <p:cNvSpPr>
              <a:spLocks/>
            </p:cNvSpPr>
            <p:nvPr userDrawn="1"/>
          </p:nvSpPr>
          <p:spPr bwMode="auto">
            <a:xfrm>
              <a:off x="6518275" y="5014913"/>
              <a:ext cx="6350" cy="3175"/>
            </a:xfrm>
            <a:custGeom>
              <a:avLst/>
              <a:gdLst>
                <a:gd name="T0" fmla="*/ 1 w 2"/>
                <a:gd name="T1" fmla="*/ 0 h 1"/>
                <a:gd name="T2" fmla="*/ 1 w 2"/>
                <a:gd name="T3" fmla="*/ 0 h 1"/>
              </a:gdLst>
              <a:ahLst/>
              <a:cxnLst>
                <a:cxn ang="0">
                  <a:pos x="T0" y="T1"/>
                </a:cxn>
                <a:cxn ang="0">
                  <a:pos x="T2" y="T3"/>
                </a:cxn>
              </a:cxnLst>
              <a:rect l="0" t="0" r="r" b="b"/>
              <a:pathLst>
                <a:path w="2" h="1">
                  <a:moveTo>
                    <a:pt x="1" y="0"/>
                  </a:move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p:cNvGrpSpPr/>
          <p:nvPr userDrawn="1"/>
        </p:nvGrpSpPr>
        <p:grpSpPr>
          <a:xfrm>
            <a:off x="0" y="3208338"/>
            <a:ext cx="12192000" cy="3673475"/>
            <a:chOff x="0" y="3208338"/>
            <a:chExt cx="12192000" cy="3673475"/>
          </a:xfrm>
          <a:solidFill>
            <a:schemeClr val="accent1"/>
          </a:solidFill>
        </p:grpSpPr>
        <p:sp>
          <p:nvSpPr>
            <p:cNvPr id="49" name="Freeform 17"/>
            <p:cNvSpPr>
              <a:spLocks noEditPoints="1"/>
            </p:cNvSpPr>
            <p:nvPr userDrawn="1"/>
          </p:nvSpPr>
          <p:spPr bwMode="auto">
            <a:xfrm>
              <a:off x="9093200" y="3208338"/>
              <a:ext cx="1489075" cy="1439863"/>
            </a:xfrm>
            <a:custGeom>
              <a:avLst/>
              <a:gdLst>
                <a:gd name="T0" fmla="*/ 178 w 469"/>
                <a:gd name="T1" fmla="*/ 32 h 453"/>
                <a:gd name="T2" fmla="*/ 405 w 469"/>
                <a:gd name="T3" fmla="*/ 160 h 453"/>
                <a:gd name="T4" fmla="*/ 401 w 469"/>
                <a:gd name="T5" fmla="*/ 134 h 453"/>
                <a:gd name="T6" fmla="*/ 420 w 469"/>
                <a:gd name="T7" fmla="*/ 163 h 453"/>
                <a:gd name="T8" fmla="*/ 424 w 469"/>
                <a:gd name="T9" fmla="*/ 217 h 453"/>
                <a:gd name="T10" fmla="*/ 413 w 469"/>
                <a:gd name="T11" fmla="*/ 298 h 453"/>
                <a:gd name="T12" fmla="*/ 397 w 469"/>
                <a:gd name="T13" fmla="*/ 352 h 453"/>
                <a:gd name="T14" fmla="*/ 385 w 469"/>
                <a:gd name="T15" fmla="*/ 353 h 453"/>
                <a:gd name="T16" fmla="*/ 383 w 469"/>
                <a:gd name="T17" fmla="*/ 322 h 453"/>
                <a:gd name="T18" fmla="*/ 354 w 469"/>
                <a:gd name="T19" fmla="*/ 285 h 453"/>
                <a:gd name="T20" fmla="*/ 337 w 469"/>
                <a:gd name="T21" fmla="*/ 251 h 453"/>
                <a:gd name="T22" fmla="*/ 353 w 469"/>
                <a:gd name="T23" fmla="*/ 222 h 453"/>
                <a:gd name="T24" fmla="*/ 366 w 469"/>
                <a:gd name="T25" fmla="*/ 201 h 453"/>
                <a:gd name="T26" fmla="*/ 379 w 469"/>
                <a:gd name="T27" fmla="*/ 177 h 453"/>
                <a:gd name="T28" fmla="*/ 390 w 469"/>
                <a:gd name="T29" fmla="*/ 155 h 453"/>
                <a:gd name="T30" fmla="*/ 387 w 469"/>
                <a:gd name="T31" fmla="*/ 105 h 453"/>
                <a:gd name="T32" fmla="*/ 388 w 469"/>
                <a:gd name="T33" fmla="*/ 121 h 453"/>
                <a:gd name="T34" fmla="*/ 384 w 469"/>
                <a:gd name="T35" fmla="*/ 133 h 453"/>
                <a:gd name="T36" fmla="*/ 373 w 469"/>
                <a:gd name="T37" fmla="*/ 135 h 453"/>
                <a:gd name="T38" fmla="*/ 384 w 469"/>
                <a:gd name="T39" fmla="*/ 122 h 453"/>
                <a:gd name="T40" fmla="*/ 377 w 469"/>
                <a:gd name="T41" fmla="*/ 109 h 453"/>
                <a:gd name="T42" fmla="*/ 359 w 469"/>
                <a:gd name="T43" fmla="*/ 90 h 453"/>
                <a:gd name="T44" fmla="*/ 333 w 469"/>
                <a:gd name="T45" fmla="*/ 78 h 453"/>
                <a:gd name="T46" fmla="*/ 316 w 469"/>
                <a:gd name="T47" fmla="*/ 71 h 453"/>
                <a:gd name="T48" fmla="*/ 307 w 469"/>
                <a:gd name="T49" fmla="*/ 67 h 453"/>
                <a:gd name="T50" fmla="*/ 292 w 469"/>
                <a:gd name="T51" fmla="*/ 65 h 453"/>
                <a:gd name="T52" fmla="*/ 285 w 469"/>
                <a:gd name="T53" fmla="*/ 69 h 453"/>
                <a:gd name="T54" fmla="*/ 278 w 469"/>
                <a:gd name="T55" fmla="*/ 56 h 453"/>
                <a:gd name="T56" fmla="*/ 264 w 469"/>
                <a:gd name="T57" fmla="*/ 421 h 453"/>
                <a:gd name="T58" fmla="*/ 279 w 469"/>
                <a:gd name="T59" fmla="*/ 411 h 453"/>
                <a:gd name="T60" fmla="*/ 305 w 469"/>
                <a:gd name="T61" fmla="*/ 400 h 453"/>
                <a:gd name="T62" fmla="*/ 334 w 469"/>
                <a:gd name="T63" fmla="*/ 391 h 453"/>
                <a:gd name="T64" fmla="*/ 288 w 469"/>
                <a:gd name="T65" fmla="*/ 434 h 453"/>
                <a:gd name="T66" fmla="*/ 234 w 469"/>
                <a:gd name="T67" fmla="*/ 427 h 453"/>
                <a:gd name="T68" fmla="*/ 258 w 469"/>
                <a:gd name="T69" fmla="*/ 417 h 453"/>
                <a:gd name="T70" fmla="*/ 177 w 469"/>
                <a:gd name="T71" fmla="*/ 48 h 453"/>
                <a:gd name="T72" fmla="*/ 217 w 469"/>
                <a:gd name="T73" fmla="*/ 63 h 453"/>
                <a:gd name="T74" fmla="*/ 179 w 469"/>
                <a:gd name="T75" fmla="*/ 93 h 453"/>
                <a:gd name="T76" fmla="*/ 183 w 469"/>
                <a:gd name="T77" fmla="*/ 118 h 453"/>
                <a:gd name="T78" fmla="*/ 138 w 469"/>
                <a:gd name="T79" fmla="*/ 125 h 453"/>
                <a:gd name="T80" fmla="*/ 103 w 469"/>
                <a:gd name="T81" fmla="*/ 122 h 453"/>
                <a:gd name="T82" fmla="*/ 120 w 469"/>
                <a:gd name="T83" fmla="*/ 143 h 453"/>
                <a:gd name="T84" fmla="*/ 96 w 469"/>
                <a:gd name="T85" fmla="*/ 166 h 453"/>
                <a:gd name="T86" fmla="*/ 135 w 469"/>
                <a:gd name="T87" fmla="*/ 161 h 453"/>
                <a:gd name="T88" fmla="*/ 159 w 469"/>
                <a:gd name="T89" fmla="*/ 136 h 453"/>
                <a:gd name="T90" fmla="*/ 188 w 469"/>
                <a:gd name="T91" fmla="*/ 130 h 453"/>
                <a:gd name="T92" fmla="*/ 228 w 469"/>
                <a:gd name="T93" fmla="*/ 143 h 453"/>
                <a:gd name="T94" fmla="*/ 254 w 469"/>
                <a:gd name="T95" fmla="*/ 192 h 453"/>
                <a:gd name="T96" fmla="*/ 241 w 469"/>
                <a:gd name="T97" fmla="*/ 224 h 453"/>
                <a:gd name="T98" fmla="*/ 191 w 469"/>
                <a:gd name="T99" fmla="*/ 240 h 453"/>
                <a:gd name="T100" fmla="*/ 184 w 469"/>
                <a:gd name="T101" fmla="*/ 274 h 453"/>
                <a:gd name="T102" fmla="*/ 185 w 469"/>
                <a:gd name="T103" fmla="*/ 310 h 453"/>
                <a:gd name="T104" fmla="*/ 189 w 469"/>
                <a:gd name="T105" fmla="*/ 350 h 453"/>
                <a:gd name="T106" fmla="*/ 174 w 469"/>
                <a:gd name="T107" fmla="*/ 374 h 453"/>
                <a:gd name="T108" fmla="*/ 132 w 469"/>
                <a:gd name="T109" fmla="*/ 346 h 453"/>
                <a:gd name="T110" fmla="*/ 103 w 469"/>
                <a:gd name="T111" fmla="*/ 321 h 453"/>
                <a:gd name="T112" fmla="*/ 79 w 469"/>
                <a:gd name="T113" fmla="*/ 280 h 453"/>
                <a:gd name="T114" fmla="*/ 73 w 469"/>
                <a:gd name="T115" fmla="*/ 244 h 453"/>
                <a:gd name="T116" fmla="*/ 88 w 469"/>
                <a:gd name="T117" fmla="*/ 220 h 453"/>
                <a:gd name="T118" fmla="*/ 85 w 469"/>
                <a:gd name="T119" fmla="*/ 201 h 453"/>
                <a:gd name="T120" fmla="*/ 59 w 469"/>
                <a:gd name="T121" fmla="*/ 234 h 453"/>
                <a:gd name="T122" fmla="*/ 50 w 469"/>
                <a:gd name="T123" fmla="*/ 197 h 453"/>
                <a:gd name="T124" fmla="*/ 34 w 469"/>
                <a:gd name="T125" fmla="*/ 22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9" h="453">
                  <a:moveTo>
                    <a:pt x="81" y="388"/>
                  </a:moveTo>
                  <a:cubicBezTo>
                    <a:pt x="116" y="423"/>
                    <a:pt x="154" y="439"/>
                    <a:pt x="187" y="445"/>
                  </a:cubicBezTo>
                  <a:cubicBezTo>
                    <a:pt x="220" y="453"/>
                    <a:pt x="256" y="453"/>
                    <a:pt x="291" y="444"/>
                  </a:cubicBezTo>
                  <a:cubicBezTo>
                    <a:pt x="403" y="412"/>
                    <a:pt x="469" y="294"/>
                    <a:pt x="437" y="180"/>
                  </a:cubicBezTo>
                  <a:cubicBezTo>
                    <a:pt x="407" y="67"/>
                    <a:pt x="290" y="0"/>
                    <a:pt x="178" y="32"/>
                  </a:cubicBezTo>
                  <a:cubicBezTo>
                    <a:pt x="118" y="49"/>
                    <a:pt x="71" y="91"/>
                    <a:pt x="46" y="144"/>
                  </a:cubicBezTo>
                  <a:cubicBezTo>
                    <a:pt x="0" y="225"/>
                    <a:pt x="15" y="322"/>
                    <a:pt x="81" y="388"/>
                  </a:cubicBezTo>
                  <a:close/>
                  <a:moveTo>
                    <a:pt x="398" y="153"/>
                  </a:moveTo>
                  <a:cubicBezTo>
                    <a:pt x="400" y="155"/>
                    <a:pt x="400" y="155"/>
                    <a:pt x="400" y="155"/>
                  </a:cubicBezTo>
                  <a:cubicBezTo>
                    <a:pt x="400" y="155"/>
                    <a:pt x="401" y="157"/>
                    <a:pt x="405" y="160"/>
                  </a:cubicBezTo>
                  <a:cubicBezTo>
                    <a:pt x="408" y="163"/>
                    <a:pt x="405" y="160"/>
                    <a:pt x="405" y="158"/>
                  </a:cubicBezTo>
                  <a:cubicBezTo>
                    <a:pt x="406" y="157"/>
                    <a:pt x="406" y="157"/>
                    <a:pt x="407" y="155"/>
                  </a:cubicBezTo>
                  <a:cubicBezTo>
                    <a:pt x="407" y="155"/>
                    <a:pt x="407" y="149"/>
                    <a:pt x="406" y="147"/>
                  </a:cubicBezTo>
                  <a:cubicBezTo>
                    <a:pt x="405" y="146"/>
                    <a:pt x="404" y="144"/>
                    <a:pt x="403" y="143"/>
                  </a:cubicBezTo>
                  <a:cubicBezTo>
                    <a:pt x="402" y="141"/>
                    <a:pt x="402" y="140"/>
                    <a:pt x="401" y="134"/>
                  </a:cubicBezTo>
                  <a:cubicBezTo>
                    <a:pt x="400" y="129"/>
                    <a:pt x="400" y="129"/>
                    <a:pt x="399" y="128"/>
                  </a:cubicBezTo>
                  <a:cubicBezTo>
                    <a:pt x="398" y="126"/>
                    <a:pt x="399" y="125"/>
                    <a:pt x="398" y="123"/>
                  </a:cubicBezTo>
                  <a:cubicBezTo>
                    <a:pt x="398" y="122"/>
                    <a:pt x="399" y="122"/>
                    <a:pt x="400" y="122"/>
                  </a:cubicBezTo>
                  <a:cubicBezTo>
                    <a:pt x="408" y="132"/>
                    <a:pt x="414" y="144"/>
                    <a:pt x="419" y="157"/>
                  </a:cubicBezTo>
                  <a:cubicBezTo>
                    <a:pt x="419" y="159"/>
                    <a:pt x="420" y="161"/>
                    <a:pt x="420" y="163"/>
                  </a:cubicBezTo>
                  <a:cubicBezTo>
                    <a:pt x="420" y="165"/>
                    <a:pt x="419" y="164"/>
                    <a:pt x="417" y="169"/>
                  </a:cubicBezTo>
                  <a:cubicBezTo>
                    <a:pt x="416" y="173"/>
                    <a:pt x="415" y="172"/>
                    <a:pt x="415" y="176"/>
                  </a:cubicBezTo>
                  <a:cubicBezTo>
                    <a:pt x="414" y="179"/>
                    <a:pt x="415" y="176"/>
                    <a:pt x="420" y="184"/>
                  </a:cubicBezTo>
                  <a:cubicBezTo>
                    <a:pt x="425" y="191"/>
                    <a:pt x="419" y="200"/>
                    <a:pt x="419" y="200"/>
                  </a:cubicBezTo>
                  <a:cubicBezTo>
                    <a:pt x="419" y="200"/>
                    <a:pt x="420" y="202"/>
                    <a:pt x="424" y="217"/>
                  </a:cubicBezTo>
                  <a:cubicBezTo>
                    <a:pt x="428" y="233"/>
                    <a:pt x="423" y="238"/>
                    <a:pt x="420" y="248"/>
                  </a:cubicBezTo>
                  <a:cubicBezTo>
                    <a:pt x="417" y="258"/>
                    <a:pt x="419" y="254"/>
                    <a:pt x="418" y="258"/>
                  </a:cubicBezTo>
                  <a:cubicBezTo>
                    <a:pt x="417" y="262"/>
                    <a:pt x="417" y="260"/>
                    <a:pt x="413" y="266"/>
                  </a:cubicBezTo>
                  <a:cubicBezTo>
                    <a:pt x="408" y="273"/>
                    <a:pt x="413" y="272"/>
                    <a:pt x="413" y="283"/>
                  </a:cubicBezTo>
                  <a:cubicBezTo>
                    <a:pt x="414" y="294"/>
                    <a:pt x="411" y="289"/>
                    <a:pt x="413" y="298"/>
                  </a:cubicBezTo>
                  <a:cubicBezTo>
                    <a:pt x="413" y="308"/>
                    <a:pt x="411" y="301"/>
                    <a:pt x="408" y="307"/>
                  </a:cubicBezTo>
                  <a:cubicBezTo>
                    <a:pt x="406" y="313"/>
                    <a:pt x="408" y="307"/>
                    <a:pt x="406" y="316"/>
                  </a:cubicBezTo>
                  <a:cubicBezTo>
                    <a:pt x="404" y="325"/>
                    <a:pt x="404" y="321"/>
                    <a:pt x="404" y="325"/>
                  </a:cubicBezTo>
                  <a:cubicBezTo>
                    <a:pt x="403" y="329"/>
                    <a:pt x="401" y="327"/>
                    <a:pt x="399" y="345"/>
                  </a:cubicBezTo>
                  <a:cubicBezTo>
                    <a:pt x="398" y="362"/>
                    <a:pt x="399" y="348"/>
                    <a:pt x="397" y="352"/>
                  </a:cubicBezTo>
                  <a:cubicBezTo>
                    <a:pt x="395" y="357"/>
                    <a:pt x="392" y="355"/>
                    <a:pt x="387" y="363"/>
                  </a:cubicBezTo>
                  <a:cubicBezTo>
                    <a:pt x="381" y="371"/>
                    <a:pt x="385" y="366"/>
                    <a:pt x="381" y="371"/>
                  </a:cubicBezTo>
                  <a:cubicBezTo>
                    <a:pt x="376" y="377"/>
                    <a:pt x="379" y="370"/>
                    <a:pt x="379" y="368"/>
                  </a:cubicBezTo>
                  <a:cubicBezTo>
                    <a:pt x="378" y="366"/>
                    <a:pt x="380" y="364"/>
                    <a:pt x="382" y="362"/>
                  </a:cubicBezTo>
                  <a:cubicBezTo>
                    <a:pt x="384" y="359"/>
                    <a:pt x="384" y="356"/>
                    <a:pt x="385" y="353"/>
                  </a:cubicBezTo>
                  <a:cubicBezTo>
                    <a:pt x="386" y="350"/>
                    <a:pt x="385" y="350"/>
                    <a:pt x="386" y="347"/>
                  </a:cubicBezTo>
                  <a:cubicBezTo>
                    <a:pt x="387" y="344"/>
                    <a:pt x="388" y="342"/>
                    <a:pt x="390" y="337"/>
                  </a:cubicBezTo>
                  <a:cubicBezTo>
                    <a:pt x="391" y="332"/>
                    <a:pt x="387" y="334"/>
                    <a:pt x="386" y="333"/>
                  </a:cubicBezTo>
                  <a:cubicBezTo>
                    <a:pt x="385" y="331"/>
                    <a:pt x="384" y="332"/>
                    <a:pt x="383" y="330"/>
                  </a:cubicBezTo>
                  <a:cubicBezTo>
                    <a:pt x="382" y="328"/>
                    <a:pt x="381" y="325"/>
                    <a:pt x="383" y="322"/>
                  </a:cubicBezTo>
                  <a:cubicBezTo>
                    <a:pt x="384" y="318"/>
                    <a:pt x="374" y="308"/>
                    <a:pt x="373" y="306"/>
                  </a:cubicBezTo>
                  <a:cubicBezTo>
                    <a:pt x="372" y="305"/>
                    <a:pt x="370" y="297"/>
                    <a:pt x="370" y="297"/>
                  </a:cubicBezTo>
                  <a:cubicBezTo>
                    <a:pt x="370" y="297"/>
                    <a:pt x="366" y="295"/>
                    <a:pt x="364" y="295"/>
                  </a:cubicBezTo>
                  <a:cubicBezTo>
                    <a:pt x="362" y="294"/>
                    <a:pt x="357" y="292"/>
                    <a:pt x="354" y="290"/>
                  </a:cubicBezTo>
                  <a:cubicBezTo>
                    <a:pt x="351" y="289"/>
                    <a:pt x="354" y="285"/>
                    <a:pt x="354" y="285"/>
                  </a:cubicBezTo>
                  <a:cubicBezTo>
                    <a:pt x="354" y="285"/>
                    <a:pt x="351" y="282"/>
                    <a:pt x="349" y="281"/>
                  </a:cubicBezTo>
                  <a:cubicBezTo>
                    <a:pt x="348" y="279"/>
                    <a:pt x="347" y="274"/>
                    <a:pt x="347" y="272"/>
                  </a:cubicBezTo>
                  <a:cubicBezTo>
                    <a:pt x="346" y="271"/>
                    <a:pt x="347" y="267"/>
                    <a:pt x="347" y="264"/>
                  </a:cubicBezTo>
                  <a:cubicBezTo>
                    <a:pt x="348" y="262"/>
                    <a:pt x="346" y="259"/>
                    <a:pt x="344" y="258"/>
                  </a:cubicBezTo>
                  <a:cubicBezTo>
                    <a:pt x="343" y="257"/>
                    <a:pt x="339" y="252"/>
                    <a:pt x="337" y="251"/>
                  </a:cubicBezTo>
                  <a:cubicBezTo>
                    <a:pt x="334" y="251"/>
                    <a:pt x="333" y="248"/>
                    <a:pt x="331" y="245"/>
                  </a:cubicBezTo>
                  <a:cubicBezTo>
                    <a:pt x="330" y="241"/>
                    <a:pt x="332" y="240"/>
                    <a:pt x="334" y="240"/>
                  </a:cubicBezTo>
                  <a:cubicBezTo>
                    <a:pt x="334" y="239"/>
                    <a:pt x="336" y="237"/>
                    <a:pt x="340" y="233"/>
                  </a:cubicBezTo>
                  <a:cubicBezTo>
                    <a:pt x="344" y="229"/>
                    <a:pt x="342" y="227"/>
                    <a:pt x="343" y="225"/>
                  </a:cubicBezTo>
                  <a:cubicBezTo>
                    <a:pt x="345" y="223"/>
                    <a:pt x="349" y="222"/>
                    <a:pt x="353" y="222"/>
                  </a:cubicBezTo>
                  <a:cubicBezTo>
                    <a:pt x="357" y="220"/>
                    <a:pt x="353" y="219"/>
                    <a:pt x="354" y="218"/>
                  </a:cubicBezTo>
                  <a:cubicBezTo>
                    <a:pt x="355" y="217"/>
                    <a:pt x="358" y="215"/>
                    <a:pt x="361" y="213"/>
                  </a:cubicBezTo>
                  <a:cubicBezTo>
                    <a:pt x="364" y="210"/>
                    <a:pt x="361" y="208"/>
                    <a:pt x="361" y="208"/>
                  </a:cubicBezTo>
                  <a:cubicBezTo>
                    <a:pt x="361" y="208"/>
                    <a:pt x="365" y="206"/>
                    <a:pt x="366" y="205"/>
                  </a:cubicBezTo>
                  <a:cubicBezTo>
                    <a:pt x="367" y="205"/>
                    <a:pt x="367" y="202"/>
                    <a:pt x="366" y="201"/>
                  </a:cubicBezTo>
                  <a:cubicBezTo>
                    <a:pt x="366" y="200"/>
                    <a:pt x="365" y="195"/>
                    <a:pt x="365" y="195"/>
                  </a:cubicBezTo>
                  <a:cubicBezTo>
                    <a:pt x="365" y="195"/>
                    <a:pt x="364" y="190"/>
                    <a:pt x="367" y="189"/>
                  </a:cubicBezTo>
                  <a:cubicBezTo>
                    <a:pt x="369" y="187"/>
                    <a:pt x="367" y="185"/>
                    <a:pt x="368" y="185"/>
                  </a:cubicBezTo>
                  <a:cubicBezTo>
                    <a:pt x="369" y="184"/>
                    <a:pt x="373" y="182"/>
                    <a:pt x="375" y="182"/>
                  </a:cubicBezTo>
                  <a:cubicBezTo>
                    <a:pt x="375" y="181"/>
                    <a:pt x="379" y="179"/>
                    <a:pt x="379" y="177"/>
                  </a:cubicBezTo>
                  <a:cubicBezTo>
                    <a:pt x="379" y="175"/>
                    <a:pt x="378" y="172"/>
                    <a:pt x="379" y="171"/>
                  </a:cubicBezTo>
                  <a:cubicBezTo>
                    <a:pt x="381" y="170"/>
                    <a:pt x="381" y="167"/>
                    <a:pt x="381" y="164"/>
                  </a:cubicBezTo>
                  <a:cubicBezTo>
                    <a:pt x="381" y="162"/>
                    <a:pt x="382" y="161"/>
                    <a:pt x="383" y="160"/>
                  </a:cubicBezTo>
                  <a:cubicBezTo>
                    <a:pt x="384" y="160"/>
                    <a:pt x="390" y="161"/>
                    <a:pt x="391" y="160"/>
                  </a:cubicBezTo>
                  <a:cubicBezTo>
                    <a:pt x="393" y="159"/>
                    <a:pt x="390" y="157"/>
                    <a:pt x="390" y="155"/>
                  </a:cubicBezTo>
                  <a:cubicBezTo>
                    <a:pt x="391" y="153"/>
                    <a:pt x="391" y="154"/>
                    <a:pt x="394" y="152"/>
                  </a:cubicBezTo>
                  <a:cubicBezTo>
                    <a:pt x="397" y="151"/>
                    <a:pt x="398" y="153"/>
                    <a:pt x="398" y="153"/>
                  </a:cubicBezTo>
                  <a:close/>
                  <a:moveTo>
                    <a:pt x="274" y="42"/>
                  </a:moveTo>
                  <a:cubicBezTo>
                    <a:pt x="279" y="40"/>
                    <a:pt x="287" y="41"/>
                    <a:pt x="295" y="43"/>
                  </a:cubicBezTo>
                  <a:cubicBezTo>
                    <a:pt x="331" y="55"/>
                    <a:pt x="363" y="76"/>
                    <a:pt x="387" y="105"/>
                  </a:cubicBezTo>
                  <a:cubicBezTo>
                    <a:pt x="388" y="106"/>
                    <a:pt x="388" y="108"/>
                    <a:pt x="388" y="108"/>
                  </a:cubicBezTo>
                  <a:cubicBezTo>
                    <a:pt x="389" y="109"/>
                    <a:pt x="390" y="111"/>
                    <a:pt x="390" y="112"/>
                  </a:cubicBezTo>
                  <a:cubicBezTo>
                    <a:pt x="391" y="113"/>
                    <a:pt x="392" y="115"/>
                    <a:pt x="393" y="117"/>
                  </a:cubicBezTo>
                  <a:cubicBezTo>
                    <a:pt x="393" y="118"/>
                    <a:pt x="392" y="118"/>
                    <a:pt x="391" y="118"/>
                  </a:cubicBezTo>
                  <a:cubicBezTo>
                    <a:pt x="390" y="118"/>
                    <a:pt x="390" y="119"/>
                    <a:pt x="388" y="121"/>
                  </a:cubicBezTo>
                  <a:cubicBezTo>
                    <a:pt x="388" y="123"/>
                    <a:pt x="388" y="121"/>
                    <a:pt x="388" y="122"/>
                  </a:cubicBezTo>
                  <a:cubicBezTo>
                    <a:pt x="387" y="122"/>
                    <a:pt x="386" y="124"/>
                    <a:pt x="386" y="125"/>
                  </a:cubicBezTo>
                  <a:cubicBezTo>
                    <a:pt x="385" y="126"/>
                    <a:pt x="387" y="127"/>
                    <a:pt x="388" y="129"/>
                  </a:cubicBezTo>
                  <a:cubicBezTo>
                    <a:pt x="388" y="131"/>
                    <a:pt x="388" y="129"/>
                    <a:pt x="387" y="131"/>
                  </a:cubicBezTo>
                  <a:cubicBezTo>
                    <a:pt x="386" y="132"/>
                    <a:pt x="385" y="132"/>
                    <a:pt x="384" y="133"/>
                  </a:cubicBezTo>
                  <a:cubicBezTo>
                    <a:pt x="384" y="134"/>
                    <a:pt x="381" y="132"/>
                    <a:pt x="380" y="134"/>
                  </a:cubicBezTo>
                  <a:cubicBezTo>
                    <a:pt x="378" y="134"/>
                    <a:pt x="379" y="135"/>
                    <a:pt x="379" y="137"/>
                  </a:cubicBezTo>
                  <a:cubicBezTo>
                    <a:pt x="378" y="138"/>
                    <a:pt x="379" y="138"/>
                    <a:pt x="378" y="139"/>
                  </a:cubicBezTo>
                  <a:cubicBezTo>
                    <a:pt x="378" y="140"/>
                    <a:pt x="376" y="138"/>
                    <a:pt x="375" y="137"/>
                  </a:cubicBezTo>
                  <a:cubicBezTo>
                    <a:pt x="375" y="137"/>
                    <a:pt x="373" y="135"/>
                    <a:pt x="373" y="135"/>
                  </a:cubicBezTo>
                  <a:cubicBezTo>
                    <a:pt x="375" y="133"/>
                    <a:pt x="375" y="133"/>
                    <a:pt x="375" y="133"/>
                  </a:cubicBezTo>
                  <a:cubicBezTo>
                    <a:pt x="378" y="130"/>
                    <a:pt x="378" y="130"/>
                    <a:pt x="378" y="130"/>
                  </a:cubicBezTo>
                  <a:cubicBezTo>
                    <a:pt x="381" y="128"/>
                    <a:pt x="381" y="128"/>
                    <a:pt x="381" y="128"/>
                  </a:cubicBezTo>
                  <a:cubicBezTo>
                    <a:pt x="381" y="128"/>
                    <a:pt x="383" y="127"/>
                    <a:pt x="385" y="126"/>
                  </a:cubicBezTo>
                  <a:cubicBezTo>
                    <a:pt x="386" y="126"/>
                    <a:pt x="384" y="123"/>
                    <a:pt x="384" y="122"/>
                  </a:cubicBezTo>
                  <a:cubicBezTo>
                    <a:pt x="383" y="122"/>
                    <a:pt x="382" y="118"/>
                    <a:pt x="382" y="118"/>
                  </a:cubicBezTo>
                  <a:cubicBezTo>
                    <a:pt x="382" y="118"/>
                    <a:pt x="384" y="116"/>
                    <a:pt x="385" y="116"/>
                  </a:cubicBezTo>
                  <a:cubicBezTo>
                    <a:pt x="386" y="116"/>
                    <a:pt x="387" y="114"/>
                    <a:pt x="387" y="113"/>
                  </a:cubicBezTo>
                  <a:cubicBezTo>
                    <a:pt x="387" y="112"/>
                    <a:pt x="385" y="110"/>
                    <a:pt x="384" y="109"/>
                  </a:cubicBezTo>
                  <a:cubicBezTo>
                    <a:pt x="382" y="109"/>
                    <a:pt x="378" y="109"/>
                    <a:pt x="377" y="109"/>
                  </a:cubicBezTo>
                  <a:cubicBezTo>
                    <a:pt x="376" y="109"/>
                    <a:pt x="375" y="108"/>
                    <a:pt x="373" y="107"/>
                  </a:cubicBezTo>
                  <a:cubicBezTo>
                    <a:pt x="372" y="107"/>
                    <a:pt x="370" y="105"/>
                    <a:pt x="370" y="103"/>
                  </a:cubicBezTo>
                  <a:cubicBezTo>
                    <a:pt x="369" y="101"/>
                    <a:pt x="367" y="99"/>
                    <a:pt x="366" y="98"/>
                  </a:cubicBezTo>
                  <a:cubicBezTo>
                    <a:pt x="366" y="97"/>
                    <a:pt x="365" y="94"/>
                    <a:pt x="364" y="93"/>
                  </a:cubicBezTo>
                  <a:cubicBezTo>
                    <a:pt x="363" y="91"/>
                    <a:pt x="360" y="90"/>
                    <a:pt x="359" y="90"/>
                  </a:cubicBezTo>
                  <a:cubicBezTo>
                    <a:pt x="358" y="90"/>
                    <a:pt x="352" y="87"/>
                    <a:pt x="351" y="85"/>
                  </a:cubicBezTo>
                  <a:cubicBezTo>
                    <a:pt x="348" y="84"/>
                    <a:pt x="345" y="83"/>
                    <a:pt x="345" y="83"/>
                  </a:cubicBezTo>
                  <a:cubicBezTo>
                    <a:pt x="343" y="80"/>
                    <a:pt x="343" y="80"/>
                    <a:pt x="343" y="80"/>
                  </a:cubicBezTo>
                  <a:cubicBezTo>
                    <a:pt x="343" y="80"/>
                    <a:pt x="342" y="79"/>
                    <a:pt x="338" y="79"/>
                  </a:cubicBezTo>
                  <a:cubicBezTo>
                    <a:pt x="335" y="79"/>
                    <a:pt x="333" y="78"/>
                    <a:pt x="333" y="78"/>
                  </a:cubicBezTo>
                  <a:cubicBezTo>
                    <a:pt x="333" y="78"/>
                    <a:pt x="331" y="75"/>
                    <a:pt x="331" y="74"/>
                  </a:cubicBezTo>
                  <a:cubicBezTo>
                    <a:pt x="331" y="73"/>
                    <a:pt x="329" y="73"/>
                    <a:pt x="329" y="73"/>
                  </a:cubicBezTo>
                  <a:cubicBezTo>
                    <a:pt x="329" y="73"/>
                    <a:pt x="323" y="71"/>
                    <a:pt x="323" y="71"/>
                  </a:cubicBezTo>
                  <a:cubicBezTo>
                    <a:pt x="322" y="70"/>
                    <a:pt x="322" y="70"/>
                    <a:pt x="320" y="70"/>
                  </a:cubicBezTo>
                  <a:cubicBezTo>
                    <a:pt x="319" y="70"/>
                    <a:pt x="317" y="71"/>
                    <a:pt x="316" y="71"/>
                  </a:cubicBezTo>
                  <a:cubicBezTo>
                    <a:pt x="315" y="73"/>
                    <a:pt x="313" y="73"/>
                    <a:pt x="311" y="74"/>
                  </a:cubicBezTo>
                  <a:cubicBezTo>
                    <a:pt x="308" y="76"/>
                    <a:pt x="307" y="75"/>
                    <a:pt x="307" y="75"/>
                  </a:cubicBezTo>
                  <a:cubicBezTo>
                    <a:pt x="307" y="75"/>
                    <a:pt x="305" y="73"/>
                    <a:pt x="305" y="71"/>
                  </a:cubicBezTo>
                  <a:cubicBezTo>
                    <a:pt x="305" y="70"/>
                    <a:pt x="305" y="69"/>
                    <a:pt x="305" y="69"/>
                  </a:cubicBezTo>
                  <a:cubicBezTo>
                    <a:pt x="305" y="69"/>
                    <a:pt x="307" y="67"/>
                    <a:pt x="307" y="67"/>
                  </a:cubicBezTo>
                  <a:cubicBezTo>
                    <a:pt x="308" y="67"/>
                    <a:pt x="305" y="63"/>
                    <a:pt x="305" y="63"/>
                  </a:cubicBezTo>
                  <a:cubicBezTo>
                    <a:pt x="301" y="62"/>
                    <a:pt x="301" y="62"/>
                    <a:pt x="301" y="62"/>
                  </a:cubicBezTo>
                  <a:cubicBezTo>
                    <a:pt x="301" y="62"/>
                    <a:pt x="297" y="60"/>
                    <a:pt x="295" y="60"/>
                  </a:cubicBezTo>
                  <a:cubicBezTo>
                    <a:pt x="293" y="60"/>
                    <a:pt x="293" y="62"/>
                    <a:pt x="293" y="64"/>
                  </a:cubicBezTo>
                  <a:cubicBezTo>
                    <a:pt x="291" y="64"/>
                    <a:pt x="292" y="65"/>
                    <a:pt x="292" y="65"/>
                  </a:cubicBezTo>
                  <a:cubicBezTo>
                    <a:pt x="297" y="67"/>
                    <a:pt x="297" y="67"/>
                    <a:pt x="297" y="67"/>
                  </a:cubicBezTo>
                  <a:cubicBezTo>
                    <a:pt x="297" y="67"/>
                    <a:pt x="297" y="70"/>
                    <a:pt x="296" y="71"/>
                  </a:cubicBezTo>
                  <a:cubicBezTo>
                    <a:pt x="294" y="71"/>
                    <a:pt x="291" y="72"/>
                    <a:pt x="291" y="72"/>
                  </a:cubicBezTo>
                  <a:cubicBezTo>
                    <a:pt x="287" y="71"/>
                    <a:pt x="287" y="71"/>
                    <a:pt x="287" y="71"/>
                  </a:cubicBezTo>
                  <a:cubicBezTo>
                    <a:pt x="285" y="69"/>
                    <a:pt x="285" y="69"/>
                    <a:pt x="285" y="69"/>
                  </a:cubicBezTo>
                  <a:cubicBezTo>
                    <a:pt x="285" y="65"/>
                    <a:pt x="285" y="65"/>
                    <a:pt x="285" y="65"/>
                  </a:cubicBezTo>
                  <a:cubicBezTo>
                    <a:pt x="285" y="65"/>
                    <a:pt x="285" y="62"/>
                    <a:pt x="284" y="61"/>
                  </a:cubicBezTo>
                  <a:cubicBezTo>
                    <a:pt x="284" y="59"/>
                    <a:pt x="283" y="59"/>
                    <a:pt x="282" y="59"/>
                  </a:cubicBezTo>
                  <a:cubicBezTo>
                    <a:pt x="281" y="58"/>
                    <a:pt x="279" y="58"/>
                    <a:pt x="279" y="58"/>
                  </a:cubicBezTo>
                  <a:cubicBezTo>
                    <a:pt x="278" y="56"/>
                    <a:pt x="278" y="56"/>
                    <a:pt x="278" y="56"/>
                  </a:cubicBezTo>
                  <a:cubicBezTo>
                    <a:pt x="278" y="56"/>
                    <a:pt x="277" y="53"/>
                    <a:pt x="276" y="52"/>
                  </a:cubicBezTo>
                  <a:cubicBezTo>
                    <a:pt x="276" y="51"/>
                    <a:pt x="272" y="48"/>
                    <a:pt x="272" y="47"/>
                  </a:cubicBezTo>
                  <a:cubicBezTo>
                    <a:pt x="271" y="47"/>
                    <a:pt x="270" y="46"/>
                    <a:pt x="270" y="46"/>
                  </a:cubicBezTo>
                  <a:cubicBezTo>
                    <a:pt x="274" y="42"/>
                    <a:pt x="274" y="42"/>
                    <a:pt x="274" y="42"/>
                  </a:cubicBezTo>
                  <a:close/>
                  <a:moveTo>
                    <a:pt x="264" y="421"/>
                  </a:moveTo>
                  <a:cubicBezTo>
                    <a:pt x="266" y="423"/>
                    <a:pt x="266" y="423"/>
                    <a:pt x="269" y="427"/>
                  </a:cubicBezTo>
                  <a:cubicBezTo>
                    <a:pt x="272" y="430"/>
                    <a:pt x="278" y="421"/>
                    <a:pt x="281" y="420"/>
                  </a:cubicBezTo>
                  <a:cubicBezTo>
                    <a:pt x="284" y="419"/>
                    <a:pt x="286" y="419"/>
                    <a:pt x="288" y="416"/>
                  </a:cubicBezTo>
                  <a:cubicBezTo>
                    <a:pt x="291" y="414"/>
                    <a:pt x="287" y="414"/>
                    <a:pt x="287" y="414"/>
                  </a:cubicBezTo>
                  <a:cubicBezTo>
                    <a:pt x="279" y="411"/>
                    <a:pt x="279" y="411"/>
                    <a:pt x="279" y="411"/>
                  </a:cubicBezTo>
                  <a:cubicBezTo>
                    <a:pt x="270" y="409"/>
                    <a:pt x="270" y="409"/>
                    <a:pt x="270" y="409"/>
                  </a:cubicBezTo>
                  <a:cubicBezTo>
                    <a:pt x="270" y="409"/>
                    <a:pt x="270" y="405"/>
                    <a:pt x="273" y="404"/>
                  </a:cubicBezTo>
                  <a:cubicBezTo>
                    <a:pt x="275" y="403"/>
                    <a:pt x="276" y="405"/>
                    <a:pt x="278" y="406"/>
                  </a:cubicBezTo>
                  <a:cubicBezTo>
                    <a:pt x="279" y="407"/>
                    <a:pt x="293" y="402"/>
                    <a:pt x="293" y="402"/>
                  </a:cubicBezTo>
                  <a:cubicBezTo>
                    <a:pt x="293" y="402"/>
                    <a:pt x="301" y="403"/>
                    <a:pt x="305" y="400"/>
                  </a:cubicBezTo>
                  <a:cubicBezTo>
                    <a:pt x="308" y="397"/>
                    <a:pt x="305" y="400"/>
                    <a:pt x="305" y="395"/>
                  </a:cubicBezTo>
                  <a:cubicBezTo>
                    <a:pt x="306" y="390"/>
                    <a:pt x="312" y="396"/>
                    <a:pt x="316" y="397"/>
                  </a:cubicBezTo>
                  <a:cubicBezTo>
                    <a:pt x="319" y="397"/>
                    <a:pt x="319" y="396"/>
                    <a:pt x="328" y="395"/>
                  </a:cubicBezTo>
                  <a:cubicBezTo>
                    <a:pt x="337" y="394"/>
                    <a:pt x="334" y="394"/>
                    <a:pt x="334" y="394"/>
                  </a:cubicBezTo>
                  <a:cubicBezTo>
                    <a:pt x="334" y="391"/>
                    <a:pt x="334" y="391"/>
                    <a:pt x="334" y="391"/>
                  </a:cubicBezTo>
                  <a:cubicBezTo>
                    <a:pt x="334" y="391"/>
                    <a:pt x="338" y="392"/>
                    <a:pt x="341" y="394"/>
                  </a:cubicBezTo>
                  <a:cubicBezTo>
                    <a:pt x="344" y="395"/>
                    <a:pt x="347" y="394"/>
                    <a:pt x="349" y="393"/>
                  </a:cubicBezTo>
                  <a:cubicBezTo>
                    <a:pt x="351" y="392"/>
                    <a:pt x="352" y="401"/>
                    <a:pt x="352" y="401"/>
                  </a:cubicBezTo>
                  <a:cubicBezTo>
                    <a:pt x="352" y="402"/>
                    <a:pt x="352" y="403"/>
                    <a:pt x="351" y="404"/>
                  </a:cubicBezTo>
                  <a:cubicBezTo>
                    <a:pt x="332" y="417"/>
                    <a:pt x="312" y="427"/>
                    <a:pt x="288" y="434"/>
                  </a:cubicBezTo>
                  <a:cubicBezTo>
                    <a:pt x="260" y="442"/>
                    <a:pt x="232" y="443"/>
                    <a:pt x="205" y="439"/>
                  </a:cubicBezTo>
                  <a:cubicBezTo>
                    <a:pt x="207" y="438"/>
                    <a:pt x="209" y="438"/>
                    <a:pt x="211" y="438"/>
                  </a:cubicBezTo>
                  <a:cubicBezTo>
                    <a:pt x="212" y="439"/>
                    <a:pt x="218" y="432"/>
                    <a:pt x="219" y="431"/>
                  </a:cubicBezTo>
                  <a:cubicBezTo>
                    <a:pt x="220" y="430"/>
                    <a:pt x="223" y="429"/>
                    <a:pt x="225" y="429"/>
                  </a:cubicBezTo>
                  <a:cubicBezTo>
                    <a:pt x="226" y="427"/>
                    <a:pt x="231" y="428"/>
                    <a:pt x="234" y="427"/>
                  </a:cubicBezTo>
                  <a:cubicBezTo>
                    <a:pt x="237" y="427"/>
                    <a:pt x="238" y="427"/>
                    <a:pt x="242" y="429"/>
                  </a:cubicBezTo>
                  <a:cubicBezTo>
                    <a:pt x="246" y="432"/>
                    <a:pt x="246" y="427"/>
                    <a:pt x="248" y="427"/>
                  </a:cubicBezTo>
                  <a:cubicBezTo>
                    <a:pt x="250" y="426"/>
                    <a:pt x="256" y="425"/>
                    <a:pt x="256" y="425"/>
                  </a:cubicBezTo>
                  <a:cubicBezTo>
                    <a:pt x="252" y="420"/>
                    <a:pt x="252" y="420"/>
                    <a:pt x="252" y="420"/>
                  </a:cubicBezTo>
                  <a:cubicBezTo>
                    <a:pt x="252" y="420"/>
                    <a:pt x="255" y="418"/>
                    <a:pt x="258" y="417"/>
                  </a:cubicBezTo>
                  <a:cubicBezTo>
                    <a:pt x="261" y="416"/>
                    <a:pt x="261" y="419"/>
                    <a:pt x="264" y="421"/>
                  </a:cubicBezTo>
                  <a:close/>
                  <a:moveTo>
                    <a:pt x="175" y="43"/>
                  </a:moveTo>
                  <a:cubicBezTo>
                    <a:pt x="174" y="43"/>
                    <a:pt x="174" y="43"/>
                    <a:pt x="174" y="43"/>
                  </a:cubicBezTo>
                  <a:cubicBezTo>
                    <a:pt x="174" y="43"/>
                    <a:pt x="177" y="46"/>
                    <a:pt x="178" y="47"/>
                  </a:cubicBezTo>
                  <a:cubicBezTo>
                    <a:pt x="180" y="48"/>
                    <a:pt x="177" y="48"/>
                    <a:pt x="177" y="48"/>
                  </a:cubicBezTo>
                  <a:cubicBezTo>
                    <a:pt x="177" y="48"/>
                    <a:pt x="170" y="55"/>
                    <a:pt x="170" y="56"/>
                  </a:cubicBezTo>
                  <a:cubicBezTo>
                    <a:pt x="170" y="58"/>
                    <a:pt x="174" y="58"/>
                    <a:pt x="181" y="55"/>
                  </a:cubicBezTo>
                  <a:cubicBezTo>
                    <a:pt x="188" y="53"/>
                    <a:pt x="185" y="55"/>
                    <a:pt x="193" y="48"/>
                  </a:cubicBezTo>
                  <a:cubicBezTo>
                    <a:pt x="201" y="41"/>
                    <a:pt x="203" y="53"/>
                    <a:pt x="208" y="55"/>
                  </a:cubicBezTo>
                  <a:cubicBezTo>
                    <a:pt x="213" y="58"/>
                    <a:pt x="214" y="58"/>
                    <a:pt x="217" y="63"/>
                  </a:cubicBezTo>
                  <a:cubicBezTo>
                    <a:pt x="222" y="68"/>
                    <a:pt x="217" y="63"/>
                    <a:pt x="212" y="69"/>
                  </a:cubicBezTo>
                  <a:cubicBezTo>
                    <a:pt x="208" y="74"/>
                    <a:pt x="211" y="70"/>
                    <a:pt x="207" y="71"/>
                  </a:cubicBezTo>
                  <a:cubicBezTo>
                    <a:pt x="203" y="71"/>
                    <a:pt x="195" y="71"/>
                    <a:pt x="192" y="72"/>
                  </a:cubicBezTo>
                  <a:cubicBezTo>
                    <a:pt x="189" y="72"/>
                    <a:pt x="188" y="73"/>
                    <a:pt x="191" y="82"/>
                  </a:cubicBezTo>
                  <a:cubicBezTo>
                    <a:pt x="193" y="91"/>
                    <a:pt x="191" y="82"/>
                    <a:pt x="179" y="93"/>
                  </a:cubicBezTo>
                  <a:cubicBezTo>
                    <a:pt x="167" y="103"/>
                    <a:pt x="183" y="99"/>
                    <a:pt x="173" y="103"/>
                  </a:cubicBezTo>
                  <a:cubicBezTo>
                    <a:pt x="164" y="109"/>
                    <a:pt x="176" y="106"/>
                    <a:pt x="184" y="107"/>
                  </a:cubicBezTo>
                  <a:cubicBezTo>
                    <a:pt x="193" y="108"/>
                    <a:pt x="188" y="106"/>
                    <a:pt x="196" y="111"/>
                  </a:cubicBezTo>
                  <a:cubicBezTo>
                    <a:pt x="202" y="116"/>
                    <a:pt x="196" y="115"/>
                    <a:pt x="193" y="117"/>
                  </a:cubicBezTo>
                  <a:cubicBezTo>
                    <a:pt x="191" y="119"/>
                    <a:pt x="185" y="119"/>
                    <a:pt x="183" y="118"/>
                  </a:cubicBezTo>
                  <a:cubicBezTo>
                    <a:pt x="180" y="117"/>
                    <a:pt x="178" y="118"/>
                    <a:pt x="178" y="118"/>
                  </a:cubicBezTo>
                  <a:cubicBezTo>
                    <a:pt x="178" y="118"/>
                    <a:pt x="171" y="114"/>
                    <a:pt x="167" y="119"/>
                  </a:cubicBezTo>
                  <a:cubicBezTo>
                    <a:pt x="162" y="124"/>
                    <a:pt x="167" y="119"/>
                    <a:pt x="165" y="119"/>
                  </a:cubicBezTo>
                  <a:cubicBezTo>
                    <a:pt x="163" y="117"/>
                    <a:pt x="161" y="119"/>
                    <a:pt x="158" y="117"/>
                  </a:cubicBezTo>
                  <a:cubicBezTo>
                    <a:pt x="156" y="116"/>
                    <a:pt x="150" y="115"/>
                    <a:pt x="138" y="125"/>
                  </a:cubicBezTo>
                  <a:cubicBezTo>
                    <a:pt x="126" y="134"/>
                    <a:pt x="139" y="129"/>
                    <a:pt x="134" y="134"/>
                  </a:cubicBezTo>
                  <a:cubicBezTo>
                    <a:pt x="128" y="138"/>
                    <a:pt x="132" y="136"/>
                    <a:pt x="130" y="132"/>
                  </a:cubicBezTo>
                  <a:cubicBezTo>
                    <a:pt x="129" y="129"/>
                    <a:pt x="127" y="123"/>
                    <a:pt x="125" y="123"/>
                  </a:cubicBezTo>
                  <a:cubicBezTo>
                    <a:pt x="123" y="123"/>
                    <a:pt x="122" y="125"/>
                    <a:pt x="120" y="127"/>
                  </a:cubicBezTo>
                  <a:cubicBezTo>
                    <a:pt x="117" y="130"/>
                    <a:pt x="108" y="117"/>
                    <a:pt x="103" y="122"/>
                  </a:cubicBezTo>
                  <a:cubicBezTo>
                    <a:pt x="97" y="126"/>
                    <a:pt x="101" y="123"/>
                    <a:pt x="96" y="129"/>
                  </a:cubicBezTo>
                  <a:cubicBezTo>
                    <a:pt x="91" y="135"/>
                    <a:pt x="98" y="135"/>
                    <a:pt x="102" y="138"/>
                  </a:cubicBezTo>
                  <a:cubicBezTo>
                    <a:pt x="106" y="140"/>
                    <a:pt x="103" y="135"/>
                    <a:pt x="108" y="132"/>
                  </a:cubicBezTo>
                  <a:cubicBezTo>
                    <a:pt x="113" y="129"/>
                    <a:pt x="111" y="133"/>
                    <a:pt x="120" y="138"/>
                  </a:cubicBezTo>
                  <a:cubicBezTo>
                    <a:pt x="130" y="143"/>
                    <a:pt x="120" y="138"/>
                    <a:pt x="120" y="143"/>
                  </a:cubicBezTo>
                  <a:cubicBezTo>
                    <a:pt x="120" y="147"/>
                    <a:pt x="114" y="143"/>
                    <a:pt x="110" y="146"/>
                  </a:cubicBezTo>
                  <a:cubicBezTo>
                    <a:pt x="106" y="148"/>
                    <a:pt x="108" y="148"/>
                    <a:pt x="102" y="150"/>
                  </a:cubicBezTo>
                  <a:cubicBezTo>
                    <a:pt x="97" y="153"/>
                    <a:pt x="102" y="150"/>
                    <a:pt x="102" y="154"/>
                  </a:cubicBezTo>
                  <a:cubicBezTo>
                    <a:pt x="102" y="158"/>
                    <a:pt x="99" y="155"/>
                    <a:pt x="94" y="160"/>
                  </a:cubicBezTo>
                  <a:cubicBezTo>
                    <a:pt x="90" y="164"/>
                    <a:pt x="93" y="162"/>
                    <a:pt x="96" y="166"/>
                  </a:cubicBezTo>
                  <a:cubicBezTo>
                    <a:pt x="99" y="169"/>
                    <a:pt x="98" y="165"/>
                    <a:pt x="100" y="164"/>
                  </a:cubicBezTo>
                  <a:cubicBezTo>
                    <a:pt x="101" y="162"/>
                    <a:pt x="102" y="162"/>
                    <a:pt x="107" y="163"/>
                  </a:cubicBezTo>
                  <a:cubicBezTo>
                    <a:pt x="112" y="164"/>
                    <a:pt x="112" y="162"/>
                    <a:pt x="114" y="163"/>
                  </a:cubicBezTo>
                  <a:cubicBezTo>
                    <a:pt x="117" y="163"/>
                    <a:pt x="117" y="160"/>
                    <a:pt x="127" y="157"/>
                  </a:cubicBezTo>
                  <a:cubicBezTo>
                    <a:pt x="138" y="152"/>
                    <a:pt x="127" y="157"/>
                    <a:pt x="135" y="161"/>
                  </a:cubicBezTo>
                  <a:cubicBezTo>
                    <a:pt x="143" y="165"/>
                    <a:pt x="135" y="161"/>
                    <a:pt x="140" y="160"/>
                  </a:cubicBezTo>
                  <a:cubicBezTo>
                    <a:pt x="144" y="158"/>
                    <a:pt x="144" y="156"/>
                    <a:pt x="147" y="154"/>
                  </a:cubicBezTo>
                  <a:cubicBezTo>
                    <a:pt x="149" y="152"/>
                    <a:pt x="148" y="151"/>
                    <a:pt x="153" y="149"/>
                  </a:cubicBezTo>
                  <a:cubicBezTo>
                    <a:pt x="159" y="148"/>
                    <a:pt x="153" y="149"/>
                    <a:pt x="159" y="147"/>
                  </a:cubicBezTo>
                  <a:cubicBezTo>
                    <a:pt x="164" y="146"/>
                    <a:pt x="160" y="143"/>
                    <a:pt x="159" y="136"/>
                  </a:cubicBezTo>
                  <a:cubicBezTo>
                    <a:pt x="157" y="129"/>
                    <a:pt x="159" y="136"/>
                    <a:pt x="162" y="134"/>
                  </a:cubicBezTo>
                  <a:cubicBezTo>
                    <a:pt x="165" y="133"/>
                    <a:pt x="164" y="133"/>
                    <a:pt x="165" y="132"/>
                  </a:cubicBezTo>
                  <a:cubicBezTo>
                    <a:pt x="167" y="132"/>
                    <a:pt x="165" y="132"/>
                    <a:pt x="174" y="132"/>
                  </a:cubicBezTo>
                  <a:cubicBezTo>
                    <a:pt x="182" y="131"/>
                    <a:pt x="176" y="131"/>
                    <a:pt x="179" y="131"/>
                  </a:cubicBezTo>
                  <a:cubicBezTo>
                    <a:pt x="182" y="130"/>
                    <a:pt x="183" y="130"/>
                    <a:pt x="188" y="130"/>
                  </a:cubicBezTo>
                  <a:cubicBezTo>
                    <a:pt x="192" y="129"/>
                    <a:pt x="191" y="129"/>
                    <a:pt x="193" y="129"/>
                  </a:cubicBezTo>
                  <a:cubicBezTo>
                    <a:pt x="195" y="129"/>
                    <a:pt x="200" y="132"/>
                    <a:pt x="203" y="134"/>
                  </a:cubicBezTo>
                  <a:cubicBezTo>
                    <a:pt x="207" y="136"/>
                    <a:pt x="212" y="137"/>
                    <a:pt x="216" y="135"/>
                  </a:cubicBezTo>
                  <a:cubicBezTo>
                    <a:pt x="220" y="133"/>
                    <a:pt x="219" y="135"/>
                    <a:pt x="222" y="136"/>
                  </a:cubicBezTo>
                  <a:cubicBezTo>
                    <a:pt x="223" y="137"/>
                    <a:pt x="227" y="141"/>
                    <a:pt x="228" y="143"/>
                  </a:cubicBezTo>
                  <a:cubicBezTo>
                    <a:pt x="229" y="144"/>
                    <a:pt x="237" y="146"/>
                    <a:pt x="243" y="152"/>
                  </a:cubicBezTo>
                  <a:cubicBezTo>
                    <a:pt x="250" y="160"/>
                    <a:pt x="249" y="158"/>
                    <a:pt x="247" y="170"/>
                  </a:cubicBezTo>
                  <a:cubicBezTo>
                    <a:pt x="245" y="183"/>
                    <a:pt x="251" y="173"/>
                    <a:pt x="253" y="178"/>
                  </a:cubicBezTo>
                  <a:cubicBezTo>
                    <a:pt x="254" y="184"/>
                    <a:pt x="255" y="181"/>
                    <a:pt x="258" y="185"/>
                  </a:cubicBezTo>
                  <a:cubicBezTo>
                    <a:pt x="261" y="189"/>
                    <a:pt x="258" y="185"/>
                    <a:pt x="254" y="192"/>
                  </a:cubicBezTo>
                  <a:cubicBezTo>
                    <a:pt x="251" y="199"/>
                    <a:pt x="254" y="192"/>
                    <a:pt x="252" y="197"/>
                  </a:cubicBezTo>
                  <a:cubicBezTo>
                    <a:pt x="250" y="202"/>
                    <a:pt x="252" y="200"/>
                    <a:pt x="253" y="204"/>
                  </a:cubicBezTo>
                  <a:cubicBezTo>
                    <a:pt x="253" y="209"/>
                    <a:pt x="252" y="207"/>
                    <a:pt x="249" y="211"/>
                  </a:cubicBezTo>
                  <a:cubicBezTo>
                    <a:pt x="245" y="214"/>
                    <a:pt x="247" y="213"/>
                    <a:pt x="246" y="219"/>
                  </a:cubicBezTo>
                  <a:cubicBezTo>
                    <a:pt x="246" y="223"/>
                    <a:pt x="244" y="220"/>
                    <a:pt x="241" y="224"/>
                  </a:cubicBezTo>
                  <a:cubicBezTo>
                    <a:pt x="237" y="228"/>
                    <a:pt x="230" y="228"/>
                    <a:pt x="225" y="229"/>
                  </a:cubicBezTo>
                  <a:cubicBezTo>
                    <a:pt x="219" y="231"/>
                    <a:pt x="217" y="231"/>
                    <a:pt x="213" y="231"/>
                  </a:cubicBezTo>
                  <a:cubicBezTo>
                    <a:pt x="208" y="230"/>
                    <a:pt x="203" y="232"/>
                    <a:pt x="200" y="231"/>
                  </a:cubicBezTo>
                  <a:cubicBezTo>
                    <a:pt x="197" y="229"/>
                    <a:pt x="194" y="231"/>
                    <a:pt x="193" y="232"/>
                  </a:cubicBezTo>
                  <a:cubicBezTo>
                    <a:pt x="193" y="233"/>
                    <a:pt x="194" y="235"/>
                    <a:pt x="191" y="240"/>
                  </a:cubicBezTo>
                  <a:cubicBezTo>
                    <a:pt x="187" y="244"/>
                    <a:pt x="187" y="240"/>
                    <a:pt x="184" y="240"/>
                  </a:cubicBezTo>
                  <a:cubicBezTo>
                    <a:pt x="181" y="240"/>
                    <a:pt x="175" y="247"/>
                    <a:pt x="175" y="247"/>
                  </a:cubicBezTo>
                  <a:cubicBezTo>
                    <a:pt x="175" y="247"/>
                    <a:pt x="177" y="251"/>
                    <a:pt x="180" y="257"/>
                  </a:cubicBezTo>
                  <a:cubicBezTo>
                    <a:pt x="183" y="262"/>
                    <a:pt x="180" y="257"/>
                    <a:pt x="181" y="260"/>
                  </a:cubicBezTo>
                  <a:cubicBezTo>
                    <a:pt x="182" y="264"/>
                    <a:pt x="184" y="274"/>
                    <a:pt x="184" y="274"/>
                  </a:cubicBezTo>
                  <a:cubicBezTo>
                    <a:pt x="184" y="274"/>
                    <a:pt x="182" y="277"/>
                    <a:pt x="181" y="282"/>
                  </a:cubicBezTo>
                  <a:cubicBezTo>
                    <a:pt x="179" y="287"/>
                    <a:pt x="179" y="286"/>
                    <a:pt x="179" y="288"/>
                  </a:cubicBezTo>
                  <a:cubicBezTo>
                    <a:pt x="179" y="289"/>
                    <a:pt x="176" y="294"/>
                    <a:pt x="176" y="297"/>
                  </a:cubicBezTo>
                  <a:cubicBezTo>
                    <a:pt x="176" y="299"/>
                    <a:pt x="176" y="301"/>
                    <a:pt x="176" y="305"/>
                  </a:cubicBezTo>
                  <a:cubicBezTo>
                    <a:pt x="177" y="309"/>
                    <a:pt x="181" y="308"/>
                    <a:pt x="185" y="310"/>
                  </a:cubicBezTo>
                  <a:cubicBezTo>
                    <a:pt x="190" y="312"/>
                    <a:pt x="188" y="313"/>
                    <a:pt x="191" y="319"/>
                  </a:cubicBezTo>
                  <a:cubicBezTo>
                    <a:pt x="194" y="325"/>
                    <a:pt x="191" y="319"/>
                    <a:pt x="195" y="324"/>
                  </a:cubicBezTo>
                  <a:cubicBezTo>
                    <a:pt x="199" y="330"/>
                    <a:pt x="195" y="327"/>
                    <a:pt x="193" y="332"/>
                  </a:cubicBezTo>
                  <a:cubicBezTo>
                    <a:pt x="190" y="337"/>
                    <a:pt x="190" y="334"/>
                    <a:pt x="188" y="342"/>
                  </a:cubicBezTo>
                  <a:cubicBezTo>
                    <a:pt x="187" y="348"/>
                    <a:pt x="188" y="344"/>
                    <a:pt x="189" y="350"/>
                  </a:cubicBezTo>
                  <a:cubicBezTo>
                    <a:pt x="190" y="355"/>
                    <a:pt x="189" y="350"/>
                    <a:pt x="191" y="355"/>
                  </a:cubicBezTo>
                  <a:cubicBezTo>
                    <a:pt x="193" y="361"/>
                    <a:pt x="191" y="355"/>
                    <a:pt x="190" y="363"/>
                  </a:cubicBezTo>
                  <a:cubicBezTo>
                    <a:pt x="188" y="372"/>
                    <a:pt x="190" y="367"/>
                    <a:pt x="188" y="375"/>
                  </a:cubicBezTo>
                  <a:cubicBezTo>
                    <a:pt x="186" y="382"/>
                    <a:pt x="188" y="375"/>
                    <a:pt x="186" y="375"/>
                  </a:cubicBezTo>
                  <a:cubicBezTo>
                    <a:pt x="184" y="376"/>
                    <a:pt x="176" y="375"/>
                    <a:pt x="174" y="374"/>
                  </a:cubicBezTo>
                  <a:cubicBezTo>
                    <a:pt x="172" y="372"/>
                    <a:pt x="162" y="371"/>
                    <a:pt x="159" y="372"/>
                  </a:cubicBezTo>
                  <a:cubicBezTo>
                    <a:pt x="156" y="372"/>
                    <a:pt x="155" y="366"/>
                    <a:pt x="155" y="366"/>
                  </a:cubicBezTo>
                  <a:cubicBezTo>
                    <a:pt x="144" y="362"/>
                    <a:pt x="144" y="362"/>
                    <a:pt x="144" y="362"/>
                  </a:cubicBezTo>
                  <a:cubicBezTo>
                    <a:pt x="134" y="353"/>
                    <a:pt x="134" y="353"/>
                    <a:pt x="134" y="353"/>
                  </a:cubicBezTo>
                  <a:cubicBezTo>
                    <a:pt x="134" y="353"/>
                    <a:pt x="132" y="347"/>
                    <a:pt x="132" y="346"/>
                  </a:cubicBezTo>
                  <a:cubicBezTo>
                    <a:pt x="132" y="344"/>
                    <a:pt x="127" y="345"/>
                    <a:pt x="125" y="345"/>
                  </a:cubicBezTo>
                  <a:cubicBezTo>
                    <a:pt x="123" y="345"/>
                    <a:pt x="122" y="342"/>
                    <a:pt x="121" y="341"/>
                  </a:cubicBezTo>
                  <a:cubicBezTo>
                    <a:pt x="120" y="340"/>
                    <a:pt x="114" y="336"/>
                    <a:pt x="110" y="336"/>
                  </a:cubicBezTo>
                  <a:cubicBezTo>
                    <a:pt x="106" y="336"/>
                    <a:pt x="111" y="327"/>
                    <a:pt x="111" y="327"/>
                  </a:cubicBezTo>
                  <a:cubicBezTo>
                    <a:pt x="111" y="327"/>
                    <a:pt x="105" y="325"/>
                    <a:pt x="103" y="321"/>
                  </a:cubicBezTo>
                  <a:cubicBezTo>
                    <a:pt x="102" y="318"/>
                    <a:pt x="100" y="310"/>
                    <a:pt x="100" y="308"/>
                  </a:cubicBezTo>
                  <a:cubicBezTo>
                    <a:pt x="100" y="306"/>
                    <a:pt x="98" y="299"/>
                    <a:pt x="98" y="299"/>
                  </a:cubicBezTo>
                  <a:cubicBezTo>
                    <a:pt x="92" y="295"/>
                    <a:pt x="92" y="295"/>
                    <a:pt x="92" y="295"/>
                  </a:cubicBezTo>
                  <a:cubicBezTo>
                    <a:pt x="92" y="295"/>
                    <a:pt x="89" y="286"/>
                    <a:pt x="87" y="285"/>
                  </a:cubicBezTo>
                  <a:cubicBezTo>
                    <a:pt x="86" y="284"/>
                    <a:pt x="81" y="279"/>
                    <a:pt x="79" y="280"/>
                  </a:cubicBezTo>
                  <a:cubicBezTo>
                    <a:pt x="76" y="281"/>
                    <a:pt x="73" y="266"/>
                    <a:pt x="73" y="266"/>
                  </a:cubicBezTo>
                  <a:cubicBezTo>
                    <a:pt x="67" y="260"/>
                    <a:pt x="67" y="260"/>
                    <a:pt x="67" y="260"/>
                  </a:cubicBezTo>
                  <a:cubicBezTo>
                    <a:pt x="67" y="260"/>
                    <a:pt x="63" y="252"/>
                    <a:pt x="63" y="251"/>
                  </a:cubicBezTo>
                  <a:cubicBezTo>
                    <a:pt x="62" y="249"/>
                    <a:pt x="65" y="245"/>
                    <a:pt x="65" y="245"/>
                  </a:cubicBezTo>
                  <a:cubicBezTo>
                    <a:pt x="65" y="245"/>
                    <a:pt x="70" y="243"/>
                    <a:pt x="73" y="244"/>
                  </a:cubicBezTo>
                  <a:cubicBezTo>
                    <a:pt x="77" y="245"/>
                    <a:pt x="76" y="244"/>
                    <a:pt x="77" y="243"/>
                  </a:cubicBezTo>
                  <a:cubicBezTo>
                    <a:pt x="79" y="243"/>
                    <a:pt x="79" y="242"/>
                    <a:pt x="82" y="240"/>
                  </a:cubicBezTo>
                  <a:cubicBezTo>
                    <a:pt x="85" y="239"/>
                    <a:pt x="82" y="236"/>
                    <a:pt x="80" y="234"/>
                  </a:cubicBezTo>
                  <a:cubicBezTo>
                    <a:pt x="80" y="231"/>
                    <a:pt x="85" y="230"/>
                    <a:pt x="86" y="229"/>
                  </a:cubicBezTo>
                  <a:cubicBezTo>
                    <a:pt x="88" y="228"/>
                    <a:pt x="87" y="222"/>
                    <a:pt x="88" y="220"/>
                  </a:cubicBezTo>
                  <a:cubicBezTo>
                    <a:pt x="89" y="219"/>
                    <a:pt x="89" y="216"/>
                    <a:pt x="90" y="212"/>
                  </a:cubicBezTo>
                  <a:cubicBezTo>
                    <a:pt x="91" y="207"/>
                    <a:pt x="93" y="208"/>
                    <a:pt x="94" y="207"/>
                  </a:cubicBezTo>
                  <a:cubicBezTo>
                    <a:pt x="97" y="206"/>
                    <a:pt x="92" y="202"/>
                    <a:pt x="94" y="196"/>
                  </a:cubicBezTo>
                  <a:cubicBezTo>
                    <a:pt x="95" y="191"/>
                    <a:pt x="88" y="196"/>
                    <a:pt x="88" y="196"/>
                  </a:cubicBezTo>
                  <a:cubicBezTo>
                    <a:pt x="88" y="196"/>
                    <a:pt x="88" y="196"/>
                    <a:pt x="85" y="201"/>
                  </a:cubicBezTo>
                  <a:cubicBezTo>
                    <a:pt x="82" y="205"/>
                    <a:pt x="84" y="203"/>
                    <a:pt x="83" y="208"/>
                  </a:cubicBezTo>
                  <a:cubicBezTo>
                    <a:pt x="81" y="212"/>
                    <a:pt x="84" y="214"/>
                    <a:pt x="83" y="216"/>
                  </a:cubicBezTo>
                  <a:cubicBezTo>
                    <a:pt x="83" y="217"/>
                    <a:pt x="77" y="220"/>
                    <a:pt x="76" y="224"/>
                  </a:cubicBezTo>
                  <a:cubicBezTo>
                    <a:pt x="75" y="228"/>
                    <a:pt x="73" y="233"/>
                    <a:pt x="73" y="233"/>
                  </a:cubicBezTo>
                  <a:cubicBezTo>
                    <a:pt x="73" y="233"/>
                    <a:pt x="62" y="234"/>
                    <a:pt x="59" y="234"/>
                  </a:cubicBezTo>
                  <a:cubicBezTo>
                    <a:pt x="58" y="233"/>
                    <a:pt x="55" y="228"/>
                    <a:pt x="55" y="228"/>
                  </a:cubicBezTo>
                  <a:cubicBezTo>
                    <a:pt x="55" y="228"/>
                    <a:pt x="52" y="223"/>
                    <a:pt x="51" y="221"/>
                  </a:cubicBezTo>
                  <a:cubicBezTo>
                    <a:pt x="50" y="219"/>
                    <a:pt x="51" y="211"/>
                    <a:pt x="51" y="211"/>
                  </a:cubicBezTo>
                  <a:cubicBezTo>
                    <a:pt x="49" y="204"/>
                    <a:pt x="49" y="204"/>
                    <a:pt x="49" y="204"/>
                  </a:cubicBezTo>
                  <a:cubicBezTo>
                    <a:pt x="49" y="204"/>
                    <a:pt x="52" y="199"/>
                    <a:pt x="50" y="197"/>
                  </a:cubicBezTo>
                  <a:cubicBezTo>
                    <a:pt x="49" y="195"/>
                    <a:pt x="50" y="197"/>
                    <a:pt x="49" y="198"/>
                  </a:cubicBezTo>
                  <a:cubicBezTo>
                    <a:pt x="47" y="199"/>
                    <a:pt x="42" y="201"/>
                    <a:pt x="42" y="203"/>
                  </a:cubicBezTo>
                  <a:cubicBezTo>
                    <a:pt x="41" y="205"/>
                    <a:pt x="41" y="212"/>
                    <a:pt x="39" y="214"/>
                  </a:cubicBezTo>
                  <a:cubicBezTo>
                    <a:pt x="38" y="217"/>
                    <a:pt x="37" y="216"/>
                    <a:pt x="36" y="220"/>
                  </a:cubicBezTo>
                  <a:cubicBezTo>
                    <a:pt x="35" y="223"/>
                    <a:pt x="35" y="223"/>
                    <a:pt x="34" y="223"/>
                  </a:cubicBezTo>
                  <a:cubicBezTo>
                    <a:pt x="39" y="141"/>
                    <a:pt x="94" y="68"/>
                    <a:pt x="17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8"/>
            <p:cNvSpPr>
              <a:spLocks noEditPoints="1"/>
            </p:cNvSpPr>
            <p:nvPr userDrawn="1"/>
          </p:nvSpPr>
          <p:spPr bwMode="auto">
            <a:xfrm>
              <a:off x="4559300" y="4606926"/>
              <a:ext cx="1425575" cy="1390650"/>
            </a:xfrm>
            <a:custGeom>
              <a:avLst/>
              <a:gdLst>
                <a:gd name="T0" fmla="*/ 443 w 449"/>
                <a:gd name="T1" fmla="*/ 209 h 437"/>
                <a:gd name="T2" fmla="*/ 419 w 449"/>
                <a:gd name="T3" fmla="*/ 170 h 437"/>
                <a:gd name="T4" fmla="*/ 418 w 449"/>
                <a:gd name="T5" fmla="*/ 143 h 437"/>
                <a:gd name="T6" fmla="*/ 424 w 449"/>
                <a:gd name="T7" fmla="*/ 208 h 437"/>
                <a:gd name="T8" fmla="*/ 400 w 449"/>
                <a:gd name="T9" fmla="*/ 288 h 437"/>
                <a:gd name="T10" fmla="*/ 379 w 449"/>
                <a:gd name="T11" fmla="*/ 343 h 437"/>
                <a:gd name="T12" fmla="*/ 346 w 449"/>
                <a:gd name="T13" fmla="*/ 380 h 437"/>
                <a:gd name="T14" fmla="*/ 360 w 449"/>
                <a:gd name="T15" fmla="*/ 347 h 437"/>
                <a:gd name="T16" fmla="*/ 346 w 449"/>
                <a:gd name="T17" fmla="*/ 305 h 437"/>
                <a:gd name="T18" fmla="*/ 337 w 449"/>
                <a:gd name="T19" fmla="*/ 272 h 437"/>
                <a:gd name="T20" fmla="*/ 336 w 449"/>
                <a:gd name="T21" fmla="*/ 240 h 437"/>
                <a:gd name="T22" fmla="*/ 362 w 449"/>
                <a:gd name="T23" fmla="*/ 219 h 437"/>
                <a:gd name="T24" fmla="*/ 374 w 449"/>
                <a:gd name="T25" fmla="*/ 198 h 437"/>
                <a:gd name="T26" fmla="*/ 393 w 449"/>
                <a:gd name="T27" fmla="*/ 178 h 437"/>
                <a:gd name="T28" fmla="*/ 411 w 449"/>
                <a:gd name="T29" fmla="*/ 176 h 437"/>
                <a:gd name="T30" fmla="*/ 409 w 449"/>
                <a:gd name="T31" fmla="*/ 124 h 437"/>
                <a:gd name="T32" fmla="*/ 407 w 449"/>
                <a:gd name="T33" fmla="*/ 140 h 437"/>
                <a:gd name="T34" fmla="*/ 400 w 449"/>
                <a:gd name="T35" fmla="*/ 151 h 437"/>
                <a:gd name="T36" fmla="*/ 390 w 449"/>
                <a:gd name="T37" fmla="*/ 151 h 437"/>
                <a:gd name="T38" fmla="*/ 400 w 449"/>
                <a:gd name="T39" fmla="*/ 140 h 437"/>
                <a:gd name="T40" fmla="*/ 398 w 449"/>
                <a:gd name="T41" fmla="*/ 126 h 437"/>
                <a:gd name="T42" fmla="*/ 385 w 449"/>
                <a:gd name="T43" fmla="*/ 103 h 437"/>
                <a:gd name="T44" fmla="*/ 362 w 449"/>
                <a:gd name="T45" fmla="*/ 87 h 437"/>
                <a:gd name="T46" fmla="*/ 346 w 449"/>
                <a:gd name="T47" fmla="*/ 76 h 437"/>
                <a:gd name="T48" fmla="*/ 339 w 449"/>
                <a:gd name="T49" fmla="*/ 70 h 437"/>
                <a:gd name="T50" fmla="*/ 325 w 449"/>
                <a:gd name="T51" fmla="*/ 65 h 437"/>
                <a:gd name="T52" fmla="*/ 316 w 449"/>
                <a:gd name="T53" fmla="*/ 67 h 437"/>
                <a:gd name="T54" fmla="*/ 312 w 449"/>
                <a:gd name="T55" fmla="*/ 53 h 437"/>
                <a:gd name="T56" fmla="*/ 269 w 449"/>
                <a:gd name="T57" fmla="*/ 391 h 437"/>
                <a:gd name="T58" fmla="*/ 303 w 449"/>
                <a:gd name="T59" fmla="*/ 397 h 437"/>
                <a:gd name="T60" fmla="*/ 161 w 449"/>
                <a:gd name="T61" fmla="*/ 412 h 437"/>
                <a:gd name="T62" fmla="*/ 200 w 449"/>
                <a:gd name="T63" fmla="*/ 411 h 437"/>
                <a:gd name="T64" fmla="*/ 222 w 449"/>
                <a:gd name="T65" fmla="*/ 407 h 437"/>
                <a:gd name="T66" fmla="*/ 239 w 449"/>
                <a:gd name="T67" fmla="*/ 400 h 437"/>
                <a:gd name="T68" fmla="*/ 267 w 449"/>
                <a:gd name="T69" fmla="*/ 395 h 437"/>
                <a:gd name="T70" fmla="*/ 218 w 449"/>
                <a:gd name="T71" fmla="*/ 22 h 437"/>
                <a:gd name="T72" fmla="*/ 245 w 449"/>
                <a:gd name="T73" fmla="*/ 37 h 437"/>
                <a:gd name="T74" fmla="*/ 222 w 449"/>
                <a:gd name="T75" fmla="*/ 60 h 437"/>
                <a:gd name="T76" fmla="*/ 217 w 449"/>
                <a:gd name="T77" fmla="*/ 95 h 437"/>
                <a:gd name="T78" fmla="*/ 183 w 449"/>
                <a:gd name="T79" fmla="*/ 87 h 437"/>
                <a:gd name="T80" fmla="*/ 144 w 449"/>
                <a:gd name="T81" fmla="*/ 88 h 437"/>
                <a:gd name="T82" fmla="*/ 142 w 449"/>
                <a:gd name="T83" fmla="*/ 99 h 437"/>
                <a:gd name="T84" fmla="*/ 112 w 449"/>
                <a:gd name="T85" fmla="*/ 115 h 437"/>
                <a:gd name="T86" fmla="*/ 145 w 449"/>
                <a:gd name="T87" fmla="*/ 119 h 437"/>
                <a:gd name="T88" fmla="*/ 177 w 449"/>
                <a:gd name="T89" fmla="*/ 116 h 437"/>
                <a:gd name="T90" fmla="*/ 201 w 449"/>
                <a:gd name="T91" fmla="*/ 104 h 437"/>
                <a:gd name="T92" fmla="*/ 240 w 449"/>
                <a:gd name="T93" fmla="*/ 119 h 437"/>
                <a:gd name="T94" fmla="*/ 266 w 449"/>
                <a:gd name="T95" fmla="*/ 175 h 437"/>
                <a:gd name="T96" fmla="*/ 248 w 449"/>
                <a:gd name="T97" fmla="*/ 205 h 437"/>
                <a:gd name="T98" fmla="*/ 193 w 449"/>
                <a:gd name="T99" fmla="*/ 206 h 437"/>
                <a:gd name="T100" fmla="*/ 175 w 449"/>
                <a:gd name="T101" fmla="*/ 232 h 437"/>
                <a:gd name="T102" fmla="*/ 162 w 449"/>
                <a:gd name="T103" fmla="*/ 274 h 437"/>
                <a:gd name="T104" fmla="*/ 166 w 449"/>
                <a:gd name="T105" fmla="*/ 313 h 437"/>
                <a:gd name="T106" fmla="*/ 156 w 449"/>
                <a:gd name="T107" fmla="*/ 345 h 437"/>
                <a:gd name="T108" fmla="*/ 108 w 449"/>
                <a:gd name="T109" fmla="*/ 312 h 437"/>
                <a:gd name="T110" fmla="*/ 93 w 449"/>
                <a:gd name="T111" fmla="*/ 282 h 437"/>
                <a:gd name="T112" fmla="*/ 78 w 449"/>
                <a:gd name="T113" fmla="*/ 236 h 437"/>
                <a:gd name="T114" fmla="*/ 66 w 449"/>
                <a:gd name="T115" fmla="*/ 191 h 437"/>
                <a:gd name="T116" fmla="*/ 89 w 449"/>
                <a:gd name="T117" fmla="*/ 181 h 437"/>
                <a:gd name="T118" fmla="*/ 97 w 449"/>
                <a:gd name="T119" fmla="*/ 149 h 437"/>
                <a:gd name="T120" fmla="*/ 75 w 449"/>
                <a:gd name="T121" fmla="*/ 182 h 437"/>
                <a:gd name="T122" fmla="*/ 58 w 449"/>
                <a:gd name="T123" fmla="*/ 148 h 437"/>
                <a:gd name="T124" fmla="*/ 42 w 449"/>
                <a:gd name="T125" fmla="*/ 16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9" h="437">
                  <a:moveTo>
                    <a:pt x="67" y="89"/>
                  </a:moveTo>
                  <a:cubicBezTo>
                    <a:pt x="6" y="159"/>
                    <a:pt x="0" y="257"/>
                    <a:pt x="51" y="335"/>
                  </a:cubicBezTo>
                  <a:cubicBezTo>
                    <a:pt x="78" y="377"/>
                    <a:pt x="111" y="401"/>
                    <a:pt x="142" y="414"/>
                  </a:cubicBezTo>
                  <a:cubicBezTo>
                    <a:pt x="173" y="429"/>
                    <a:pt x="208" y="437"/>
                    <a:pt x="244" y="435"/>
                  </a:cubicBezTo>
                  <a:cubicBezTo>
                    <a:pt x="360" y="428"/>
                    <a:pt x="449" y="327"/>
                    <a:pt x="443" y="209"/>
                  </a:cubicBezTo>
                  <a:cubicBezTo>
                    <a:pt x="436" y="91"/>
                    <a:pt x="336" y="0"/>
                    <a:pt x="221" y="7"/>
                  </a:cubicBezTo>
                  <a:cubicBezTo>
                    <a:pt x="158" y="11"/>
                    <a:pt x="103" y="42"/>
                    <a:pt x="67" y="89"/>
                  </a:cubicBezTo>
                  <a:close/>
                  <a:moveTo>
                    <a:pt x="416" y="180"/>
                  </a:moveTo>
                  <a:cubicBezTo>
                    <a:pt x="416" y="179"/>
                    <a:pt x="416" y="179"/>
                    <a:pt x="417" y="178"/>
                  </a:cubicBezTo>
                  <a:cubicBezTo>
                    <a:pt x="418" y="177"/>
                    <a:pt x="419" y="172"/>
                    <a:pt x="419" y="170"/>
                  </a:cubicBezTo>
                  <a:cubicBezTo>
                    <a:pt x="418" y="168"/>
                    <a:pt x="417" y="166"/>
                    <a:pt x="416" y="164"/>
                  </a:cubicBezTo>
                  <a:cubicBezTo>
                    <a:pt x="416" y="163"/>
                    <a:pt x="417" y="161"/>
                    <a:pt x="416" y="156"/>
                  </a:cubicBezTo>
                  <a:cubicBezTo>
                    <a:pt x="416" y="151"/>
                    <a:pt x="416" y="151"/>
                    <a:pt x="416" y="150"/>
                  </a:cubicBezTo>
                  <a:cubicBezTo>
                    <a:pt x="416" y="148"/>
                    <a:pt x="416" y="147"/>
                    <a:pt x="416" y="145"/>
                  </a:cubicBezTo>
                  <a:cubicBezTo>
                    <a:pt x="416" y="144"/>
                    <a:pt x="418" y="144"/>
                    <a:pt x="418" y="143"/>
                  </a:cubicBezTo>
                  <a:cubicBezTo>
                    <a:pt x="423" y="156"/>
                    <a:pt x="427" y="169"/>
                    <a:pt x="430" y="182"/>
                  </a:cubicBezTo>
                  <a:cubicBezTo>
                    <a:pt x="430" y="184"/>
                    <a:pt x="429" y="186"/>
                    <a:pt x="428" y="188"/>
                  </a:cubicBezTo>
                  <a:cubicBezTo>
                    <a:pt x="428" y="190"/>
                    <a:pt x="428" y="189"/>
                    <a:pt x="425" y="193"/>
                  </a:cubicBezTo>
                  <a:cubicBezTo>
                    <a:pt x="423" y="197"/>
                    <a:pt x="422" y="197"/>
                    <a:pt x="421" y="199"/>
                  </a:cubicBezTo>
                  <a:cubicBezTo>
                    <a:pt x="421" y="202"/>
                    <a:pt x="421" y="199"/>
                    <a:pt x="424" y="208"/>
                  </a:cubicBezTo>
                  <a:cubicBezTo>
                    <a:pt x="427" y="217"/>
                    <a:pt x="420" y="224"/>
                    <a:pt x="420" y="224"/>
                  </a:cubicBezTo>
                  <a:cubicBezTo>
                    <a:pt x="420" y="224"/>
                    <a:pt x="421" y="227"/>
                    <a:pt x="421" y="243"/>
                  </a:cubicBezTo>
                  <a:cubicBezTo>
                    <a:pt x="422" y="258"/>
                    <a:pt x="416" y="262"/>
                    <a:pt x="411" y="272"/>
                  </a:cubicBezTo>
                  <a:cubicBezTo>
                    <a:pt x="407" y="281"/>
                    <a:pt x="409" y="278"/>
                    <a:pt x="407" y="281"/>
                  </a:cubicBezTo>
                  <a:cubicBezTo>
                    <a:pt x="405" y="285"/>
                    <a:pt x="405" y="282"/>
                    <a:pt x="400" y="288"/>
                  </a:cubicBezTo>
                  <a:cubicBezTo>
                    <a:pt x="395" y="293"/>
                    <a:pt x="399" y="293"/>
                    <a:pt x="397" y="304"/>
                  </a:cubicBezTo>
                  <a:cubicBezTo>
                    <a:pt x="395" y="315"/>
                    <a:pt x="395" y="309"/>
                    <a:pt x="393" y="319"/>
                  </a:cubicBezTo>
                  <a:cubicBezTo>
                    <a:pt x="392" y="328"/>
                    <a:pt x="391" y="321"/>
                    <a:pt x="387" y="327"/>
                  </a:cubicBezTo>
                  <a:cubicBezTo>
                    <a:pt x="384" y="332"/>
                    <a:pt x="387" y="327"/>
                    <a:pt x="383" y="335"/>
                  </a:cubicBezTo>
                  <a:cubicBezTo>
                    <a:pt x="380" y="343"/>
                    <a:pt x="380" y="339"/>
                    <a:pt x="379" y="343"/>
                  </a:cubicBezTo>
                  <a:cubicBezTo>
                    <a:pt x="378" y="347"/>
                    <a:pt x="376" y="345"/>
                    <a:pt x="371" y="362"/>
                  </a:cubicBezTo>
                  <a:cubicBezTo>
                    <a:pt x="366" y="379"/>
                    <a:pt x="369" y="364"/>
                    <a:pt x="367" y="368"/>
                  </a:cubicBezTo>
                  <a:cubicBezTo>
                    <a:pt x="364" y="372"/>
                    <a:pt x="362" y="370"/>
                    <a:pt x="354" y="377"/>
                  </a:cubicBezTo>
                  <a:cubicBezTo>
                    <a:pt x="348" y="383"/>
                    <a:pt x="352" y="379"/>
                    <a:pt x="347" y="383"/>
                  </a:cubicBezTo>
                  <a:cubicBezTo>
                    <a:pt x="341" y="388"/>
                    <a:pt x="346" y="382"/>
                    <a:pt x="346" y="380"/>
                  </a:cubicBezTo>
                  <a:cubicBezTo>
                    <a:pt x="346" y="378"/>
                    <a:pt x="348" y="376"/>
                    <a:pt x="350" y="374"/>
                  </a:cubicBezTo>
                  <a:cubicBezTo>
                    <a:pt x="352" y="372"/>
                    <a:pt x="353" y="369"/>
                    <a:pt x="355" y="367"/>
                  </a:cubicBezTo>
                  <a:cubicBezTo>
                    <a:pt x="357" y="364"/>
                    <a:pt x="356" y="363"/>
                    <a:pt x="357" y="360"/>
                  </a:cubicBezTo>
                  <a:cubicBezTo>
                    <a:pt x="359" y="358"/>
                    <a:pt x="360" y="357"/>
                    <a:pt x="363" y="352"/>
                  </a:cubicBezTo>
                  <a:cubicBezTo>
                    <a:pt x="366" y="347"/>
                    <a:pt x="361" y="349"/>
                    <a:pt x="360" y="347"/>
                  </a:cubicBezTo>
                  <a:cubicBezTo>
                    <a:pt x="359" y="345"/>
                    <a:pt x="359" y="346"/>
                    <a:pt x="357" y="344"/>
                  </a:cubicBezTo>
                  <a:cubicBezTo>
                    <a:pt x="357" y="342"/>
                    <a:pt x="357" y="339"/>
                    <a:pt x="359" y="336"/>
                  </a:cubicBezTo>
                  <a:cubicBezTo>
                    <a:pt x="362" y="333"/>
                    <a:pt x="354" y="320"/>
                    <a:pt x="353" y="318"/>
                  </a:cubicBezTo>
                  <a:cubicBezTo>
                    <a:pt x="353" y="317"/>
                    <a:pt x="352" y="308"/>
                    <a:pt x="352" y="308"/>
                  </a:cubicBezTo>
                  <a:cubicBezTo>
                    <a:pt x="352" y="308"/>
                    <a:pt x="349" y="305"/>
                    <a:pt x="346" y="305"/>
                  </a:cubicBezTo>
                  <a:cubicBezTo>
                    <a:pt x="345" y="304"/>
                    <a:pt x="340" y="301"/>
                    <a:pt x="338" y="299"/>
                  </a:cubicBezTo>
                  <a:cubicBezTo>
                    <a:pt x="335" y="296"/>
                    <a:pt x="339" y="293"/>
                    <a:pt x="339" y="293"/>
                  </a:cubicBezTo>
                  <a:cubicBezTo>
                    <a:pt x="339" y="293"/>
                    <a:pt x="336" y="290"/>
                    <a:pt x="336" y="288"/>
                  </a:cubicBezTo>
                  <a:cubicBezTo>
                    <a:pt x="334" y="286"/>
                    <a:pt x="334" y="281"/>
                    <a:pt x="334" y="279"/>
                  </a:cubicBezTo>
                  <a:cubicBezTo>
                    <a:pt x="334" y="278"/>
                    <a:pt x="336" y="275"/>
                    <a:pt x="337" y="272"/>
                  </a:cubicBezTo>
                  <a:cubicBezTo>
                    <a:pt x="338" y="269"/>
                    <a:pt x="337" y="267"/>
                    <a:pt x="336" y="265"/>
                  </a:cubicBezTo>
                  <a:cubicBezTo>
                    <a:pt x="334" y="264"/>
                    <a:pt x="331" y="258"/>
                    <a:pt x="329" y="257"/>
                  </a:cubicBezTo>
                  <a:cubicBezTo>
                    <a:pt x="327" y="255"/>
                    <a:pt x="327" y="253"/>
                    <a:pt x="325" y="249"/>
                  </a:cubicBezTo>
                  <a:cubicBezTo>
                    <a:pt x="325" y="245"/>
                    <a:pt x="327" y="245"/>
                    <a:pt x="328" y="244"/>
                  </a:cubicBezTo>
                  <a:cubicBezTo>
                    <a:pt x="330" y="244"/>
                    <a:pt x="331" y="243"/>
                    <a:pt x="336" y="240"/>
                  </a:cubicBezTo>
                  <a:cubicBezTo>
                    <a:pt x="341" y="236"/>
                    <a:pt x="339" y="234"/>
                    <a:pt x="341" y="232"/>
                  </a:cubicBezTo>
                  <a:cubicBezTo>
                    <a:pt x="343" y="231"/>
                    <a:pt x="347" y="231"/>
                    <a:pt x="351" y="231"/>
                  </a:cubicBezTo>
                  <a:cubicBezTo>
                    <a:pt x="356" y="231"/>
                    <a:pt x="352" y="228"/>
                    <a:pt x="353" y="227"/>
                  </a:cubicBezTo>
                  <a:cubicBezTo>
                    <a:pt x="354" y="227"/>
                    <a:pt x="357" y="226"/>
                    <a:pt x="361" y="224"/>
                  </a:cubicBezTo>
                  <a:cubicBezTo>
                    <a:pt x="365" y="222"/>
                    <a:pt x="362" y="219"/>
                    <a:pt x="362" y="219"/>
                  </a:cubicBezTo>
                  <a:cubicBezTo>
                    <a:pt x="362" y="219"/>
                    <a:pt x="366" y="218"/>
                    <a:pt x="368" y="218"/>
                  </a:cubicBezTo>
                  <a:cubicBezTo>
                    <a:pt x="369" y="217"/>
                    <a:pt x="369" y="215"/>
                    <a:pt x="369" y="214"/>
                  </a:cubicBezTo>
                  <a:cubicBezTo>
                    <a:pt x="368" y="212"/>
                    <a:pt x="369" y="208"/>
                    <a:pt x="369" y="208"/>
                  </a:cubicBezTo>
                  <a:cubicBezTo>
                    <a:pt x="369" y="208"/>
                    <a:pt x="369" y="203"/>
                    <a:pt x="372" y="202"/>
                  </a:cubicBezTo>
                  <a:cubicBezTo>
                    <a:pt x="374" y="201"/>
                    <a:pt x="372" y="199"/>
                    <a:pt x="374" y="198"/>
                  </a:cubicBezTo>
                  <a:cubicBezTo>
                    <a:pt x="375" y="197"/>
                    <a:pt x="380" y="197"/>
                    <a:pt x="381" y="197"/>
                  </a:cubicBezTo>
                  <a:cubicBezTo>
                    <a:pt x="381" y="197"/>
                    <a:pt x="386" y="195"/>
                    <a:pt x="386" y="193"/>
                  </a:cubicBezTo>
                  <a:cubicBezTo>
                    <a:pt x="387" y="191"/>
                    <a:pt x="386" y="188"/>
                    <a:pt x="388" y="187"/>
                  </a:cubicBezTo>
                  <a:cubicBezTo>
                    <a:pt x="389" y="186"/>
                    <a:pt x="390" y="183"/>
                    <a:pt x="390" y="181"/>
                  </a:cubicBezTo>
                  <a:cubicBezTo>
                    <a:pt x="391" y="179"/>
                    <a:pt x="392" y="178"/>
                    <a:pt x="393" y="178"/>
                  </a:cubicBezTo>
                  <a:cubicBezTo>
                    <a:pt x="395" y="177"/>
                    <a:pt x="400" y="179"/>
                    <a:pt x="401" y="179"/>
                  </a:cubicBezTo>
                  <a:cubicBezTo>
                    <a:pt x="403" y="179"/>
                    <a:pt x="401" y="176"/>
                    <a:pt x="401" y="174"/>
                  </a:cubicBezTo>
                  <a:cubicBezTo>
                    <a:pt x="402" y="173"/>
                    <a:pt x="402" y="173"/>
                    <a:pt x="406" y="173"/>
                  </a:cubicBezTo>
                  <a:cubicBezTo>
                    <a:pt x="409" y="171"/>
                    <a:pt x="409" y="174"/>
                    <a:pt x="409" y="174"/>
                  </a:cubicBezTo>
                  <a:cubicBezTo>
                    <a:pt x="411" y="176"/>
                    <a:pt x="411" y="176"/>
                    <a:pt x="411" y="176"/>
                  </a:cubicBezTo>
                  <a:cubicBezTo>
                    <a:pt x="411" y="176"/>
                    <a:pt x="412" y="178"/>
                    <a:pt x="415" y="182"/>
                  </a:cubicBezTo>
                  <a:cubicBezTo>
                    <a:pt x="418" y="185"/>
                    <a:pt x="415" y="182"/>
                    <a:pt x="416" y="180"/>
                  </a:cubicBezTo>
                  <a:close/>
                  <a:moveTo>
                    <a:pt x="312" y="38"/>
                  </a:moveTo>
                  <a:cubicBezTo>
                    <a:pt x="318" y="38"/>
                    <a:pt x="324" y="40"/>
                    <a:pt x="331" y="43"/>
                  </a:cubicBezTo>
                  <a:cubicBezTo>
                    <a:pt x="364" y="62"/>
                    <a:pt x="391" y="90"/>
                    <a:pt x="409" y="124"/>
                  </a:cubicBezTo>
                  <a:cubicBezTo>
                    <a:pt x="410" y="126"/>
                    <a:pt x="410" y="127"/>
                    <a:pt x="410" y="128"/>
                  </a:cubicBezTo>
                  <a:cubicBezTo>
                    <a:pt x="410" y="129"/>
                    <a:pt x="411" y="131"/>
                    <a:pt x="411" y="132"/>
                  </a:cubicBezTo>
                  <a:cubicBezTo>
                    <a:pt x="411" y="133"/>
                    <a:pt x="412" y="136"/>
                    <a:pt x="412" y="137"/>
                  </a:cubicBezTo>
                  <a:cubicBezTo>
                    <a:pt x="412" y="138"/>
                    <a:pt x="411" y="138"/>
                    <a:pt x="410" y="137"/>
                  </a:cubicBezTo>
                  <a:cubicBezTo>
                    <a:pt x="410" y="137"/>
                    <a:pt x="409" y="138"/>
                    <a:pt x="407" y="140"/>
                  </a:cubicBezTo>
                  <a:cubicBezTo>
                    <a:pt x="406" y="142"/>
                    <a:pt x="407" y="140"/>
                    <a:pt x="406" y="140"/>
                  </a:cubicBezTo>
                  <a:cubicBezTo>
                    <a:pt x="405" y="140"/>
                    <a:pt x="404" y="143"/>
                    <a:pt x="404" y="144"/>
                  </a:cubicBezTo>
                  <a:cubicBezTo>
                    <a:pt x="403" y="145"/>
                    <a:pt x="404" y="146"/>
                    <a:pt x="404" y="148"/>
                  </a:cubicBezTo>
                  <a:cubicBezTo>
                    <a:pt x="405" y="150"/>
                    <a:pt x="404" y="148"/>
                    <a:pt x="403" y="149"/>
                  </a:cubicBezTo>
                  <a:cubicBezTo>
                    <a:pt x="402" y="150"/>
                    <a:pt x="401" y="151"/>
                    <a:pt x="400" y="151"/>
                  </a:cubicBezTo>
                  <a:cubicBezTo>
                    <a:pt x="399" y="151"/>
                    <a:pt x="398" y="150"/>
                    <a:pt x="396" y="151"/>
                  </a:cubicBezTo>
                  <a:cubicBezTo>
                    <a:pt x="395" y="151"/>
                    <a:pt x="395" y="152"/>
                    <a:pt x="394" y="154"/>
                  </a:cubicBezTo>
                  <a:cubicBezTo>
                    <a:pt x="393" y="156"/>
                    <a:pt x="394" y="156"/>
                    <a:pt x="393" y="156"/>
                  </a:cubicBezTo>
                  <a:cubicBezTo>
                    <a:pt x="392" y="156"/>
                    <a:pt x="391" y="154"/>
                    <a:pt x="391" y="154"/>
                  </a:cubicBezTo>
                  <a:cubicBezTo>
                    <a:pt x="390" y="153"/>
                    <a:pt x="390" y="151"/>
                    <a:pt x="390" y="151"/>
                  </a:cubicBezTo>
                  <a:cubicBezTo>
                    <a:pt x="392" y="149"/>
                    <a:pt x="392" y="149"/>
                    <a:pt x="392" y="149"/>
                  </a:cubicBezTo>
                  <a:cubicBezTo>
                    <a:pt x="395" y="147"/>
                    <a:pt x="395" y="147"/>
                    <a:pt x="395" y="147"/>
                  </a:cubicBezTo>
                  <a:cubicBezTo>
                    <a:pt x="398" y="145"/>
                    <a:pt x="397" y="145"/>
                    <a:pt x="397" y="145"/>
                  </a:cubicBezTo>
                  <a:cubicBezTo>
                    <a:pt x="400" y="145"/>
                    <a:pt x="400" y="145"/>
                    <a:pt x="400" y="145"/>
                  </a:cubicBezTo>
                  <a:cubicBezTo>
                    <a:pt x="404" y="145"/>
                    <a:pt x="400" y="141"/>
                    <a:pt x="400" y="140"/>
                  </a:cubicBezTo>
                  <a:cubicBezTo>
                    <a:pt x="400" y="140"/>
                    <a:pt x="400" y="136"/>
                    <a:pt x="400" y="136"/>
                  </a:cubicBezTo>
                  <a:cubicBezTo>
                    <a:pt x="400" y="136"/>
                    <a:pt x="403" y="135"/>
                    <a:pt x="404" y="135"/>
                  </a:cubicBezTo>
                  <a:cubicBezTo>
                    <a:pt x="405" y="135"/>
                    <a:pt x="407" y="133"/>
                    <a:pt x="407" y="132"/>
                  </a:cubicBezTo>
                  <a:cubicBezTo>
                    <a:pt x="407" y="131"/>
                    <a:pt x="406" y="129"/>
                    <a:pt x="405" y="128"/>
                  </a:cubicBezTo>
                  <a:cubicBezTo>
                    <a:pt x="403" y="127"/>
                    <a:pt x="399" y="126"/>
                    <a:pt x="398" y="126"/>
                  </a:cubicBezTo>
                  <a:cubicBezTo>
                    <a:pt x="398" y="125"/>
                    <a:pt x="396" y="124"/>
                    <a:pt x="395" y="124"/>
                  </a:cubicBezTo>
                  <a:cubicBezTo>
                    <a:pt x="394" y="123"/>
                    <a:pt x="393" y="121"/>
                    <a:pt x="392" y="119"/>
                  </a:cubicBezTo>
                  <a:cubicBezTo>
                    <a:pt x="392" y="117"/>
                    <a:pt x="391" y="114"/>
                    <a:pt x="390" y="113"/>
                  </a:cubicBezTo>
                  <a:cubicBezTo>
                    <a:pt x="389" y="112"/>
                    <a:pt x="389" y="109"/>
                    <a:pt x="389" y="107"/>
                  </a:cubicBezTo>
                  <a:cubicBezTo>
                    <a:pt x="388" y="105"/>
                    <a:pt x="386" y="103"/>
                    <a:pt x="385" y="103"/>
                  </a:cubicBezTo>
                  <a:cubicBezTo>
                    <a:pt x="384" y="103"/>
                    <a:pt x="379" y="99"/>
                    <a:pt x="377" y="98"/>
                  </a:cubicBezTo>
                  <a:cubicBezTo>
                    <a:pt x="375" y="95"/>
                    <a:pt x="373" y="94"/>
                    <a:pt x="373" y="94"/>
                  </a:cubicBezTo>
                  <a:cubicBezTo>
                    <a:pt x="371" y="90"/>
                    <a:pt x="371" y="90"/>
                    <a:pt x="371" y="90"/>
                  </a:cubicBezTo>
                  <a:cubicBezTo>
                    <a:pt x="371" y="90"/>
                    <a:pt x="370" y="89"/>
                    <a:pt x="367" y="89"/>
                  </a:cubicBezTo>
                  <a:cubicBezTo>
                    <a:pt x="364" y="88"/>
                    <a:pt x="362" y="87"/>
                    <a:pt x="362" y="87"/>
                  </a:cubicBezTo>
                  <a:cubicBezTo>
                    <a:pt x="362" y="87"/>
                    <a:pt x="360" y="83"/>
                    <a:pt x="360" y="82"/>
                  </a:cubicBezTo>
                  <a:cubicBezTo>
                    <a:pt x="360" y="81"/>
                    <a:pt x="359" y="80"/>
                    <a:pt x="359" y="80"/>
                  </a:cubicBezTo>
                  <a:cubicBezTo>
                    <a:pt x="359" y="80"/>
                    <a:pt x="354" y="78"/>
                    <a:pt x="353" y="77"/>
                  </a:cubicBezTo>
                  <a:cubicBezTo>
                    <a:pt x="353" y="76"/>
                    <a:pt x="352" y="76"/>
                    <a:pt x="351" y="75"/>
                  </a:cubicBezTo>
                  <a:cubicBezTo>
                    <a:pt x="349" y="75"/>
                    <a:pt x="348" y="76"/>
                    <a:pt x="346" y="76"/>
                  </a:cubicBezTo>
                  <a:cubicBezTo>
                    <a:pt x="345" y="77"/>
                    <a:pt x="343" y="78"/>
                    <a:pt x="340" y="78"/>
                  </a:cubicBezTo>
                  <a:cubicBezTo>
                    <a:pt x="338" y="79"/>
                    <a:pt x="337" y="78"/>
                    <a:pt x="337" y="78"/>
                  </a:cubicBezTo>
                  <a:cubicBezTo>
                    <a:pt x="337" y="78"/>
                    <a:pt x="336" y="75"/>
                    <a:pt x="336" y="74"/>
                  </a:cubicBezTo>
                  <a:cubicBezTo>
                    <a:pt x="336" y="73"/>
                    <a:pt x="336" y="72"/>
                    <a:pt x="336" y="72"/>
                  </a:cubicBezTo>
                  <a:cubicBezTo>
                    <a:pt x="336" y="72"/>
                    <a:pt x="338" y="70"/>
                    <a:pt x="339" y="70"/>
                  </a:cubicBezTo>
                  <a:cubicBezTo>
                    <a:pt x="340" y="70"/>
                    <a:pt x="338" y="66"/>
                    <a:pt x="338" y="66"/>
                  </a:cubicBezTo>
                  <a:cubicBezTo>
                    <a:pt x="334" y="64"/>
                    <a:pt x="334" y="64"/>
                    <a:pt x="334" y="64"/>
                  </a:cubicBezTo>
                  <a:cubicBezTo>
                    <a:pt x="334" y="64"/>
                    <a:pt x="330" y="61"/>
                    <a:pt x="328" y="60"/>
                  </a:cubicBezTo>
                  <a:cubicBezTo>
                    <a:pt x="326" y="60"/>
                    <a:pt x="327" y="63"/>
                    <a:pt x="325" y="63"/>
                  </a:cubicBezTo>
                  <a:cubicBezTo>
                    <a:pt x="324" y="64"/>
                    <a:pt x="325" y="65"/>
                    <a:pt x="325" y="65"/>
                  </a:cubicBezTo>
                  <a:cubicBezTo>
                    <a:pt x="329" y="67"/>
                    <a:pt x="329" y="67"/>
                    <a:pt x="329" y="67"/>
                  </a:cubicBezTo>
                  <a:cubicBezTo>
                    <a:pt x="329" y="67"/>
                    <a:pt x="328" y="70"/>
                    <a:pt x="327" y="71"/>
                  </a:cubicBezTo>
                  <a:cubicBezTo>
                    <a:pt x="326" y="72"/>
                    <a:pt x="322" y="71"/>
                    <a:pt x="322" y="71"/>
                  </a:cubicBezTo>
                  <a:cubicBezTo>
                    <a:pt x="319" y="70"/>
                    <a:pt x="318" y="70"/>
                    <a:pt x="318" y="70"/>
                  </a:cubicBezTo>
                  <a:cubicBezTo>
                    <a:pt x="317" y="67"/>
                    <a:pt x="316" y="67"/>
                    <a:pt x="316" y="67"/>
                  </a:cubicBezTo>
                  <a:cubicBezTo>
                    <a:pt x="316" y="63"/>
                    <a:pt x="316" y="63"/>
                    <a:pt x="316" y="63"/>
                  </a:cubicBezTo>
                  <a:cubicBezTo>
                    <a:pt x="316" y="63"/>
                    <a:pt x="317" y="61"/>
                    <a:pt x="317" y="59"/>
                  </a:cubicBezTo>
                  <a:cubicBezTo>
                    <a:pt x="317" y="57"/>
                    <a:pt x="317" y="57"/>
                    <a:pt x="316" y="57"/>
                  </a:cubicBezTo>
                  <a:cubicBezTo>
                    <a:pt x="315" y="56"/>
                    <a:pt x="314" y="55"/>
                    <a:pt x="314" y="55"/>
                  </a:cubicBezTo>
                  <a:cubicBezTo>
                    <a:pt x="312" y="53"/>
                    <a:pt x="312" y="53"/>
                    <a:pt x="312" y="53"/>
                  </a:cubicBezTo>
                  <a:cubicBezTo>
                    <a:pt x="312" y="53"/>
                    <a:pt x="312" y="49"/>
                    <a:pt x="312" y="49"/>
                  </a:cubicBezTo>
                  <a:cubicBezTo>
                    <a:pt x="312" y="47"/>
                    <a:pt x="309" y="44"/>
                    <a:pt x="308" y="43"/>
                  </a:cubicBezTo>
                  <a:cubicBezTo>
                    <a:pt x="307" y="43"/>
                    <a:pt x="307" y="40"/>
                    <a:pt x="307" y="40"/>
                  </a:cubicBezTo>
                  <a:cubicBezTo>
                    <a:pt x="312" y="38"/>
                    <a:pt x="312" y="38"/>
                    <a:pt x="312" y="38"/>
                  </a:cubicBezTo>
                  <a:close/>
                  <a:moveTo>
                    <a:pt x="269" y="391"/>
                  </a:moveTo>
                  <a:cubicBezTo>
                    <a:pt x="270" y="386"/>
                    <a:pt x="274" y="393"/>
                    <a:pt x="278" y="394"/>
                  </a:cubicBezTo>
                  <a:cubicBezTo>
                    <a:pt x="281" y="395"/>
                    <a:pt x="281" y="395"/>
                    <a:pt x="290" y="395"/>
                  </a:cubicBezTo>
                  <a:cubicBezTo>
                    <a:pt x="299" y="397"/>
                    <a:pt x="296" y="396"/>
                    <a:pt x="296" y="396"/>
                  </a:cubicBezTo>
                  <a:cubicBezTo>
                    <a:pt x="296" y="392"/>
                    <a:pt x="296" y="392"/>
                    <a:pt x="296" y="392"/>
                  </a:cubicBezTo>
                  <a:cubicBezTo>
                    <a:pt x="296" y="392"/>
                    <a:pt x="300" y="395"/>
                    <a:pt x="303" y="397"/>
                  </a:cubicBezTo>
                  <a:cubicBezTo>
                    <a:pt x="306" y="400"/>
                    <a:pt x="309" y="398"/>
                    <a:pt x="311" y="398"/>
                  </a:cubicBezTo>
                  <a:cubicBezTo>
                    <a:pt x="313" y="398"/>
                    <a:pt x="313" y="406"/>
                    <a:pt x="313" y="406"/>
                  </a:cubicBezTo>
                  <a:cubicBezTo>
                    <a:pt x="313" y="408"/>
                    <a:pt x="312" y="408"/>
                    <a:pt x="311" y="409"/>
                  </a:cubicBezTo>
                  <a:cubicBezTo>
                    <a:pt x="290" y="418"/>
                    <a:pt x="268" y="423"/>
                    <a:pt x="244" y="425"/>
                  </a:cubicBezTo>
                  <a:cubicBezTo>
                    <a:pt x="215" y="426"/>
                    <a:pt x="187" y="422"/>
                    <a:pt x="161" y="412"/>
                  </a:cubicBezTo>
                  <a:cubicBezTo>
                    <a:pt x="163" y="412"/>
                    <a:pt x="166" y="412"/>
                    <a:pt x="167" y="412"/>
                  </a:cubicBezTo>
                  <a:cubicBezTo>
                    <a:pt x="168" y="413"/>
                    <a:pt x="175" y="407"/>
                    <a:pt x="177" y="407"/>
                  </a:cubicBezTo>
                  <a:cubicBezTo>
                    <a:pt x="178" y="407"/>
                    <a:pt x="181" y="406"/>
                    <a:pt x="183" y="406"/>
                  </a:cubicBezTo>
                  <a:cubicBezTo>
                    <a:pt x="184" y="405"/>
                    <a:pt x="189" y="406"/>
                    <a:pt x="192" y="407"/>
                  </a:cubicBezTo>
                  <a:cubicBezTo>
                    <a:pt x="195" y="407"/>
                    <a:pt x="196" y="408"/>
                    <a:pt x="200" y="411"/>
                  </a:cubicBezTo>
                  <a:cubicBezTo>
                    <a:pt x="203" y="414"/>
                    <a:pt x="203" y="411"/>
                    <a:pt x="206" y="411"/>
                  </a:cubicBezTo>
                  <a:cubicBezTo>
                    <a:pt x="208" y="411"/>
                    <a:pt x="214" y="411"/>
                    <a:pt x="214" y="411"/>
                  </a:cubicBezTo>
                  <a:cubicBezTo>
                    <a:pt x="211" y="403"/>
                    <a:pt x="211" y="404"/>
                    <a:pt x="211" y="404"/>
                  </a:cubicBezTo>
                  <a:cubicBezTo>
                    <a:pt x="211" y="404"/>
                    <a:pt x="214" y="403"/>
                    <a:pt x="218" y="402"/>
                  </a:cubicBezTo>
                  <a:cubicBezTo>
                    <a:pt x="221" y="402"/>
                    <a:pt x="221" y="405"/>
                    <a:pt x="222" y="407"/>
                  </a:cubicBezTo>
                  <a:cubicBezTo>
                    <a:pt x="224" y="410"/>
                    <a:pt x="224" y="410"/>
                    <a:pt x="226" y="414"/>
                  </a:cubicBezTo>
                  <a:cubicBezTo>
                    <a:pt x="228" y="417"/>
                    <a:pt x="236" y="411"/>
                    <a:pt x="240" y="410"/>
                  </a:cubicBezTo>
                  <a:cubicBezTo>
                    <a:pt x="243" y="409"/>
                    <a:pt x="245" y="409"/>
                    <a:pt x="247" y="408"/>
                  </a:cubicBezTo>
                  <a:cubicBezTo>
                    <a:pt x="250" y="406"/>
                    <a:pt x="246" y="406"/>
                    <a:pt x="246" y="406"/>
                  </a:cubicBezTo>
                  <a:cubicBezTo>
                    <a:pt x="239" y="400"/>
                    <a:pt x="239" y="400"/>
                    <a:pt x="239" y="400"/>
                  </a:cubicBezTo>
                  <a:cubicBezTo>
                    <a:pt x="231" y="397"/>
                    <a:pt x="231" y="397"/>
                    <a:pt x="231" y="397"/>
                  </a:cubicBezTo>
                  <a:cubicBezTo>
                    <a:pt x="231" y="397"/>
                    <a:pt x="233" y="392"/>
                    <a:pt x="234" y="392"/>
                  </a:cubicBezTo>
                  <a:cubicBezTo>
                    <a:pt x="237" y="391"/>
                    <a:pt x="237" y="394"/>
                    <a:pt x="239" y="395"/>
                  </a:cubicBezTo>
                  <a:cubicBezTo>
                    <a:pt x="240" y="397"/>
                    <a:pt x="254" y="395"/>
                    <a:pt x="254" y="395"/>
                  </a:cubicBezTo>
                  <a:cubicBezTo>
                    <a:pt x="254" y="395"/>
                    <a:pt x="263" y="397"/>
                    <a:pt x="267" y="395"/>
                  </a:cubicBezTo>
                  <a:cubicBezTo>
                    <a:pt x="271" y="393"/>
                    <a:pt x="267" y="395"/>
                    <a:pt x="269" y="391"/>
                  </a:cubicBezTo>
                  <a:close/>
                  <a:moveTo>
                    <a:pt x="214" y="19"/>
                  </a:moveTo>
                  <a:cubicBezTo>
                    <a:pt x="214" y="19"/>
                    <a:pt x="214" y="19"/>
                    <a:pt x="215" y="19"/>
                  </a:cubicBezTo>
                  <a:cubicBezTo>
                    <a:pt x="214" y="19"/>
                    <a:pt x="214" y="18"/>
                    <a:pt x="214" y="18"/>
                  </a:cubicBezTo>
                  <a:cubicBezTo>
                    <a:pt x="214" y="19"/>
                    <a:pt x="216" y="21"/>
                    <a:pt x="218" y="22"/>
                  </a:cubicBezTo>
                  <a:cubicBezTo>
                    <a:pt x="218" y="24"/>
                    <a:pt x="216" y="23"/>
                    <a:pt x="216" y="23"/>
                  </a:cubicBezTo>
                  <a:cubicBezTo>
                    <a:pt x="216" y="23"/>
                    <a:pt x="207" y="28"/>
                    <a:pt x="207" y="29"/>
                  </a:cubicBezTo>
                  <a:cubicBezTo>
                    <a:pt x="207" y="31"/>
                    <a:pt x="211" y="32"/>
                    <a:pt x="218" y="31"/>
                  </a:cubicBezTo>
                  <a:cubicBezTo>
                    <a:pt x="226" y="30"/>
                    <a:pt x="222" y="32"/>
                    <a:pt x="231" y="26"/>
                  </a:cubicBezTo>
                  <a:cubicBezTo>
                    <a:pt x="241" y="21"/>
                    <a:pt x="240" y="34"/>
                    <a:pt x="245" y="37"/>
                  </a:cubicBezTo>
                  <a:cubicBezTo>
                    <a:pt x="249" y="40"/>
                    <a:pt x="250" y="41"/>
                    <a:pt x="252" y="47"/>
                  </a:cubicBezTo>
                  <a:cubicBezTo>
                    <a:pt x="255" y="53"/>
                    <a:pt x="252" y="47"/>
                    <a:pt x="246" y="51"/>
                  </a:cubicBezTo>
                  <a:cubicBezTo>
                    <a:pt x="240" y="55"/>
                    <a:pt x="243" y="52"/>
                    <a:pt x="240" y="52"/>
                  </a:cubicBezTo>
                  <a:cubicBezTo>
                    <a:pt x="237" y="52"/>
                    <a:pt x="228" y="50"/>
                    <a:pt x="225" y="50"/>
                  </a:cubicBezTo>
                  <a:cubicBezTo>
                    <a:pt x="222" y="50"/>
                    <a:pt x="221" y="50"/>
                    <a:pt x="222" y="60"/>
                  </a:cubicBezTo>
                  <a:cubicBezTo>
                    <a:pt x="223" y="69"/>
                    <a:pt x="222" y="60"/>
                    <a:pt x="209" y="67"/>
                  </a:cubicBezTo>
                  <a:cubicBezTo>
                    <a:pt x="195" y="75"/>
                    <a:pt x="211" y="74"/>
                    <a:pt x="201" y="77"/>
                  </a:cubicBezTo>
                  <a:cubicBezTo>
                    <a:pt x="190" y="80"/>
                    <a:pt x="203" y="79"/>
                    <a:pt x="210" y="82"/>
                  </a:cubicBezTo>
                  <a:cubicBezTo>
                    <a:pt x="219" y="86"/>
                    <a:pt x="215" y="82"/>
                    <a:pt x="221" y="89"/>
                  </a:cubicBezTo>
                  <a:cubicBezTo>
                    <a:pt x="226" y="95"/>
                    <a:pt x="220" y="93"/>
                    <a:pt x="217" y="95"/>
                  </a:cubicBezTo>
                  <a:cubicBezTo>
                    <a:pt x="215" y="96"/>
                    <a:pt x="209" y="95"/>
                    <a:pt x="207" y="93"/>
                  </a:cubicBezTo>
                  <a:cubicBezTo>
                    <a:pt x="204" y="91"/>
                    <a:pt x="203" y="92"/>
                    <a:pt x="203" y="92"/>
                  </a:cubicBezTo>
                  <a:cubicBezTo>
                    <a:pt x="203" y="92"/>
                    <a:pt x="197" y="87"/>
                    <a:pt x="190" y="91"/>
                  </a:cubicBezTo>
                  <a:cubicBezTo>
                    <a:pt x="185" y="95"/>
                    <a:pt x="190" y="91"/>
                    <a:pt x="189" y="89"/>
                  </a:cubicBezTo>
                  <a:cubicBezTo>
                    <a:pt x="187" y="88"/>
                    <a:pt x="185" y="89"/>
                    <a:pt x="183" y="87"/>
                  </a:cubicBezTo>
                  <a:cubicBezTo>
                    <a:pt x="181" y="85"/>
                    <a:pt x="176" y="84"/>
                    <a:pt x="162" y="90"/>
                  </a:cubicBezTo>
                  <a:cubicBezTo>
                    <a:pt x="148" y="96"/>
                    <a:pt x="162" y="94"/>
                    <a:pt x="156" y="97"/>
                  </a:cubicBezTo>
                  <a:cubicBezTo>
                    <a:pt x="150" y="101"/>
                    <a:pt x="153" y="99"/>
                    <a:pt x="153" y="95"/>
                  </a:cubicBezTo>
                  <a:cubicBezTo>
                    <a:pt x="152" y="92"/>
                    <a:pt x="151" y="86"/>
                    <a:pt x="150" y="86"/>
                  </a:cubicBezTo>
                  <a:cubicBezTo>
                    <a:pt x="147" y="84"/>
                    <a:pt x="146" y="86"/>
                    <a:pt x="144" y="88"/>
                  </a:cubicBezTo>
                  <a:cubicBezTo>
                    <a:pt x="140" y="90"/>
                    <a:pt x="134" y="76"/>
                    <a:pt x="128" y="79"/>
                  </a:cubicBezTo>
                  <a:cubicBezTo>
                    <a:pt x="122" y="83"/>
                    <a:pt x="126" y="81"/>
                    <a:pt x="120" y="86"/>
                  </a:cubicBezTo>
                  <a:cubicBezTo>
                    <a:pt x="114" y="90"/>
                    <a:pt x="120" y="92"/>
                    <a:pt x="124" y="95"/>
                  </a:cubicBezTo>
                  <a:cubicBezTo>
                    <a:pt x="127" y="98"/>
                    <a:pt x="125" y="93"/>
                    <a:pt x="131" y="91"/>
                  </a:cubicBezTo>
                  <a:cubicBezTo>
                    <a:pt x="136" y="89"/>
                    <a:pt x="133" y="92"/>
                    <a:pt x="142" y="99"/>
                  </a:cubicBezTo>
                  <a:cubicBezTo>
                    <a:pt x="150" y="106"/>
                    <a:pt x="142" y="99"/>
                    <a:pt x="140" y="104"/>
                  </a:cubicBezTo>
                  <a:cubicBezTo>
                    <a:pt x="139" y="108"/>
                    <a:pt x="134" y="102"/>
                    <a:pt x="130" y="104"/>
                  </a:cubicBezTo>
                  <a:cubicBezTo>
                    <a:pt x="126" y="106"/>
                    <a:pt x="127" y="105"/>
                    <a:pt x="121" y="107"/>
                  </a:cubicBezTo>
                  <a:cubicBezTo>
                    <a:pt x="115" y="108"/>
                    <a:pt x="121" y="107"/>
                    <a:pt x="121" y="111"/>
                  </a:cubicBezTo>
                  <a:cubicBezTo>
                    <a:pt x="119" y="115"/>
                    <a:pt x="118" y="111"/>
                    <a:pt x="112" y="115"/>
                  </a:cubicBezTo>
                  <a:cubicBezTo>
                    <a:pt x="106" y="118"/>
                    <a:pt x="110" y="116"/>
                    <a:pt x="112" y="121"/>
                  </a:cubicBezTo>
                  <a:cubicBezTo>
                    <a:pt x="115" y="125"/>
                    <a:pt x="114" y="121"/>
                    <a:pt x="116" y="119"/>
                  </a:cubicBezTo>
                  <a:cubicBezTo>
                    <a:pt x="118" y="119"/>
                    <a:pt x="118" y="119"/>
                    <a:pt x="124" y="121"/>
                  </a:cubicBezTo>
                  <a:cubicBezTo>
                    <a:pt x="128" y="123"/>
                    <a:pt x="128" y="121"/>
                    <a:pt x="131" y="122"/>
                  </a:cubicBezTo>
                  <a:cubicBezTo>
                    <a:pt x="133" y="122"/>
                    <a:pt x="134" y="120"/>
                    <a:pt x="145" y="119"/>
                  </a:cubicBezTo>
                  <a:cubicBezTo>
                    <a:pt x="156" y="117"/>
                    <a:pt x="145" y="119"/>
                    <a:pt x="151" y="124"/>
                  </a:cubicBezTo>
                  <a:cubicBezTo>
                    <a:pt x="158" y="130"/>
                    <a:pt x="151" y="124"/>
                    <a:pt x="156" y="124"/>
                  </a:cubicBezTo>
                  <a:cubicBezTo>
                    <a:pt x="160" y="124"/>
                    <a:pt x="162" y="122"/>
                    <a:pt x="165" y="121"/>
                  </a:cubicBezTo>
                  <a:cubicBezTo>
                    <a:pt x="167" y="119"/>
                    <a:pt x="166" y="118"/>
                    <a:pt x="171" y="118"/>
                  </a:cubicBezTo>
                  <a:cubicBezTo>
                    <a:pt x="177" y="117"/>
                    <a:pt x="171" y="118"/>
                    <a:pt x="177" y="116"/>
                  </a:cubicBezTo>
                  <a:cubicBezTo>
                    <a:pt x="183" y="116"/>
                    <a:pt x="180" y="113"/>
                    <a:pt x="180" y="105"/>
                  </a:cubicBezTo>
                  <a:cubicBezTo>
                    <a:pt x="180" y="98"/>
                    <a:pt x="180" y="105"/>
                    <a:pt x="183" y="104"/>
                  </a:cubicBezTo>
                  <a:cubicBezTo>
                    <a:pt x="186" y="104"/>
                    <a:pt x="185" y="103"/>
                    <a:pt x="187" y="103"/>
                  </a:cubicBezTo>
                  <a:cubicBezTo>
                    <a:pt x="189" y="103"/>
                    <a:pt x="187" y="103"/>
                    <a:pt x="195" y="104"/>
                  </a:cubicBezTo>
                  <a:cubicBezTo>
                    <a:pt x="204" y="105"/>
                    <a:pt x="198" y="105"/>
                    <a:pt x="201" y="104"/>
                  </a:cubicBezTo>
                  <a:cubicBezTo>
                    <a:pt x="204" y="104"/>
                    <a:pt x="204" y="105"/>
                    <a:pt x="209" y="105"/>
                  </a:cubicBezTo>
                  <a:cubicBezTo>
                    <a:pt x="213" y="106"/>
                    <a:pt x="212" y="105"/>
                    <a:pt x="215" y="105"/>
                  </a:cubicBezTo>
                  <a:cubicBezTo>
                    <a:pt x="216" y="106"/>
                    <a:pt x="221" y="110"/>
                    <a:pt x="224" y="113"/>
                  </a:cubicBezTo>
                  <a:cubicBezTo>
                    <a:pt x="227" y="116"/>
                    <a:pt x="231" y="118"/>
                    <a:pt x="236" y="116"/>
                  </a:cubicBezTo>
                  <a:cubicBezTo>
                    <a:pt x="240" y="116"/>
                    <a:pt x="239" y="118"/>
                    <a:pt x="240" y="119"/>
                  </a:cubicBezTo>
                  <a:cubicBezTo>
                    <a:pt x="243" y="120"/>
                    <a:pt x="245" y="125"/>
                    <a:pt x="246" y="127"/>
                  </a:cubicBezTo>
                  <a:cubicBezTo>
                    <a:pt x="247" y="129"/>
                    <a:pt x="254" y="131"/>
                    <a:pt x="259" y="140"/>
                  </a:cubicBezTo>
                  <a:cubicBezTo>
                    <a:pt x="264" y="148"/>
                    <a:pt x="263" y="146"/>
                    <a:pt x="259" y="158"/>
                  </a:cubicBezTo>
                  <a:cubicBezTo>
                    <a:pt x="254" y="170"/>
                    <a:pt x="262" y="161"/>
                    <a:pt x="262" y="167"/>
                  </a:cubicBezTo>
                  <a:cubicBezTo>
                    <a:pt x="263" y="173"/>
                    <a:pt x="264" y="170"/>
                    <a:pt x="266" y="175"/>
                  </a:cubicBezTo>
                  <a:cubicBezTo>
                    <a:pt x="268" y="180"/>
                    <a:pt x="266" y="175"/>
                    <a:pt x="261" y="181"/>
                  </a:cubicBezTo>
                  <a:cubicBezTo>
                    <a:pt x="256" y="187"/>
                    <a:pt x="261" y="181"/>
                    <a:pt x="258" y="185"/>
                  </a:cubicBezTo>
                  <a:cubicBezTo>
                    <a:pt x="255" y="189"/>
                    <a:pt x="257" y="188"/>
                    <a:pt x="257" y="192"/>
                  </a:cubicBezTo>
                  <a:cubicBezTo>
                    <a:pt x="257" y="197"/>
                    <a:pt x="256" y="195"/>
                    <a:pt x="251" y="198"/>
                  </a:cubicBezTo>
                  <a:cubicBezTo>
                    <a:pt x="247" y="200"/>
                    <a:pt x="249" y="200"/>
                    <a:pt x="248" y="205"/>
                  </a:cubicBezTo>
                  <a:cubicBezTo>
                    <a:pt x="246" y="210"/>
                    <a:pt x="245" y="206"/>
                    <a:pt x="241" y="209"/>
                  </a:cubicBezTo>
                  <a:cubicBezTo>
                    <a:pt x="237" y="212"/>
                    <a:pt x="230" y="211"/>
                    <a:pt x="224" y="211"/>
                  </a:cubicBezTo>
                  <a:cubicBezTo>
                    <a:pt x="218" y="211"/>
                    <a:pt x="217" y="212"/>
                    <a:pt x="213" y="210"/>
                  </a:cubicBezTo>
                  <a:cubicBezTo>
                    <a:pt x="208" y="208"/>
                    <a:pt x="203" y="209"/>
                    <a:pt x="200" y="207"/>
                  </a:cubicBezTo>
                  <a:cubicBezTo>
                    <a:pt x="198" y="205"/>
                    <a:pt x="195" y="206"/>
                    <a:pt x="193" y="206"/>
                  </a:cubicBezTo>
                  <a:cubicBezTo>
                    <a:pt x="192" y="208"/>
                    <a:pt x="193" y="210"/>
                    <a:pt x="189" y="214"/>
                  </a:cubicBezTo>
                  <a:cubicBezTo>
                    <a:pt x="185" y="217"/>
                    <a:pt x="185" y="213"/>
                    <a:pt x="182" y="212"/>
                  </a:cubicBezTo>
                  <a:cubicBezTo>
                    <a:pt x="179" y="212"/>
                    <a:pt x="172" y="218"/>
                    <a:pt x="172" y="218"/>
                  </a:cubicBezTo>
                  <a:cubicBezTo>
                    <a:pt x="172" y="218"/>
                    <a:pt x="173" y="221"/>
                    <a:pt x="175" y="228"/>
                  </a:cubicBezTo>
                  <a:cubicBezTo>
                    <a:pt x="177" y="234"/>
                    <a:pt x="175" y="228"/>
                    <a:pt x="175" y="232"/>
                  </a:cubicBezTo>
                  <a:cubicBezTo>
                    <a:pt x="175" y="235"/>
                    <a:pt x="175" y="246"/>
                    <a:pt x="175" y="246"/>
                  </a:cubicBezTo>
                  <a:cubicBezTo>
                    <a:pt x="175" y="246"/>
                    <a:pt x="173" y="249"/>
                    <a:pt x="171" y="253"/>
                  </a:cubicBezTo>
                  <a:cubicBezTo>
                    <a:pt x="168" y="258"/>
                    <a:pt x="168" y="256"/>
                    <a:pt x="168" y="258"/>
                  </a:cubicBezTo>
                  <a:cubicBezTo>
                    <a:pt x="167" y="260"/>
                    <a:pt x="163" y="264"/>
                    <a:pt x="162" y="266"/>
                  </a:cubicBezTo>
                  <a:cubicBezTo>
                    <a:pt x="162" y="269"/>
                    <a:pt x="162" y="270"/>
                    <a:pt x="162" y="274"/>
                  </a:cubicBezTo>
                  <a:cubicBezTo>
                    <a:pt x="161" y="278"/>
                    <a:pt x="165" y="278"/>
                    <a:pt x="169" y="281"/>
                  </a:cubicBezTo>
                  <a:cubicBezTo>
                    <a:pt x="172" y="284"/>
                    <a:pt x="171" y="285"/>
                    <a:pt x="172" y="292"/>
                  </a:cubicBezTo>
                  <a:cubicBezTo>
                    <a:pt x="174" y="298"/>
                    <a:pt x="172" y="292"/>
                    <a:pt x="175" y="298"/>
                  </a:cubicBezTo>
                  <a:cubicBezTo>
                    <a:pt x="178" y="304"/>
                    <a:pt x="175" y="300"/>
                    <a:pt x="171" y="304"/>
                  </a:cubicBezTo>
                  <a:cubicBezTo>
                    <a:pt x="168" y="308"/>
                    <a:pt x="168" y="306"/>
                    <a:pt x="166" y="313"/>
                  </a:cubicBezTo>
                  <a:cubicBezTo>
                    <a:pt x="163" y="319"/>
                    <a:pt x="165" y="315"/>
                    <a:pt x="165" y="321"/>
                  </a:cubicBezTo>
                  <a:cubicBezTo>
                    <a:pt x="165" y="326"/>
                    <a:pt x="165" y="321"/>
                    <a:pt x="165" y="327"/>
                  </a:cubicBezTo>
                  <a:cubicBezTo>
                    <a:pt x="165" y="333"/>
                    <a:pt x="165" y="327"/>
                    <a:pt x="162" y="334"/>
                  </a:cubicBezTo>
                  <a:cubicBezTo>
                    <a:pt x="159" y="343"/>
                    <a:pt x="162" y="338"/>
                    <a:pt x="158" y="345"/>
                  </a:cubicBezTo>
                  <a:cubicBezTo>
                    <a:pt x="155" y="353"/>
                    <a:pt x="158" y="345"/>
                    <a:pt x="156" y="345"/>
                  </a:cubicBezTo>
                  <a:cubicBezTo>
                    <a:pt x="153" y="345"/>
                    <a:pt x="146" y="342"/>
                    <a:pt x="145" y="341"/>
                  </a:cubicBezTo>
                  <a:cubicBezTo>
                    <a:pt x="143" y="340"/>
                    <a:pt x="133" y="336"/>
                    <a:pt x="130" y="336"/>
                  </a:cubicBezTo>
                  <a:cubicBezTo>
                    <a:pt x="127" y="336"/>
                    <a:pt x="128" y="330"/>
                    <a:pt x="128" y="330"/>
                  </a:cubicBezTo>
                  <a:cubicBezTo>
                    <a:pt x="118" y="323"/>
                    <a:pt x="117" y="323"/>
                    <a:pt x="117" y="323"/>
                  </a:cubicBezTo>
                  <a:cubicBezTo>
                    <a:pt x="109" y="312"/>
                    <a:pt x="108" y="312"/>
                    <a:pt x="108" y="312"/>
                  </a:cubicBezTo>
                  <a:cubicBezTo>
                    <a:pt x="108" y="312"/>
                    <a:pt x="108" y="306"/>
                    <a:pt x="108" y="305"/>
                  </a:cubicBezTo>
                  <a:cubicBezTo>
                    <a:pt x="108" y="304"/>
                    <a:pt x="104" y="303"/>
                    <a:pt x="102" y="303"/>
                  </a:cubicBezTo>
                  <a:cubicBezTo>
                    <a:pt x="99" y="302"/>
                    <a:pt x="100" y="299"/>
                    <a:pt x="99" y="298"/>
                  </a:cubicBezTo>
                  <a:cubicBezTo>
                    <a:pt x="98" y="296"/>
                    <a:pt x="94" y="291"/>
                    <a:pt x="90" y="290"/>
                  </a:cubicBezTo>
                  <a:cubicBezTo>
                    <a:pt x="86" y="290"/>
                    <a:pt x="93" y="282"/>
                    <a:pt x="93" y="282"/>
                  </a:cubicBezTo>
                  <a:cubicBezTo>
                    <a:pt x="93" y="282"/>
                    <a:pt x="87" y="279"/>
                    <a:pt x="86" y="275"/>
                  </a:cubicBezTo>
                  <a:cubicBezTo>
                    <a:pt x="85" y="271"/>
                    <a:pt x="86" y="263"/>
                    <a:pt x="86" y="261"/>
                  </a:cubicBezTo>
                  <a:cubicBezTo>
                    <a:pt x="87" y="259"/>
                    <a:pt x="86" y="252"/>
                    <a:pt x="86" y="252"/>
                  </a:cubicBezTo>
                  <a:cubicBezTo>
                    <a:pt x="81" y="246"/>
                    <a:pt x="81" y="246"/>
                    <a:pt x="81" y="246"/>
                  </a:cubicBezTo>
                  <a:cubicBezTo>
                    <a:pt x="81" y="246"/>
                    <a:pt x="80" y="237"/>
                    <a:pt x="78" y="236"/>
                  </a:cubicBezTo>
                  <a:cubicBezTo>
                    <a:pt x="77" y="235"/>
                    <a:pt x="74" y="229"/>
                    <a:pt x="71" y="229"/>
                  </a:cubicBezTo>
                  <a:cubicBezTo>
                    <a:pt x="69" y="229"/>
                    <a:pt x="69" y="214"/>
                    <a:pt x="69" y="214"/>
                  </a:cubicBezTo>
                  <a:cubicBezTo>
                    <a:pt x="64" y="206"/>
                    <a:pt x="64" y="206"/>
                    <a:pt x="64" y="206"/>
                  </a:cubicBezTo>
                  <a:cubicBezTo>
                    <a:pt x="64" y="206"/>
                    <a:pt x="62" y="198"/>
                    <a:pt x="62" y="197"/>
                  </a:cubicBezTo>
                  <a:cubicBezTo>
                    <a:pt x="62" y="195"/>
                    <a:pt x="66" y="191"/>
                    <a:pt x="66" y="191"/>
                  </a:cubicBezTo>
                  <a:cubicBezTo>
                    <a:pt x="66" y="191"/>
                    <a:pt x="70" y="191"/>
                    <a:pt x="73" y="192"/>
                  </a:cubicBezTo>
                  <a:cubicBezTo>
                    <a:pt x="77" y="194"/>
                    <a:pt x="75" y="192"/>
                    <a:pt x="78" y="193"/>
                  </a:cubicBezTo>
                  <a:cubicBezTo>
                    <a:pt x="80" y="194"/>
                    <a:pt x="80" y="192"/>
                    <a:pt x="83" y="191"/>
                  </a:cubicBezTo>
                  <a:cubicBezTo>
                    <a:pt x="87" y="189"/>
                    <a:pt x="83" y="186"/>
                    <a:pt x="83" y="184"/>
                  </a:cubicBezTo>
                  <a:cubicBezTo>
                    <a:pt x="82" y="182"/>
                    <a:pt x="88" y="182"/>
                    <a:pt x="89" y="181"/>
                  </a:cubicBezTo>
                  <a:cubicBezTo>
                    <a:pt x="92" y="180"/>
                    <a:pt x="92" y="174"/>
                    <a:pt x="93" y="173"/>
                  </a:cubicBezTo>
                  <a:cubicBezTo>
                    <a:pt x="94" y="171"/>
                    <a:pt x="95" y="169"/>
                    <a:pt x="97" y="165"/>
                  </a:cubicBezTo>
                  <a:cubicBezTo>
                    <a:pt x="98" y="160"/>
                    <a:pt x="100" y="162"/>
                    <a:pt x="102" y="161"/>
                  </a:cubicBezTo>
                  <a:cubicBezTo>
                    <a:pt x="104" y="160"/>
                    <a:pt x="101" y="156"/>
                    <a:pt x="103" y="150"/>
                  </a:cubicBezTo>
                  <a:cubicBezTo>
                    <a:pt x="106" y="145"/>
                    <a:pt x="97" y="149"/>
                    <a:pt x="97" y="149"/>
                  </a:cubicBezTo>
                  <a:cubicBezTo>
                    <a:pt x="97" y="149"/>
                    <a:pt x="97" y="149"/>
                    <a:pt x="94" y="153"/>
                  </a:cubicBezTo>
                  <a:cubicBezTo>
                    <a:pt x="90" y="156"/>
                    <a:pt x="93" y="155"/>
                    <a:pt x="91" y="159"/>
                  </a:cubicBezTo>
                  <a:cubicBezTo>
                    <a:pt x="88" y="163"/>
                    <a:pt x="90" y="166"/>
                    <a:pt x="89" y="168"/>
                  </a:cubicBezTo>
                  <a:cubicBezTo>
                    <a:pt x="88" y="169"/>
                    <a:pt x="82" y="170"/>
                    <a:pt x="80" y="174"/>
                  </a:cubicBezTo>
                  <a:cubicBezTo>
                    <a:pt x="78" y="177"/>
                    <a:pt x="75" y="182"/>
                    <a:pt x="75" y="182"/>
                  </a:cubicBezTo>
                  <a:cubicBezTo>
                    <a:pt x="75" y="182"/>
                    <a:pt x="65" y="180"/>
                    <a:pt x="62" y="179"/>
                  </a:cubicBezTo>
                  <a:cubicBezTo>
                    <a:pt x="60" y="179"/>
                    <a:pt x="59" y="173"/>
                    <a:pt x="59" y="173"/>
                  </a:cubicBezTo>
                  <a:cubicBezTo>
                    <a:pt x="59" y="173"/>
                    <a:pt x="56" y="167"/>
                    <a:pt x="56" y="165"/>
                  </a:cubicBezTo>
                  <a:cubicBezTo>
                    <a:pt x="56" y="163"/>
                    <a:pt x="59" y="156"/>
                    <a:pt x="59" y="156"/>
                  </a:cubicBezTo>
                  <a:cubicBezTo>
                    <a:pt x="58" y="148"/>
                    <a:pt x="58" y="148"/>
                    <a:pt x="58" y="148"/>
                  </a:cubicBezTo>
                  <a:cubicBezTo>
                    <a:pt x="58" y="148"/>
                    <a:pt x="62" y="144"/>
                    <a:pt x="61" y="142"/>
                  </a:cubicBezTo>
                  <a:cubicBezTo>
                    <a:pt x="60" y="139"/>
                    <a:pt x="61" y="142"/>
                    <a:pt x="59" y="142"/>
                  </a:cubicBezTo>
                  <a:cubicBezTo>
                    <a:pt x="57" y="143"/>
                    <a:pt x="53" y="144"/>
                    <a:pt x="51" y="145"/>
                  </a:cubicBezTo>
                  <a:cubicBezTo>
                    <a:pt x="50" y="148"/>
                    <a:pt x="48" y="154"/>
                    <a:pt x="47" y="156"/>
                  </a:cubicBezTo>
                  <a:cubicBezTo>
                    <a:pt x="45" y="158"/>
                    <a:pt x="44" y="157"/>
                    <a:pt x="42" y="161"/>
                  </a:cubicBezTo>
                  <a:cubicBezTo>
                    <a:pt x="41" y="164"/>
                    <a:pt x="40" y="163"/>
                    <a:pt x="39" y="164"/>
                  </a:cubicBezTo>
                  <a:cubicBezTo>
                    <a:pt x="62" y="85"/>
                    <a:pt x="130" y="26"/>
                    <a:pt x="214" y="18"/>
                  </a:cubicBezTo>
                  <a:cubicBezTo>
                    <a:pt x="214" y="18"/>
                    <a:pt x="214" y="19"/>
                    <a:pt x="21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9"/>
            <p:cNvSpPr>
              <a:spLocks noEditPoints="1"/>
            </p:cNvSpPr>
            <p:nvPr userDrawn="1"/>
          </p:nvSpPr>
          <p:spPr bwMode="auto">
            <a:xfrm>
              <a:off x="41275" y="3959226"/>
              <a:ext cx="1997075" cy="1141413"/>
            </a:xfrm>
            <a:custGeom>
              <a:avLst/>
              <a:gdLst>
                <a:gd name="T0" fmla="*/ 29 w 629"/>
                <a:gd name="T1" fmla="*/ 145 h 359"/>
                <a:gd name="T2" fmla="*/ 81 w 629"/>
                <a:gd name="T3" fmla="*/ 125 h 359"/>
                <a:gd name="T4" fmla="*/ 139 w 629"/>
                <a:gd name="T5" fmla="*/ 191 h 359"/>
                <a:gd name="T6" fmla="*/ 318 w 629"/>
                <a:gd name="T7" fmla="*/ 133 h 359"/>
                <a:gd name="T8" fmla="*/ 326 w 629"/>
                <a:gd name="T9" fmla="*/ 127 h 359"/>
                <a:gd name="T10" fmla="*/ 346 w 629"/>
                <a:gd name="T11" fmla="*/ 133 h 359"/>
                <a:gd name="T12" fmla="*/ 365 w 629"/>
                <a:gd name="T13" fmla="*/ 140 h 359"/>
                <a:gd name="T14" fmla="*/ 367 w 629"/>
                <a:gd name="T15" fmla="*/ 151 h 359"/>
                <a:gd name="T16" fmla="*/ 471 w 629"/>
                <a:gd name="T17" fmla="*/ 310 h 359"/>
                <a:gd name="T18" fmla="*/ 556 w 629"/>
                <a:gd name="T19" fmla="*/ 297 h 359"/>
                <a:gd name="T20" fmla="*/ 583 w 629"/>
                <a:gd name="T21" fmla="*/ 344 h 359"/>
                <a:gd name="T22" fmla="*/ 614 w 629"/>
                <a:gd name="T23" fmla="*/ 347 h 359"/>
                <a:gd name="T24" fmla="*/ 601 w 629"/>
                <a:gd name="T25" fmla="*/ 298 h 359"/>
                <a:gd name="T26" fmla="*/ 580 w 629"/>
                <a:gd name="T27" fmla="*/ 270 h 359"/>
                <a:gd name="T28" fmla="*/ 614 w 629"/>
                <a:gd name="T29" fmla="*/ 239 h 359"/>
                <a:gd name="T30" fmla="*/ 629 w 629"/>
                <a:gd name="T31" fmla="*/ 194 h 359"/>
                <a:gd name="T32" fmla="*/ 559 w 629"/>
                <a:gd name="T33" fmla="*/ 152 h 359"/>
                <a:gd name="T34" fmla="*/ 419 w 629"/>
                <a:gd name="T35" fmla="*/ 102 h 359"/>
                <a:gd name="T36" fmla="*/ 360 w 629"/>
                <a:gd name="T37" fmla="*/ 92 h 359"/>
                <a:gd name="T38" fmla="*/ 308 w 629"/>
                <a:gd name="T39" fmla="*/ 63 h 359"/>
                <a:gd name="T40" fmla="*/ 169 w 629"/>
                <a:gd name="T41" fmla="*/ 12 h 359"/>
                <a:gd name="T42" fmla="*/ 88 w 629"/>
                <a:gd name="T43" fmla="*/ 0 h 359"/>
                <a:gd name="T44" fmla="*/ 72 w 629"/>
                <a:gd name="T45" fmla="*/ 45 h 359"/>
                <a:gd name="T46" fmla="*/ 79 w 629"/>
                <a:gd name="T47" fmla="*/ 90 h 359"/>
                <a:gd name="T48" fmla="*/ 44 w 629"/>
                <a:gd name="T49" fmla="*/ 98 h 359"/>
                <a:gd name="T50" fmla="*/ 4 w 629"/>
                <a:gd name="T51" fmla="*/ 128 h 359"/>
                <a:gd name="T52" fmla="*/ 29 w 629"/>
                <a:gd name="T53" fmla="*/ 145 h 359"/>
                <a:gd name="T54" fmla="*/ 565 w 629"/>
                <a:gd name="T55" fmla="*/ 251 h 359"/>
                <a:gd name="T56" fmla="*/ 531 w 629"/>
                <a:gd name="T57" fmla="*/ 206 h 359"/>
                <a:gd name="T58" fmla="*/ 574 w 629"/>
                <a:gd name="T59" fmla="*/ 223 h 359"/>
                <a:gd name="T60" fmla="*/ 565 w 629"/>
                <a:gd name="T61" fmla="*/ 251 h 359"/>
                <a:gd name="T62" fmla="*/ 470 w 629"/>
                <a:gd name="T63" fmla="*/ 131 h 359"/>
                <a:gd name="T64" fmla="*/ 568 w 629"/>
                <a:gd name="T65" fmla="*/ 180 h 359"/>
                <a:gd name="T66" fmla="*/ 416 w 629"/>
                <a:gd name="T67" fmla="*/ 131 h 359"/>
                <a:gd name="T68" fmla="*/ 470 w 629"/>
                <a:gd name="T69" fmla="*/ 131 h 359"/>
                <a:gd name="T70" fmla="*/ 393 w 629"/>
                <a:gd name="T71" fmla="*/ 151 h 359"/>
                <a:gd name="T72" fmla="*/ 497 w 629"/>
                <a:gd name="T73" fmla="*/ 193 h 359"/>
                <a:gd name="T74" fmla="*/ 548 w 629"/>
                <a:gd name="T75" fmla="*/ 282 h 359"/>
                <a:gd name="T76" fmla="*/ 537 w 629"/>
                <a:gd name="T77" fmla="*/ 293 h 359"/>
                <a:gd name="T78" fmla="*/ 442 w 629"/>
                <a:gd name="T79" fmla="*/ 286 h 359"/>
                <a:gd name="T80" fmla="*/ 393 w 629"/>
                <a:gd name="T81" fmla="*/ 151 h 359"/>
                <a:gd name="T82" fmla="*/ 251 w 629"/>
                <a:gd name="T83" fmla="*/ 52 h 359"/>
                <a:gd name="T84" fmla="*/ 293 w 629"/>
                <a:gd name="T85" fmla="*/ 87 h 359"/>
                <a:gd name="T86" fmla="*/ 144 w 629"/>
                <a:gd name="T87" fmla="*/ 27 h 359"/>
                <a:gd name="T88" fmla="*/ 251 w 629"/>
                <a:gd name="T89" fmla="*/ 52 h 359"/>
                <a:gd name="T90" fmla="*/ 113 w 629"/>
                <a:gd name="T91" fmla="*/ 58 h 359"/>
                <a:gd name="T92" fmla="*/ 156 w 629"/>
                <a:gd name="T93" fmla="*/ 72 h 359"/>
                <a:gd name="T94" fmla="*/ 103 w 629"/>
                <a:gd name="T95" fmla="*/ 84 h 359"/>
                <a:gd name="T96" fmla="*/ 113 w 629"/>
                <a:gd name="T97" fmla="*/ 58 h 359"/>
                <a:gd name="T98" fmla="*/ 96 w 629"/>
                <a:gd name="T99" fmla="*/ 119 h 359"/>
                <a:gd name="T100" fmla="*/ 191 w 629"/>
                <a:gd name="T101" fmla="*/ 82 h 359"/>
                <a:gd name="T102" fmla="*/ 298 w 629"/>
                <a:gd name="T103" fmla="*/ 117 h 359"/>
                <a:gd name="T104" fmla="*/ 176 w 629"/>
                <a:gd name="T105" fmla="*/ 191 h 359"/>
                <a:gd name="T106" fmla="*/ 98 w 629"/>
                <a:gd name="T107" fmla="*/ 136 h 359"/>
                <a:gd name="T108" fmla="*/ 96 w 629"/>
                <a:gd name="T109"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359">
                  <a:moveTo>
                    <a:pt x="29" y="145"/>
                  </a:moveTo>
                  <a:cubicBezTo>
                    <a:pt x="36" y="144"/>
                    <a:pt x="57" y="136"/>
                    <a:pt x="81" y="125"/>
                  </a:cubicBezTo>
                  <a:cubicBezTo>
                    <a:pt x="84" y="148"/>
                    <a:pt x="95" y="170"/>
                    <a:pt x="139" y="191"/>
                  </a:cubicBezTo>
                  <a:cubicBezTo>
                    <a:pt x="203" y="221"/>
                    <a:pt x="270" y="235"/>
                    <a:pt x="318" y="133"/>
                  </a:cubicBezTo>
                  <a:cubicBezTo>
                    <a:pt x="318" y="133"/>
                    <a:pt x="321" y="130"/>
                    <a:pt x="326" y="127"/>
                  </a:cubicBezTo>
                  <a:cubicBezTo>
                    <a:pt x="333" y="129"/>
                    <a:pt x="339" y="131"/>
                    <a:pt x="346" y="133"/>
                  </a:cubicBezTo>
                  <a:cubicBezTo>
                    <a:pt x="352" y="136"/>
                    <a:pt x="358" y="138"/>
                    <a:pt x="365" y="140"/>
                  </a:cubicBezTo>
                  <a:cubicBezTo>
                    <a:pt x="367" y="146"/>
                    <a:pt x="367" y="151"/>
                    <a:pt x="367" y="151"/>
                  </a:cubicBezTo>
                  <a:cubicBezTo>
                    <a:pt x="341" y="260"/>
                    <a:pt x="403" y="292"/>
                    <a:pt x="471" y="310"/>
                  </a:cubicBezTo>
                  <a:cubicBezTo>
                    <a:pt x="518" y="322"/>
                    <a:pt x="540" y="312"/>
                    <a:pt x="556" y="297"/>
                  </a:cubicBezTo>
                  <a:cubicBezTo>
                    <a:pt x="568" y="320"/>
                    <a:pt x="579" y="339"/>
                    <a:pt x="583" y="344"/>
                  </a:cubicBezTo>
                  <a:cubicBezTo>
                    <a:pt x="597" y="359"/>
                    <a:pt x="614" y="347"/>
                    <a:pt x="614" y="347"/>
                  </a:cubicBezTo>
                  <a:cubicBezTo>
                    <a:pt x="628" y="335"/>
                    <a:pt x="623" y="324"/>
                    <a:pt x="601" y="298"/>
                  </a:cubicBezTo>
                  <a:cubicBezTo>
                    <a:pt x="595" y="291"/>
                    <a:pt x="588" y="282"/>
                    <a:pt x="580" y="270"/>
                  </a:cubicBezTo>
                  <a:cubicBezTo>
                    <a:pt x="599" y="249"/>
                    <a:pt x="614" y="239"/>
                    <a:pt x="614" y="239"/>
                  </a:cubicBezTo>
                  <a:cubicBezTo>
                    <a:pt x="629" y="194"/>
                    <a:pt x="629" y="194"/>
                    <a:pt x="629" y="194"/>
                  </a:cubicBezTo>
                  <a:cubicBezTo>
                    <a:pt x="629" y="194"/>
                    <a:pt x="605" y="181"/>
                    <a:pt x="559" y="152"/>
                  </a:cubicBezTo>
                  <a:cubicBezTo>
                    <a:pt x="512" y="124"/>
                    <a:pt x="451" y="104"/>
                    <a:pt x="419" y="102"/>
                  </a:cubicBezTo>
                  <a:cubicBezTo>
                    <a:pt x="393" y="101"/>
                    <a:pt x="369" y="95"/>
                    <a:pt x="360" y="92"/>
                  </a:cubicBezTo>
                  <a:cubicBezTo>
                    <a:pt x="352" y="89"/>
                    <a:pt x="329" y="78"/>
                    <a:pt x="308" y="63"/>
                  </a:cubicBezTo>
                  <a:cubicBezTo>
                    <a:pt x="282" y="43"/>
                    <a:pt x="223" y="19"/>
                    <a:pt x="169" y="12"/>
                  </a:cubicBezTo>
                  <a:cubicBezTo>
                    <a:pt x="115" y="5"/>
                    <a:pt x="88" y="0"/>
                    <a:pt x="88" y="0"/>
                  </a:cubicBezTo>
                  <a:cubicBezTo>
                    <a:pt x="72" y="45"/>
                    <a:pt x="72" y="45"/>
                    <a:pt x="72" y="45"/>
                  </a:cubicBezTo>
                  <a:cubicBezTo>
                    <a:pt x="72" y="45"/>
                    <a:pt x="77" y="61"/>
                    <a:pt x="79" y="90"/>
                  </a:cubicBezTo>
                  <a:cubicBezTo>
                    <a:pt x="65" y="93"/>
                    <a:pt x="53" y="96"/>
                    <a:pt x="44" y="98"/>
                  </a:cubicBezTo>
                  <a:cubicBezTo>
                    <a:pt x="11" y="104"/>
                    <a:pt x="0" y="109"/>
                    <a:pt x="4" y="128"/>
                  </a:cubicBezTo>
                  <a:cubicBezTo>
                    <a:pt x="4" y="128"/>
                    <a:pt x="10" y="149"/>
                    <a:pt x="29" y="145"/>
                  </a:cubicBezTo>
                  <a:close/>
                  <a:moveTo>
                    <a:pt x="565" y="251"/>
                  </a:moveTo>
                  <a:cubicBezTo>
                    <a:pt x="554" y="236"/>
                    <a:pt x="542" y="219"/>
                    <a:pt x="531" y="206"/>
                  </a:cubicBezTo>
                  <a:cubicBezTo>
                    <a:pt x="547" y="213"/>
                    <a:pt x="562" y="218"/>
                    <a:pt x="574" y="223"/>
                  </a:cubicBezTo>
                  <a:cubicBezTo>
                    <a:pt x="572" y="232"/>
                    <a:pt x="568" y="242"/>
                    <a:pt x="565" y="251"/>
                  </a:cubicBezTo>
                  <a:close/>
                  <a:moveTo>
                    <a:pt x="470" y="131"/>
                  </a:moveTo>
                  <a:cubicBezTo>
                    <a:pt x="507" y="142"/>
                    <a:pt x="550" y="158"/>
                    <a:pt x="568" y="180"/>
                  </a:cubicBezTo>
                  <a:cubicBezTo>
                    <a:pt x="416" y="131"/>
                    <a:pt x="416" y="131"/>
                    <a:pt x="416" y="131"/>
                  </a:cubicBezTo>
                  <a:cubicBezTo>
                    <a:pt x="428" y="126"/>
                    <a:pt x="445" y="124"/>
                    <a:pt x="470" y="131"/>
                  </a:cubicBezTo>
                  <a:close/>
                  <a:moveTo>
                    <a:pt x="393" y="151"/>
                  </a:moveTo>
                  <a:cubicBezTo>
                    <a:pt x="428" y="166"/>
                    <a:pt x="465" y="180"/>
                    <a:pt x="497" y="193"/>
                  </a:cubicBezTo>
                  <a:cubicBezTo>
                    <a:pt x="509" y="209"/>
                    <a:pt x="530" y="247"/>
                    <a:pt x="548" y="282"/>
                  </a:cubicBezTo>
                  <a:cubicBezTo>
                    <a:pt x="544" y="287"/>
                    <a:pt x="541" y="291"/>
                    <a:pt x="537" y="293"/>
                  </a:cubicBezTo>
                  <a:cubicBezTo>
                    <a:pt x="521" y="303"/>
                    <a:pt x="481" y="303"/>
                    <a:pt x="442" y="286"/>
                  </a:cubicBezTo>
                  <a:cubicBezTo>
                    <a:pt x="403" y="270"/>
                    <a:pt x="349" y="228"/>
                    <a:pt x="393" y="151"/>
                  </a:cubicBezTo>
                  <a:close/>
                  <a:moveTo>
                    <a:pt x="251" y="52"/>
                  </a:moveTo>
                  <a:cubicBezTo>
                    <a:pt x="274" y="62"/>
                    <a:pt x="286" y="76"/>
                    <a:pt x="293" y="87"/>
                  </a:cubicBezTo>
                  <a:cubicBezTo>
                    <a:pt x="144" y="27"/>
                    <a:pt x="144" y="27"/>
                    <a:pt x="144" y="27"/>
                  </a:cubicBezTo>
                  <a:cubicBezTo>
                    <a:pt x="171" y="22"/>
                    <a:pt x="215" y="37"/>
                    <a:pt x="251" y="52"/>
                  </a:cubicBezTo>
                  <a:close/>
                  <a:moveTo>
                    <a:pt x="113" y="58"/>
                  </a:moveTo>
                  <a:cubicBezTo>
                    <a:pt x="125" y="61"/>
                    <a:pt x="139" y="66"/>
                    <a:pt x="156" y="72"/>
                  </a:cubicBezTo>
                  <a:cubicBezTo>
                    <a:pt x="139" y="75"/>
                    <a:pt x="121" y="79"/>
                    <a:pt x="103" y="84"/>
                  </a:cubicBezTo>
                  <a:cubicBezTo>
                    <a:pt x="105" y="75"/>
                    <a:pt x="108" y="66"/>
                    <a:pt x="113" y="58"/>
                  </a:cubicBezTo>
                  <a:close/>
                  <a:moveTo>
                    <a:pt x="96" y="119"/>
                  </a:moveTo>
                  <a:cubicBezTo>
                    <a:pt x="131" y="104"/>
                    <a:pt x="171" y="87"/>
                    <a:pt x="191" y="82"/>
                  </a:cubicBezTo>
                  <a:cubicBezTo>
                    <a:pt x="224" y="93"/>
                    <a:pt x="261" y="105"/>
                    <a:pt x="298" y="117"/>
                  </a:cubicBezTo>
                  <a:cubicBezTo>
                    <a:pt x="283" y="205"/>
                    <a:pt x="216" y="203"/>
                    <a:pt x="176" y="191"/>
                  </a:cubicBezTo>
                  <a:cubicBezTo>
                    <a:pt x="134" y="178"/>
                    <a:pt x="104" y="154"/>
                    <a:pt x="98" y="136"/>
                  </a:cubicBezTo>
                  <a:cubicBezTo>
                    <a:pt x="96" y="131"/>
                    <a:pt x="96" y="125"/>
                    <a:pt x="96"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0"/>
            <p:cNvSpPr>
              <a:spLocks/>
            </p:cNvSpPr>
            <p:nvPr userDrawn="1"/>
          </p:nvSpPr>
          <p:spPr bwMode="auto">
            <a:xfrm>
              <a:off x="2489200" y="4916488"/>
              <a:ext cx="1828800" cy="1103313"/>
            </a:xfrm>
            <a:custGeom>
              <a:avLst/>
              <a:gdLst>
                <a:gd name="T0" fmla="*/ 352 w 1152"/>
                <a:gd name="T1" fmla="*/ 236 h 695"/>
                <a:gd name="T2" fmla="*/ 646 w 1152"/>
                <a:gd name="T3" fmla="*/ 461 h 695"/>
                <a:gd name="T4" fmla="*/ 788 w 1152"/>
                <a:gd name="T5" fmla="*/ 386 h 695"/>
                <a:gd name="T6" fmla="*/ 1152 w 1152"/>
                <a:gd name="T7" fmla="*/ 695 h 695"/>
                <a:gd name="T8" fmla="*/ 1152 w 1152"/>
                <a:gd name="T9" fmla="*/ 601 h 695"/>
                <a:gd name="T10" fmla="*/ 798 w 1152"/>
                <a:gd name="T11" fmla="*/ 302 h 695"/>
                <a:gd name="T12" fmla="*/ 654 w 1152"/>
                <a:gd name="T13" fmla="*/ 374 h 695"/>
                <a:gd name="T14" fmla="*/ 376 w 1152"/>
                <a:gd name="T15" fmla="*/ 164 h 695"/>
                <a:gd name="T16" fmla="*/ 162 w 1152"/>
                <a:gd name="T17" fmla="*/ 164 h 695"/>
                <a:gd name="T18" fmla="*/ 0 w 1152"/>
                <a:gd name="T19" fmla="*/ 0 h 695"/>
                <a:gd name="T20" fmla="*/ 0 w 1152"/>
                <a:gd name="T21" fmla="*/ 104 h 695"/>
                <a:gd name="T22" fmla="*/ 132 w 1152"/>
                <a:gd name="T23" fmla="*/ 236 h 695"/>
                <a:gd name="T24" fmla="*/ 352 w 1152"/>
                <a:gd name="T25" fmla="*/ 236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2" h="695">
                  <a:moveTo>
                    <a:pt x="352" y="236"/>
                  </a:moveTo>
                  <a:lnTo>
                    <a:pt x="646" y="461"/>
                  </a:lnTo>
                  <a:lnTo>
                    <a:pt x="788" y="386"/>
                  </a:lnTo>
                  <a:lnTo>
                    <a:pt x="1152" y="695"/>
                  </a:lnTo>
                  <a:lnTo>
                    <a:pt x="1152" y="601"/>
                  </a:lnTo>
                  <a:lnTo>
                    <a:pt x="798" y="302"/>
                  </a:lnTo>
                  <a:lnTo>
                    <a:pt x="654" y="374"/>
                  </a:lnTo>
                  <a:lnTo>
                    <a:pt x="376" y="164"/>
                  </a:lnTo>
                  <a:lnTo>
                    <a:pt x="162" y="164"/>
                  </a:lnTo>
                  <a:lnTo>
                    <a:pt x="0" y="0"/>
                  </a:lnTo>
                  <a:lnTo>
                    <a:pt x="0" y="104"/>
                  </a:lnTo>
                  <a:lnTo>
                    <a:pt x="132" y="236"/>
                  </a:lnTo>
                  <a:lnTo>
                    <a:pt x="352"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1"/>
            <p:cNvSpPr>
              <a:spLocks/>
            </p:cNvSpPr>
            <p:nvPr userDrawn="1"/>
          </p:nvSpPr>
          <p:spPr bwMode="auto">
            <a:xfrm>
              <a:off x="7940675" y="4970463"/>
              <a:ext cx="231775" cy="225425"/>
            </a:xfrm>
            <a:custGeom>
              <a:avLst/>
              <a:gdLst>
                <a:gd name="T0" fmla="*/ 112 w 146"/>
                <a:gd name="T1" fmla="*/ 142 h 142"/>
                <a:gd name="T2" fmla="*/ 146 w 146"/>
                <a:gd name="T3" fmla="*/ 34 h 142"/>
                <a:gd name="T4" fmla="*/ 30 w 146"/>
                <a:gd name="T5" fmla="*/ 0 h 142"/>
                <a:gd name="T6" fmla="*/ 0 w 146"/>
                <a:gd name="T7" fmla="*/ 110 h 142"/>
                <a:gd name="T8" fmla="*/ 112 w 146"/>
                <a:gd name="T9" fmla="*/ 142 h 142"/>
              </a:gdLst>
              <a:ahLst/>
              <a:cxnLst>
                <a:cxn ang="0">
                  <a:pos x="T0" y="T1"/>
                </a:cxn>
                <a:cxn ang="0">
                  <a:pos x="T2" y="T3"/>
                </a:cxn>
                <a:cxn ang="0">
                  <a:pos x="T4" y="T5"/>
                </a:cxn>
                <a:cxn ang="0">
                  <a:pos x="T6" y="T7"/>
                </a:cxn>
                <a:cxn ang="0">
                  <a:pos x="T8" y="T9"/>
                </a:cxn>
              </a:cxnLst>
              <a:rect l="0" t="0" r="r" b="b"/>
              <a:pathLst>
                <a:path w="146" h="142">
                  <a:moveTo>
                    <a:pt x="112" y="142"/>
                  </a:moveTo>
                  <a:lnTo>
                    <a:pt x="146" y="34"/>
                  </a:lnTo>
                  <a:lnTo>
                    <a:pt x="30" y="0"/>
                  </a:lnTo>
                  <a:lnTo>
                    <a:pt x="0" y="110"/>
                  </a:lnTo>
                  <a:lnTo>
                    <a:pt x="112" y="1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2"/>
            <p:cNvSpPr>
              <a:spLocks/>
            </p:cNvSpPr>
            <p:nvPr userDrawn="1"/>
          </p:nvSpPr>
          <p:spPr bwMode="auto">
            <a:xfrm>
              <a:off x="7658100" y="4824413"/>
              <a:ext cx="304800" cy="374650"/>
            </a:xfrm>
            <a:custGeom>
              <a:avLst/>
              <a:gdLst>
                <a:gd name="T0" fmla="*/ 134 w 192"/>
                <a:gd name="T1" fmla="*/ 236 h 236"/>
                <a:gd name="T2" fmla="*/ 192 w 192"/>
                <a:gd name="T3" fmla="*/ 40 h 236"/>
                <a:gd name="T4" fmla="*/ 56 w 192"/>
                <a:gd name="T5" fmla="*/ 0 h 236"/>
                <a:gd name="T6" fmla="*/ 0 w 192"/>
                <a:gd name="T7" fmla="*/ 196 h 236"/>
                <a:gd name="T8" fmla="*/ 134 w 192"/>
                <a:gd name="T9" fmla="*/ 236 h 236"/>
              </a:gdLst>
              <a:ahLst/>
              <a:cxnLst>
                <a:cxn ang="0">
                  <a:pos x="T0" y="T1"/>
                </a:cxn>
                <a:cxn ang="0">
                  <a:pos x="T2" y="T3"/>
                </a:cxn>
                <a:cxn ang="0">
                  <a:pos x="T4" y="T5"/>
                </a:cxn>
                <a:cxn ang="0">
                  <a:pos x="T6" y="T7"/>
                </a:cxn>
                <a:cxn ang="0">
                  <a:pos x="T8" y="T9"/>
                </a:cxn>
              </a:cxnLst>
              <a:rect l="0" t="0" r="r" b="b"/>
              <a:pathLst>
                <a:path w="192" h="236">
                  <a:moveTo>
                    <a:pt x="134" y="236"/>
                  </a:moveTo>
                  <a:lnTo>
                    <a:pt x="192" y="40"/>
                  </a:lnTo>
                  <a:lnTo>
                    <a:pt x="56" y="0"/>
                  </a:lnTo>
                  <a:lnTo>
                    <a:pt x="0" y="196"/>
                  </a:lnTo>
                  <a:lnTo>
                    <a:pt x="134"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3"/>
            <p:cNvSpPr>
              <a:spLocks/>
            </p:cNvSpPr>
            <p:nvPr userDrawn="1"/>
          </p:nvSpPr>
          <p:spPr bwMode="auto">
            <a:xfrm>
              <a:off x="7038975" y="4518026"/>
              <a:ext cx="409575" cy="661988"/>
            </a:xfrm>
            <a:custGeom>
              <a:avLst/>
              <a:gdLst>
                <a:gd name="T0" fmla="*/ 258 w 258"/>
                <a:gd name="T1" fmla="*/ 44 h 417"/>
                <a:gd name="T2" fmla="*/ 108 w 258"/>
                <a:gd name="T3" fmla="*/ 0 h 417"/>
                <a:gd name="T4" fmla="*/ 0 w 258"/>
                <a:gd name="T5" fmla="*/ 373 h 417"/>
                <a:gd name="T6" fmla="*/ 150 w 258"/>
                <a:gd name="T7" fmla="*/ 417 h 417"/>
                <a:gd name="T8" fmla="*/ 258 w 258"/>
                <a:gd name="T9" fmla="*/ 44 h 417"/>
              </a:gdLst>
              <a:ahLst/>
              <a:cxnLst>
                <a:cxn ang="0">
                  <a:pos x="T0" y="T1"/>
                </a:cxn>
                <a:cxn ang="0">
                  <a:pos x="T2" y="T3"/>
                </a:cxn>
                <a:cxn ang="0">
                  <a:pos x="T4" y="T5"/>
                </a:cxn>
                <a:cxn ang="0">
                  <a:pos x="T6" y="T7"/>
                </a:cxn>
                <a:cxn ang="0">
                  <a:pos x="T8" y="T9"/>
                </a:cxn>
              </a:cxnLst>
              <a:rect l="0" t="0" r="r" b="b"/>
              <a:pathLst>
                <a:path w="258" h="417">
                  <a:moveTo>
                    <a:pt x="258" y="44"/>
                  </a:moveTo>
                  <a:lnTo>
                    <a:pt x="108" y="0"/>
                  </a:lnTo>
                  <a:lnTo>
                    <a:pt x="0" y="373"/>
                  </a:lnTo>
                  <a:lnTo>
                    <a:pt x="150" y="417"/>
                  </a:lnTo>
                  <a:lnTo>
                    <a:pt x="25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
            <p:cNvSpPr>
              <a:spLocks noEditPoints="1"/>
            </p:cNvSpPr>
            <p:nvPr userDrawn="1"/>
          </p:nvSpPr>
          <p:spPr bwMode="auto">
            <a:xfrm>
              <a:off x="0" y="3411538"/>
              <a:ext cx="12192000" cy="3470275"/>
            </a:xfrm>
            <a:custGeom>
              <a:avLst/>
              <a:gdLst>
                <a:gd name="T0" fmla="*/ 3764 w 3840"/>
                <a:gd name="T1" fmla="*/ 249 h 1091"/>
                <a:gd name="T2" fmla="*/ 3710 w 3840"/>
                <a:gd name="T3" fmla="*/ 226 h 1091"/>
                <a:gd name="T4" fmla="*/ 3657 w 3840"/>
                <a:gd name="T5" fmla="*/ 202 h 1091"/>
                <a:gd name="T6" fmla="*/ 3604 w 3840"/>
                <a:gd name="T7" fmla="*/ 179 h 1091"/>
                <a:gd name="T8" fmla="*/ 3550 w 3840"/>
                <a:gd name="T9" fmla="*/ 154 h 1091"/>
                <a:gd name="T10" fmla="*/ 3497 w 3840"/>
                <a:gd name="T11" fmla="*/ 131 h 1091"/>
                <a:gd name="T12" fmla="*/ 3382 w 3840"/>
                <a:gd name="T13" fmla="*/ 421 h 1091"/>
                <a:gd name="T14" fmla="*/ 3184 w 3840"/>
                <a:gd name="T15" fmla="*/ 424 h 1091"/>
                <a:gd name="T16" fmla="*/ 2915 w 3840"/>
                <a:gd name="T17" fmla="*/ 20 h 1091"/>
                <a:gd name="T18" fmla="*/ 3118 w 3840"/>
                <a:gd name="T19" fmla="*/ 521 h 1091"/>
                <a:gd name="T20" fmla="*/ 2876 w 3840"/>
                <a:gd name="T21" fmla="*/ 490 h 1091"/>
                <a:gd name="T22" fmla="*/ 2824 w 3840"/>
                <a:gd name="T23" fmla="*/ 360 h 1091"/>
                <a:gd name="T24" fmla="*/ 2711 w 3840"/>
                <a:gd name="T25" fmla="*/ 370 h 1091"/>
                <a:gd name="T26" fmla="*/ 2636 w 3840"/>
                <a:gd name="T27" fmla="*/ 447 h 1091"/>
                <a:gd name="T28" fmla="*/ 2627 w 3840"/>
                <a:gd name="T29" fmla="*/ 563 h 1091"/>
                <a:gd name="T30" fmla="*/ 2554 w 3840"/>
                <a:gd name="T31" fmla="*/ 663 h 1091"/>
                <a:gd name="T32" fmla="*/ 2426 w 3840"/>
                <a:gd name="T33" fmla="*/ 421 h 1091"/>
                <a:gd name="T34" fmla="*/ 2286 w 3840"/>
                <a:gd name="T35" fmla="*/ 745 h 1091"/>
                <a:gd name="T36" fmla="*/ 2058 w 3840"/>
                <a:gd name="T37" fmla="*/ 503 h 1091"/>
                <a:gd name="T38" fmla="*/ 2050 w 3840"/>
                <a:gd name="T39" fmla="*/ 761 h 1091"/>
                <a:gd name="T40" fmla="*/ 1892 w 3840"/>
                <a:gd name="T41" fmla="*/ 743 h 1091"/>
                <a:gd name="T42" fmla="*/ 1502 w 3840"/>
                <a:gd name="T43" fmla="*/ 384 h 1091"/>
                <a:gd name="T44" fmla="*/ 1596 w 3840"/>
                <a:gd name="T45" fmla="*/ 949 h 1091"/>
                <a:gd name="T46" fmla="*/ 1523 w 3840"/>
                <a:gd name="T47" fmla="*/ 915 h 1091"/>
                <a:gd name="T48" fmla="*/ 1416 w 3840"/>
                <a:gd name="T49" fmla="*/ 915 h 1091"/>
                <a:gd name="T50" fmla="*/ 1324 w 3840"/>
                <a:gd name="T51" fmla="*/ 977 h 1091"/>
                <a:gd name="T52" fmla="*/ 1180 w 3840"/>
                <a:gd name="T53" fmla="*/ 819 h 1091"/>
                <a:gd name="T54" fmla="*/ 928 w 3840"/>
                <a:gd name="T55" fmla="*/ 747 h 1091"/>
                <a:gd name="T56" fmla="*/ 784 w 3840"/>
                <a:gd name="T57" fmla="*/ 981 h 1091"/>
                <a:gd name="T58" fmla="*/ 524 w 3840"/>
                <a:gd name="T59" fmla="*/ 874 h 1091"/>
                <a:gd name="T60" fmla="*/ 362 w 3840"/>
                <a:gd name="T61" fmla="*/ 578 h 1091"/>
                <a:gd name="T62" fmla="*/ 160 w 3840"/>
                <a:gd name="T63" fmla="*/ 618 h 1091"/>
                <a:gd name="T64" fmla="*/ 92 w 3840"/>
                <a:gd name="T65" fmla="*/ 891 h 1091"/>
                <a:gd name="T66" fmla="*/ 3708 w 3840"/>
                <a:gd name="T67" fmla="*/ 484 h 1091"/>
                <a:gd name="T68" fmla="*/ 166 w 3840"/>
                <a:gd name="T69" fmla="*/ 906 h 1091"/>
                <a:gd name="T70" fmla="*/ 308 w 3840"/>
                <a:gd name="T71" fmla="*/ 828 h 1091"/>
                <a:gd name="T72" fmla="*/ 281 w 3840"/>
                <a:gd name="T73" fmla="*/ 726 h 1091"/>
                <a:gd name="T74" fmla="*/ 290 w 3840"/>
                <a:gd name="T75" fmla="*/ 706 h 1091"/>
                <a:gd name="T76" fmla="*/ 308 w 3840"/>
                <a:gd name="T77" fmla="*/ 614 h 1091"/>
                <a:gd name="T78" fmla="*/ 472 w 3840"/>
                <a:gd name="T79" fmla="*/ 641 h 1091"/>
                <a:gd name="T80" fmla="*/ 328 w 3840"/>
                <a:gd name="T81" fmla="*/ 803 h 1091"/>
                <a:gd name="T82" fmla="*/ 500 w 3840"/>
                <a:gd name="T83" fmla="*/ 681 h 1091"/>
                <a:gd name="T84" fmla="*/ 328 w 3840"/>
                <a:gd name="T85" fmla="*/ 934 h 1091"/>
                <a:gd name="T86" fmla="*/ 328 w 3840"/>
                <a:gd name="T87" fmla="*/ 934 h 1091"/>
                <a:gd name="T88" fmla="*/ 2667 w 3840"/>
                <a:gd name="T89" fmla="*/ 475 h 1091"/>
                <a:gd name="T90" fmla="*/ 2758 w 3840"/>
                <a:gd name="T91" fmla="*/ 599 h 1091"/>
                <a:gd name="T92" fmla="*/ 3453 w 3840"/>
                <a:gd name="T93" fmla="*/ 188 h 1091"/>
                <a:gd name="T94" fmla="*/ 3455 w 3840"/>
                <a:gd name="T95" fmla="*/ 194 h 1091"/>
                <a:gd name="T96" fmla="*/ 3736 w 3840"/>
                <a:gd name="T97" fmla="*/ 366 h 1091"/>
                <a:gd name="T98" fmla="*/ 3421 w 3840"/>
                <a:gd name="T99" fmla="*/ 274 h 1091"/>
                <a:gd name="T100" fmla="*/ 3415 w 3840"/>
                <a:gd name="T101" fmla="*/ 276 h 1091"/>
                <a:gd name="T102" fmla="*/ 3402 w 3840"/>
                <a:gd name="T103" fmla="*/ 318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40" h="1091">
                  <a:moveTo>
                    <a:pt x="3708" y="484"/>
                  </a:moveTo>
                  <a:cubicBezTo>
                    <a:pt x="3815" y="235"/>
                    <a:pt x="3814" y="235"/>
                    <a:pt x="3814" y="235"/>
                  </a:cubicBezTo>
                  <a:cubicBezTo>
                    <a:pt x="3790" y="224"/>
                    <a:pt x="3790" y="224"/>
                    <a:pt x="3790" y="224"/>
                  </a:cubicBezTo>
                  <a:cubicBezTo>
                    <a:pt x="3791" y="229"/>
                    <a:pt x="3791" y="234"/>
                    <a:pt x="3789" y="239"/>
                  </a:cubicBezTo>
                  <a:cubicBezTo>
                    <a:pt x="3785" y="249"/>
                    <a:pt x="3774" y="253"/>
                    <a:pt x="3764" y="249"/>
                  </a:cubicBezTo>
                  <a:cubicBezTo>
                    <a:pt x="3754" y="245"/>
                    <a:pt x="3750" y="233"/>
                    <a:pt x="3754" y="224"/>
                  </a:cubicBezTo>
                  <a:cubicBezTo>
                    <a:pt x="3756" y="218"/>
                    <a:pt x="3760" y="215"/>
                    <a:pt x="3764" y="214"/>
                  </a:cubicBezTo>
                  <a:cubicBezTo>
                    <a:pt x="3736" y="201"/>
                    <a:pt x="3736" y="201"/>
                    <a:pt x="3736" y="201"/>
                  </a:cubicBezTo>
                  <a:cubicBezTo>
                    <a:pt x="3738" y="205"/>
                    <a:pt x="3738" y="210"/>
                    <a:pt x="3736" y="215"/>
                  </a:cubicBezTo>
                  <a:cubicBezTo>
                    <a:pt x="3732" y="225"/>
                    <a:pt x="3720" y="230"/>
                    <a:pt x="3710" y="226"/>
                  </a:cubicBezTo>
                  <a:cubicBezTo>
                    <a:pt x="3701" y="221"/>
                    <a:pt x="3697" y="210"/>
                    <a:pt x="3701" y="200"/>
                  </a:cubicBezTo>
                  <a:cubicBezTo>
                    <a:pt x="3703" y="195"/>
                    <a:pt x="3707" y="191"/>
                    <a:pt x="3711" y="189"/>
                  </a:cubicBezTo>
                  <a:cubicBezTo>
                    <a:pt x="3683" y="177"/>
                    <a:pt x="3683" y="177"/>
                    <a:pt x="3683" y="177"/>
                  </a:cubicBezTo>
                  <a:cubicBezTo>
                    <a:pt x="3684" y="182"/>
                    <a:pt x="3684" y="187"/>
                    <a:pt x="3682" y="192"/>
                  </a:cubicBezTo>
                  <a:cubicBezTo>
                    <a:pt x="3678" y="201"/>
                    <a:pt x="3667" y="206"/>
                    <a:pt x="3657" y="202"/>
                  </a:cubicBezTo>
                  <a:cubicBezTo>
                    <a:pt x="3648" y="198"/>
                    <a:pt x="3643" y="186"/>
                    <a:pt x="3647" y="176"/>
                  </a:cubicBezTo>
                  <a:cubicBezTo>
                    <a:pt x="3650" y="171"/>
                    <a:pt x="3653" y="168"/>
                    <a:pt x="3658" y="166"/>
                  </a:cubicBezTo>
                  <a:cubicBezTo>
                    <a:pt x="3629" y="153"/>
                    <a:pt x="3629" y="153"/>
                    <a:pt x="3629" y="153"/>
                  </a:cubicBezTo>
                  <a:cubicBezTo>
                    <a:pt x="3631" y="158"/>
                    <a:pt x="3631" y="163"/>
                    <a:pt x="3629" y="168"/>
                  </a:cubicBezTo>
                  <a:cubicBezTo>
                    <a:pt x="3625" y="178"/>
                    <a:pt x="3613" y="183"/>
                    <a:pt x="3604" y="179"/>
                  </a:cubicBezTo>
                  <a:cubicBezTo>
                    <a:pt x="3594" y="174"/>
                    <a:pt x="3590" y="163"/>
                    <a:pt x="3594" y="153"/>
                  </a:cubicBezTo>
                  <a:cubicBezTo>
                    <a:pt x="3596" y="148"/>
                    <a:pt x="3600" y="144"/>
                    <a:pt x="3604" y="142"/>
                  </a:cubicBezTo>
                  <a:cubicBezTo>
                    <a:pt x="3575" y="130"/>
                    <a:pt x="3575" y="130"/>
                    <a:pt x="3575" y="130"/>
                  </a:cubicBezTo>
                  <a:cubicBezTo>
                    <a:pt x="3577" y="134"/>
                    <a:pt x="3577" y="140"/>
                    <a:pt x="3575" y="145"/>
                  </a:cubicBezTo>
                  <a:cubicBezTo>
                    <a:pt x="3571" y="154"/>
                    <a:pt x="3560" y="159"/>
                    <a:pt x="3550" y="154"/>
                  </a:cubicBezTo>
                  <a:cubicBezTo>
                    <a:pt x="3540" y="150"/>
                    <a:pt x="3536" y="139"/>
                    <a:pt x="3540" y="129"/>
                  </a:cubicBezTo>
                  <a:cubicBezTo>
                    <a:pt x="3542" y="124"/>
                    <a:pt x="3546" y="121"/>
                    <a:pt x="3551" y="119"/>
                  </a:cubicBezTo>
                  <a:cubicBezTo>
                    <a:pt x="3522" y="106"/>
                    <a:pt x="3522" y="106"/>
                    <a:pt x="3522" y="106"/>
                  </a:cubicBezTo>
                  <a:cubicBezTo>
                    <a:pt x="3524" y="111"/>
                    <a:pt x="3524" y="116"/>
                    <a:pt x="3522" y="121"/>
                  </a:cubicBezTo>
                  <a:cubicBezTo>
                    <a:pt x="3517" y="131"/>
                    <a:pt x="3507" y="135"/>
                    <a:pt x="3497" y="131"/>
                  </a:cubicBezTo>
                  <a:cubicBezTo>
                    <a:pt x="3487" y="127"/>
                    <a:pt x="3482" y="115"/>
                    <a:pt x="3487" y="105"/>
                  </a:cubicBezTo>
                  <a:cubicBezTo>
                    <a:pt x="3489" y="101"/>
                    <a:pt x="3493" y="97"/>
                    <a:pt x="3498" y="95"/>
                  </a:cubicBezTo>
                  <a:cubicBezTo>
                    <a:pt x="3475" y="85"/>
                    <a:pt x="3475" y="85"/>
                    <a:pt x="3475" y="85"/>
                  </a:cubicBezTo>
                  <a:cubicBezTo>
                    <a:pt x="3358" y="358"/>
                    <a:pt x="3358" y="358"/>
                    <a:pt x="3358" y="358"/>
                  </a:cubicBezTo>
                  <a:cubicBezTo>
                    <a:pt x="3347" y="382"/>
                    <a:pt x="3358" y="410"/>
                    <a:pt x="3382" y="421"/>
                  </a:cubicBezTo>
                  <a:cubicBezTo>
                    <a:pt x="3526" y="484"/>
                    <a:pt x="3526" y="484"/>
                    <a:pt x="3526" y="484"/>
                  </a:cubicBezTo>
                  <a:cubicBezTo>
                    <a:pt x="3452" y="487"/>
                    <a:pt x="3374" y="492"/>
                    <a:pt x="3294" y="500"/>
                  </a:cubicBezTo>
                  <a:cubicBezTo>
                    <a:pt x="3283" y="492"/>
                    <a:pt x="3263" y="489"/>
                    <a:pt x="3244" y="488"/>
                  </a:cubicBezTo>
                  <a:cubicBezTo>
                    <a:pt x="3214" y="486"/>
                    <a:pt x="3195" y="465"/>
                    <a:pt x="3195" y="465"/>
                  </a:cubicBezTo>
                  <a:cubicBezTo>
                    <a:pt x="3184" y="424"/>
                    <a:pt x="3184" y="424"/>
                    <a:pt x="3184" y="424"/>
                  </a:cubicBezTo>
                  <a:cubicBezTo>
                    <a:pt x="3261" y="398"/>
                    <a:pt x="3319" y="339"/>
                    <a:pt x="3347" y="268"/>
                  </a:cubicBezTo>
                  <a:cubicBezTo>
                    <a:pt x="3319" y="255"/>
                    <a:pt x="3319" y="255"/>
                    <a:pt x="3319" y="255"/>
                  </a:cubicBezTo>
                  <a:cubicBezTo>
                    <a:pt x="3293" y="322"/>
                    <a:pt x="3237" y="376"/>
                    <a:pt x="3163" y="398"/>
                  </a:cubicBezTo>
                  <a:cubicBezTo>
                    <a:pt x="3039" y="433"/>
                    <a:pt x="2909" y="358"/>
                    <a:pt x="2874" y="232"/>
                  </a:cubicBezTo>
                  <a:cubicBezTo>
                    <a:pt x="2853" y="156"/>
                    <a:pt x="2871" y="78"/>
                    <a:pt x="2915" y="20"/>
                  </a:cubicBezTo>
                  <a:cubicBezTo>
                    <a:pt x="2891" y="0"/>
                    <a:pt x="2891" y="0"/>
                    <a:pt x="2891" y="0"/>
                  </a:cubicBezTo>
                  <a:cubicBezTo>
                    <a:pt x="2841" y="66"/>
                    <a:pt x="2821" y="154"/>
                    <a:pt x="2844" y="240"/>
                  </a:cubicBezTo>
                  <a:cubicBezTo>
                    <a:pt x="2880" y="369"/>
                    <a:pt x="3002" y="450"/>
                    <a:pt x="3130" y="436"/>
                  </a:cubicBezTo>
                  <a:cubicBezTo>
                    <a:pt x="3142" y="480"/>
                    <a:pt x="3142" y="480"/>
                    <a:pt x="3142" y="480"/>
                  </a:cubicBezTo>
                  <a:cubicBezTo>
                    <a:pt x="3142" y="480"/>
                    <a:pt x="3139" y="504"/>
                    <a:pt x="3118" y="521"/>
                  </a:cubicBezTo>
                  <a:cubicBezTo>
                    <a:pt x="3025" y="536"/>
                    <a:pt x="2930" y="554"/>
                    <a:pt x="2833" y="579"/>
                  </a:cubicBezTo>
                  <a:cubicBezTo>
                    <a:pt x="2850" y="562"/>
                    <a:pt x="2850" y="562"/>
                    <a:pt x="2850" y="562"/>
                  </a:cubicBezTo>
                  <a:cubicBezTo>
                    <a:pt x="2829" y="529"/>
                    <a:pt x="2829" y="529"/>
                    <a:pt x="2829" y="529"/>
                  </a:cubicBezTo>
                  <a:cubicBezTo>
                    <a:pt x="2833" y="519"/>
                    <a:pt x="2838" y="509"/>
                    <a:pt x="2840" y="499"/>
                  </a:cubicBezTo>
                  <a:cubicBezTo>
                    <a:pt x="2876" y="490"/>
                    <a:pt x="2876" y="490"/>
                    <a:pt x="2876" y="490"/>
                  </a:cubicBezTo>
                  <a:cubicBezTo>
                    <a:pt x="2876" y="456"/>
                    <a:pt x="2876" y="456"/>
                    <a:pt x="2876" y="456"/>
                  </a:cubicBezTo>
                  <a:cubicBezTo>
                    <a:pt x="2840" y="448"/>
                    <a:pt x="2840" y="448"/>
                    <a:pt x="2840" y="448"/>
                  </a:cubicBezTo>
                  <a:cubicBezTo>
                    <a:pt x="2838" y="438"/>
                    <a:pt x="2833" y="428"/>
                    <a:pt x="2828" y="419"/>
                  </a:cubicBezTo>
                  <a:cubicBezTo>
                    <a:pt x="2848" y="384"/>
                    <a:pt x="2848" y="384"/>
                    <a:pt x="2848" y="384"/>
                  </a:cubicBezTo>
                  <a:cubicBezTo>
                    <a:pt x="2824" y="360"/>
                    <a:pt x="2824" y="360"/>
                    <a:pt x="2824" y="360"/>
                  </a:cubicBezTo>
                  <a:cubicBezTo>
                    <a:pt x="2792" y="382"/>
                    <a:pt x="2792" y="382"/>
                    <a:pt x="2792" y="382"/>
                  </a:cubicBezTo>
                  <a:cubicBezTo>
                    <a:pt x="2783" y="377"/>
                    <a:pt x="2773" y="373"/>
                    <a:pt x="2762" y="370"/>
                  </a:cubicBezTo>
                  <a:cubicBezTo>
                    <a:pt x="2753" y="331"/>
                    <a:pt x="2753" y="331"/>
                    <a:pt x="2753" y="331"/>
                  </a:cubicBezTo>
                  <a:cubicBezTo>
                    <a:pt x="2719" y="331"/>
                    <a:pt x="2719" y="331"/>
                    <a:pt x="2719" y="331"/>
                  </a:cubicBezTo>
                  <a:cubicBezTo>
                    <a:pt x="2711" y="371"/>
                    <a:pt x="2711" y="370"/>
                    <a:pt x="2711" y="370"/>
                  </a:cubicBezTo>
                  <a:cubicBezTo>
                    <a:pt x="2702" y="373"/>
                    <a:pt x="2693" y="377"/>
                    <a:pt x="2684" y="382"/>
                  </a:cubicBezTo>
                  <a:cubicBezTo>
                    <a:pt x="2651" y="361"/>
                    <a:pt x="2651" y="361"/>
                    <a:pt x="2651" y="361"/>
                  </a:cubicBezTo>
                  <a:cubicBezTo>
                    <a:pt x="2627" y="386"/>
                    <a:pt x="2627" y="386"/>
                    <a:pt x="2627" y="386"/>
                  </a:cubicBezTo>
                  <a:cubicBezTo>
                    <a:pt x="2648" y="418"/>
                    <a:pt x="2648" y="418"/>
                    <a:pt x="2648" y="418"/>
                  </a:cubicBezTo>
                  <a:cubicBezTo>
                    <a:pt x="2643" y="427"/>
                    <a:pt x="2639" y="437"/>
                    <a:pt x="2636" y="447"/>
                  </a:cubicBezTo>
                  <a:cubicBezTo>
                    <a:pt x="2596" y="457"/>
                    <a:pt x="2596" y="457"/>
                    <a:pt x="2596" y="457"/>
                  </a:cubicBezTo>
                  <a:cubicBezTo>
                    <a:pt x="2596" y="492"/>
                    <a:pt x="2596" y="492"/>
                    <a:pt x="2596" y="492"/>
                  </a:cubicBezTo>
                  <a:cubicBezTo>
                    <a:pt x="2636" y="500"/>
                    <a:pt x="2636" y="500"/>
                    <a:pt x="2636" y="500"/>
                  </a:cubicBezTo>
                  <a:cubicBezTo>
                    <a:pt x="2639" y="510"/>
                    <a:pt x="2642" y="519"/>
                    <a:pt x="2648" y="529"/>
                  </a:cubicBezTo>
                  <a:cubicBezTo>
                    <a:pt x="2627" y="563"/>
                    <a:pt x="2627" y="563"/>
                    <a:pt x="2627" y="563"/>
                  </a:cubicBezTo>
                  <a:cubicBezTo>
                    <a:pt x="2651" y="587"/>
                    <a:pt x="2651" y="587"/>
                    <a:pt x="2651" y="587"/>
                  </a:cubicBezTo>
                  <a:cubicBezTo>
                    <a:pt x="2683" y="565"/>
                    <a:pt x="2683" y="565"/>
                    <a:pt x="2683" y="565"/>
                  </a:cubicBezTo>
                  <a:cubicBezTo>
                    <a:pt x="2692" y="570"/>
                    <a:pt x="2701" y="574"/>
                    <a:pt x="2711" y="577"/>
                  </a:cubicBezTo>
                  <a:cubicBezTo>
                    <a:pt x="2719" y="609"/>
                    <a:pt x="2719" y="609"/>
                    <a:pt x="2719" y="609"/>
                  </a:cubicBezTo>
                  <a:cubicBezTo>
                    <a:pt x="2665" y="626"/>
                    <a:pt x="2610" y="643"/>
                    <a:pt x="2554" y="663"/>
                  </a:cubicBezTo>
                  <a:cubicBezTo>
                    <a:pt x="2551" y="653"/>
                    <a:pt x="2551" y="653"/>
                    <a:pt x="2551" y="653"/>
                  </a:cubicBezTo>
                  <a:cubicBezTo>
                    <a:pt x="2435" y="694"/>
                    <a:pt x="2435" y="694"/>
                    <a:pt x="2435" y="694"/>
                  </a:cubicBezTo>
                  <a:cubicBezTo>
                    <a:pt x="2387" y="553"/>
                    <a:pt x="2387" y="553"/>
                    <a:pt x="2387" y="553"/>
                  </a:cubicBezTo>
                  <a:cubicBezTo>
                    <a:pt x="2388" y="553"/>
                    <a:pt x="2388" y="553"/>
                    <a:pt x="2388" y="553"/>
                  </a:cubicBezTo>
                  <a:cubicBezTo>
                    <a:pt x="2426" y="421"/>
                    <a:pt x="2426" y="421"/>
                    <a:pt x="2426" y="421"/>
                  </a:cubicBezTo>
                  <a:cubicBezTo>
                    <a:pt x="2357" y="400"/>
                    <a:pt x="2357" y="400"/>
                    <a:pt x="2357" y="400"/>
                  </a:cubicBezTo>
                  <a:cubicBezTo>
                    <a:pt x="2318" y="532"/>
                    <a:pt x="2318" y="532"/>
                    <a:pt x="2318" y="532"/>
                  </a:cubicBezTo>
                  <a:cubicBezTo>
                    <a:pt x="2348" y="541"/>
                    <a:pt x="2348" y="541"/>
                    <a:pt x="2348" y="541"/>
                  </a:cubicBezTo>
                  <a:cubicBezTo>
                    <a:pt x="2403" y="705"/>
                    <a:pt x="2403" y="705"/>
                    <a:pt x="2403" y="705"/>
                  </a:cubicBezTo>
                  <a:cubicBezTo>
                    <a:pt x="2286" y="745"/>
                    <a:pt x="2286" y="745"/>
                    <a:pt x="2286" y="745"/>
                  </a:cubicBezTo>
                  <a:cubicBezTo>
                    <a:pt x="2293" y="766"/>
                    <a:pt x="2293" y="766"/>
                    <a:pt x="2293" y="766"/>
                  </a:cubicBezTo>
                  <a:cubicBezTo>
                    <a:pt x="2338" y="751"/>
                    <a:pt x="2338" y="751"/>
                    <a:pt x="2338" y="751"/>
                  </a:cubicBezTo>
                  <a:cubicBezTo>
                    <a:pt x="2297" y="768"/>
                    <a:pt x="2256" y="784"/>
                    <a:pt x="2215" y="800"/>
                  </a:cubicBezTo>
                  <a:cubicBezTo>
                    <a:pt x="2210" y="782"/>
                    <a:pt x="2203" y="740"/>
                    <a:pt x="2226" y="693"/>
                  </a:cubicBezTo>
                  <a:cubicBezTo>
                    <a:pt x="2257" y="632"/>
                    <a:pt x="2233" y="440"/>
                    <a:pt x="2058" y="503"/>
                  </a:cubicBezTo>
                  <a:cubicBezTo>
                    <a:pt x="2056" y="504"/>
                    <a:pt x="2055" y="504"/>
                    <a:pt x="2054" y="504"/>
                  </a:cubicBezTo>
                  <a:cubicBezTo>
                    <a:pt x="2054" y="504"/>
                    <a:pt x="2055" y="504"/>
                    <a:pt x="2055" y="504"/>
                  </a:cubicBezTo>
                  <a:cubicBezTo>
                    <a:pt x="2054" y="505"/>
                    <a:pt x="2052" y="506"/>
                    <a:pt x="2052" y="506"/>
                  </a:cubicBezTo>
                  <a:cubicBezTo>
                    <a:pt x="2052" y="506"/>
                    <a:pt x="2052" y="506"/>
                    <a:pt x="2052" y="506"/>
                  </a:cubicBezTo>
                  <a:cubicBezTo>
                    <a:pt x="1880" y="579"/>
                    <a:pt x="1987" y="737"/>
                    <a:pt x="2050" y="761"/>
                  </a:cubicBezTo>
                  <a:cubicBezTo>
                    <a:pt x="2095" y="780"/>
                    <a:pt x="2117" y="813"/>
                    <a:pt x="2126" y="830"/>
                  </a:cubicBezTo>
                  <a:cubicBezTo>
                    <a:pt x="1999" y="871"/>
                    <a:pt x="1866" y="904"/>
                    <a:pt x="1728" y="928"/>
                  </a:cubicBezTo>
                  <a:cubicBezTo>
                    <a:pt x="1711" y="918"/>
                    <a:pt x="1702" y="903"/>
                    <a:pt x="1702" y="903"/>
                  </a:cubicBezTo>
                  <a:cubicBezTo>
                    <a:pt x="1700" y="860"/>
                    <a:pt x="1700" y="860"/>
                    <a:pt x="1700" y="860"/>
                  </a:cubicBezTo>
                  <a:cubicBezTo>
                    <a:pt x="1780" y="851"/>
                    <a:pt x="1849" y="807"/>
                    <a:pt x="1892" y="743"/>
                  </a:cubicBezTo>
                  <a:cubicBezTo>
                    <a:pt x="1867" y="725"/>
                    <a:pt x="1867" y="725"/>
                    <a:pt x="1867" y="725"/>
                  </a:cubicBezTo>
                  <a:cubicBezTo>
                    <a:pt x="1827" y="784"/>
                    <a:pt x="1761" y="825"/>
                    <a:pt x="1685" y="830"/>
                  </a:cubicBezTo>
                  <a:cubicBezTo>
                    <a:pt x="1555" y="838"/>
                    <a:pt x="1444" y="737"/>
                    <a:pt x="1437" y="605"/>
                  </a:cubicBezTo>
                  <a:cubicBezTo>
                    <a:pt x="1432" y="527"/>
                    <a:pt x="1466" y="454"/>
                    <a:pt x="1522" y="408"/>
                  </a:cubicBezTo>
                  <a:cubicBezTo>
                    <a:pt x="1502" y="384"/>
                    <a:pt x="1502" y="384"/>
                    <a:pt x="1502" y="384"/>
                  </a:cubicBezTo>
                  <a:cubicBezTo>
                    <a:pt x="1439" y="436"/>
                    <a:pt x="1401" y="518"/>
                    <a:pt x="1406" y="607"/>
                  </a:cubicBezTo>
                  <a:cubicBezTo>
                    <a:pt x="1414" y="741"/>
                    <a:pt x="1516" y="847"/>
                    <a:pt x="1643" y="860"/>
                  </a:cubicBezTo>
                  <a:cubicBezTo>
                    <a:pt x="1646" y="906"/>
                    <a:pt x="1646" y="906"/>
                    <a:pt x="1646" y="906"/>
                  </a:cubicBezTo>
                  <a:cubicBezTo>
                    <a:pt x="1646" y="906"/>
                    <a:pt x="1637" y="932"/>
                    <a:pt x="1610" y="943"/>
                  </a:cubicBezTo>
                  <a:cubicBezTo>
                    <a:pt x="1605" y="945"/>
                    <a:pt x="1601" y="947"/>
                    <a:pt x="1596" y="949"/>
                  </a:cubicBezTo>
                  <a:cubicBezTo>
                    <a:pt x="1584" y="950"/>
                    <a:pt x="1573" y="952"/>
                    <a:pt x="1561" y="954"/>
                  </a:cubicBezTo>
                  <a:cubicBezTo>
                    <a:pt x="1560" y="953"/>
                    <a:pt x="1560" y="952"/>
                    <a:pt x="1560" y="952"/>
                  </a:cubicBezTo>
                  <a:cubicBezTo>
                    <a:pt x="1579" y="918"/>
                    <a:pt x="1579" y="918"/>
                    <a:pt x="1579" y="918"/>
                  </a:cubicBezTo>
                  <a:cubicBezTo>
                    <a:pt x="1556" y="893"/>
                    <a:pt x="1556" y="893"/>
                    <a:pt x="1556" y="893"/>
                  </a:cubicBezTo>
                  <a:cubicBezTo>
                    <a:pt x="1523" y="915"/>
                    <a:pt x="1523" y="915"/>
                    <a:pt x="1523" y="915"/>
                  </a:cubicBezTo>
                  <a:cubicBezTo>
                    <a:pt x="1514" y="910"/>
                    <a:pt x="1504" y="905"/>
                    <a:pt x="1494" y="902"/>
                  </a:cubicBezTo>
                  <a:cubicBezTo>
                    <a:pt x="1484" y="864"/>
                    <a:pt x="1484" y="863"/>
                    <a:pt x="1484" y="863"/>
                  </a:cubicBezTo>
                  <a:cubicBezTo>
                    <a:pt x="1450" y="863"/>
                    <a:pt x="1450" y="863"/>
                    <a:pt x="1450" y="863"/>
                  </a:cubicBezTo>
                  <a:cubicBezTo>
                    <a:pt x="1443" y="903"/>
                    <a:pt x="1443" y="903"/>
                    <a:pt x="1443" y="903"/>
                  </a:cubicBezTo>
                  <a:cubicBezTo>
                    <a:pt x="1434" y="905"/>
                    <a:pt x="1424" y="910"/>
                    <a:pt x="1416" y="915"/>
                  </a:cubicBezTo>
                  <a:cubicBezTo>
                    <a:pt x="1382" y="894"/>
                    <a:pt x="1382" y="895"/>
                    <a:pt x="1382" y="895"/>
                  </a:cubicBezTo>
                  <a:cubicBezTo>
                    <a:pt x="1358" y="919"/>
                    <a:pt x="1358" y="919"/>
                    <a:pt x="1358" y="919"/>
                  </a:cubicBezTo>
                  <a:cubicBezTo>
                    <a:pt x="1380" y="951"/>
                    <a:pt x="1380" y="951"/>
                    <a:pt x="1380" y="951"/>
                  </a:cubicBezTo>
                  <a:cubicBezTo>
                    <a:pt x="1376" y="958"/>
                    <a:pt x="1372" y="966"/>
                    <a:pt x="1369" y="974"/>
                  </a:cubicBezTo>
                  <a:cubicBezTo>
                    <a:pt x="1354" y="975"/>
                    <a:pt x="1340" y="976"/>
                    <a:pt x="1324" y="977"/>
                  </a:cubicBezTo>
                  <a:cubicBezTo>
                    <a:pt x="1324" y="898"/>
                    <a:pt x="1324" y="895"/>
                    <a:pt x="1324" y="895"/>
                  </a:cubicBezTo>
                  <a:cubicBezTo>
                    <a:pt x="1216" y="895"/>
                    <a:pt x="1216" y="895"/>
                    <a:pt x="1216" y="895"/>
                  </a:cubicBezTo>
                  <a:cubicBezTo>
                    <a:pt x="1216" y="983"/>
                    <a:pt x="1216" y="983"/>
                    <a:pt x="1216" y="983"/>
                  </a:cubicBezTo>
                  <a:cubicBezTo>
                    <a:pt x="1204" y="984"/>
                    <a:pt x="1192" y="984"/>
                    <a:pt x="1180" y="985"/>
                  </a:cubicBezTo>
                  <a:cubicBezTo>
                    <a:pt x="1180" y="820"/>
                    <a:pt x="1180" y="819"/>
                    <a:pt x="1180" y="819"/>
                  </a:cubicBezTo>
                  <a:cubicBezTo>
                    <a:pt x="1072" y="819"/>
                    <a:pt x="1072" y="819"/>
                    <a:pt x="1072" y="819"/>
                  </a:cubicBezTo>
                  <a:cubicBezTo>
                    <a:pt x="1072" y="987"/>
                    <a:pt x="1072" y="987"/>
                    <a:pt x="1072" y="987"/>
                  </a:cubicBezTo>
                  <a:cubicBezTo>
                    <a:pt x="1060" y="987"/>
                    <a:pt x="1048" y="987"/>
                    <a:pt x="1036" y="987"/>
                  </a:cubicBezTo>
                  <a:cubicBezTo>
                    <a:pt x="1036" y="747"/>
                    <a:pt x="1036" y="747"/>
                    <a:pt x="1036" y="747"/>
                  </a:cubicBezTo>
                  <a:cubicBezTo>
                    <a:pt x="928" y="747"/>
                    <a:pt x="928" y="747"/>
                    <a:pt x="928" y="747"/>
                  </a:cubicBezTo>
                  <a:cubicBezTo>
                    <a:pt x="928" y="987"/>
                    <a:pt x="928" y="986"/>
                    <a:pt x="928" y="986"/>
                  </a:cubicBezTo>
                  <a:cubicBezTo>
                    <a:pt x="916" y="986"/>
                    <a:pt x="904" y="986"/>
                    <a:pt x="892" y="985"/>
                  </a:cubicBezTo>
                  <a:cubicBezTo>
                    <a:pt x="892" y="675"/>
                    <a:pt x="892" y="675"/>
                    <a:pt x="892" y="675"/>
                  </a:cubicBezTo>
                  <a:cubicBezTo>
                    <a:pt x="784" y="675"/>
                    <a:pt x="784" y="675"/>
                    <a:pt x="784" y="675"/>
                  </a:cubicBezTo>
                  <a:cubicBezTo>
                    <a:pt x="784" y="978"/>
                    <a:pt x="784" y="981"/>
                    <a:pt x="784" y="981"/>
                  </a:cubicBezTo>
                  <a:cubicBezTo>
                    <a:pt x="668" y="975"/>
                    <a:pt x="550" y="964"/>
                    <a:pt x="436" y="949"/>
                  </a:cubicBezTo>
                  <a:cubicBezTo>
                    <a:pt x="475" y="931"/>
                    <a:pt x="475" y="931"/>
                    <a:pt x="475" y="931"/>
                  </a:cubicBezTo>
                  <a:cubicBezTo>
                    <a:pt x="482" y="946"/>
                    <a:pt x="497" y="957"/>
                    <a:pt x="514" y="957"/>
                  </a:cubicBezTo>
                  <a:cubicBezTo>
                    <a:pt x="537" y="957"/>
                    <a:pt x="556" y="938"/>
                    <a:pt x="556" y="915"/>
                  </a:cubicBezTo>
                  <a:cubicBezTo>
                    <a:pt x="556" y="895"/>
                    <a:pt x="540" y="878"/>
                    <a:pt x="524" y="874"/>
                  </a:cubicBezTo>
                  <a:cubicBezTo>
                    <a:pt x="524" y="682"/>
                    <a:pt x="524" y="682"/>
                    <a:pt x="524" y="682"/>
                  </a:cubicBezTo>
                  <a:cubicBezTo>
                    <a:pt x="540" y="678"/>
                    <a:pt x="557" y="661"/>
                    <a:pt x="557" y="641"/>
                  </a:cubicBezTo>
                  <a:cubicBezTo>
                    <a:pt x="557" y="618"/>
                    <a:pt x="538" y="599"/>
                    <a:pt x="515" y="599"/>
                  </a:cubicBezTo>
                  <a:cubicBezTo>
                    <a:pt x="500" y="599"/>
                    <a:pt x="487" y="607"/>
                    <a:pt x="480" y="618"/>
                  </a:cubicBezTo>
                  <a:cubicBezTo>
                    <a:pt x="362" y="578"/>
                    <a:pt x="362" y="578"/>
                    <a:pt x="362" y="578"/>
                  </a:cubicBezTo>
                  <a:cubicBezTo>
                    <a:pt x="362" y="577"/>
                    <a:pt x="362" y="576"/>
                    <a:pt x="362" y="574"/>
                  </a:cubicBezTo>
                  <a:cubicBezTo>
                    <a:pt x="362" y="551"/>
                    <a:pt x="344" y="532"/>
                    <a:pt x="321" y="532"/>
                  </a:cubicBezTo>
                  <a:cubicBezTo>
                    <a:pt x="298" y="532"/>
                    <a:pt x="279" y="551"/>
                    <a:pt x="279" y="574"/>
                  </a:cubicBezTo>
                  <a:cubicBezTo>
                    <a:pt x="279" y="575"/>
                    <a:pt x="280" y="577"/>
                    <a:pt x="280" y="578"/>
                  </a:cubicBezTo>
                  <a:cubicBezTo>
                    <a:pt x="160" y="618"/>
                    <a:pt x="160" y="618"/>
                    <a:pt x="160" y="618"/>
                  </a:cubicBezTo>
                  <a:cubicBezTo>
                    <a:pt x="152" y="607"/>
                    <a:pt x="140" y="599"/>
                    <a:pt x="125" y="599"/>
                  </a:cubicBezTo>
                  <a:cubicBezTo>
                    <a:pt x="102" y="599"/>
                    <a:pt x="83" y="618"/>
                    <a:pt x="83" y="641"/>
                  </a:cubicBezTo>
                  <a:cubicBezTo>
                    <a:pt x="83" y="660"/>
                    <a:pt x="96" y="676"/>
                    <a:pt x="112" y="681"/>
                  </a:cubicBezTo>
                  <a:cubicBezTo>
                    <a:pt x="112" y="875"/>
                    <a:pt x="112" y="875"/>
                    <a:pt x="112" y="875"/>
                  </a:cubicBezTo>
                  <a:cubicBezTo>
                    <a:pt x="104" y="878"/>
                    <a:pt x="98" y="883"/>
                    <a:pt x="92" y="891"/>
                  </a:cubicBezTo>
                  <a:cubicBezTo>
                    <a:pt x="61" y="884"/>
                    <a:pt x="28" y="877"/>
                    <a:pt x="0" y="869"/>
                  </a:cubicBezTo>
                  <a:cubicBezTo>
                    <a:pt x="0" y="1091"/>
                    <a:pt x="0" y="1091"/>
                    <a:pt x="0" y="1091"/>
                  </a:cubicBezTo>
                  <a:cubicBezTo>
                    <a:pt x="3840" y="1091"/>
                    <a:pt x="3840" y="1091"/>
                    <a:pt x="3840" y="1091"/>
                  </a:cubicBezTo>
                  <a:cubicBezTo>
                    <a:pt x="3840" y="490"/>
                    <a:pt x="3840" y="490"/>
                    <a:pt x="3840" y="490"/>
                  </a:cubicBezTo>
                  <a:cubicBezTo>
                    <a:pt x="3796" y="487"/>
                    <a:pt x="3753" y="485"/>
                    <a:pt x="3708" y="484"/>
                  </a:cubicBezTo>
                  <a:close/>
                  <a:moveTo>
                    <a:pt x="2028" y="701"/>
                  </a:moveTo>
                  <a:cubicBezTo>
                    <a:pt x="2028" y="701"/>
                    <a:pt x="1919" y="620"/>
                    <a:pt x="2031" y="554"/>
                  </a:cubicBezTo>
                  <a:cubicBezTo>
                    <a:pt x="2031" y="554"/>
                    <a:pt x="1968" y="631"/>
                    <a:pt x="2028" y="701"/>
                  </a:cubicBezTo>
                  <a:close/>
                  <a:moveTo>
                    <a:pt x="308" y="930"/>
                  </a:moveTo>
                  <a:cubicBezTo>
                    <a:pt x="260" y="923"/>
                    <a:pt x="213" y="915"/>
                    <a:pt x="166" y="906"/>
                  </a:cubicBezTo>
                  <a:cubicBezTo>
                    <a:pt x="165" y="903"/>
                    <a:pt x="164" y="902"/>
                    <a:pt x="164" y="899"/>
                  </a:cubicBezTo>
                  <a:cubicBezTo>
                    <a:pt x="308" y="851"/>
                    <a:pt x="308" y="851"/>
                    <a:pt x="308" y="851"/>
                  </a:cubicBezTo>
                  <a:cubicBezTo>
                    <a:pt x="308" y="930"/>
                    <a:pt x="308" y="930"/>
                    <a:pt x="308" y="930"/>
                  </a:cubicBezTo>
                  <a:close/>
                  <a:moveTo>
                    <a:pt x="308" y="801"/>
                  </a:moveTo>
                  <a:cubicBezTo>
                    <a:pt x="308" y="828"/>
                    <a:pt x="308" y="828"/>
                    <a:pt x="308" y="828"/>
                  </a:cubicBezTo>
                  <a:cubicBezTo>
                    <a:pt x="153" y="879"/>
                    <a:pt x="151" y="881"/>
                    <a:pt x="151" y="881"/>
                  </a:cubicBezTo>
                  <a:cubicBezTo>
                    <a:pt x="146" y="877"/>
                    <a:pt x="140" y="875"/>
                    <a:pt x="136" y="874"/>
                  </a:cubicBezTo>
                  <a:cubicBezTo>
                    <a:pt x="136" y="682"/>
                    <a:pt x="136" y="682"/>
                    <a:pt x="136" y="682"/>
                  </a:cubicBezTo>
                  <a:cubicBezTo>
                    <a:pt x="144" y="681"/>
                    <a:pt x="152" y="675"/>
                    <a:pt x="158" y="668"/>
                  </a:cubicBezTo>
                  <a:cubicBezTo>
                    <a:pt x="281" y="726"/>
                    <a:pt x="281" y="726"/>
                    <a:pt x="281" y="726"/>
                  </a:cubicBezTo>
                  <a:cubicBezTo>
                    <a:pt x="280" y="728"/>
                    <a:pt x="279" y="731"/>
                    <a:pt x="279" y="734"/>
                  </a:cubicBezTo>
                  <a:cubicBezTo>
                    <a:pt x="279" y="753"/>
                    <a:pt x="292" y="769"/>
                    <a:pt x="308" y="774"/>
                  </a:cubicBezTo>
                  <a:cubicBezTo>
                    <a:pt x="308" y="801"/>
                    <a:pt x="308" y="801"/>
                    <a:pt x="308" y="801"/>
                  </a:cubicBezTo>
                  <a:close/>
                  <a:moveTo>
                    <a:pt x="308" y="695"/>
                  </a:moveTo>
                  <a:cubicBezTo>
                    <a:pt x="300" y="697"/>
                    <a:pt x="295" y="701"/>
                    <a:pt x="290" y="706"/>
                  </a:cubicBezTo>
                  <a:cubicBezTo>
                    <a:pt x="166" y="649"/>
                    <a:pt x="167" y="649"/>
                    <a:pt x="167" y="649"/>
                  </a:cubicBezTo>
                  <a:cubicBezTo>
                    <a:pt x="167" y="646"/>
                    <a:pt x="168" y="644"/>
                    <a:pt x="168" y="641"/>
                  </a:cubicBezTo>
                  <a:cubicBezTo>
                    <a:pt x="168" y="641"/>
                    <a:pt x="168" y="640"/>
                    <a:pt x="168" y="639"/>
                  </a:cubicBezTo>
                  <a:cubicBezTo>
                    <a:pt x="288" y="599"/>
                    <a:pt x="287" y="599"/>
                    <a:pt x="287" y="599"/>
                  </a:cubicBezTo>
                  <a:cubicBezTo>
                    <a:pt x="293" y="606"/>
                    <a:pt x="300" y="611"/>
                    <a:pt x="308" y="614"/>
                  </a:cubicBezTo>
                  <a:lnTo>
                    <a:pt x="308" y="695"/>
                  </a:lnTo>
                  <a:close/>
                  <a:moveTo>
                    <a:pt x="328" y="615"/>
                  </a:moveTo>
                  <a:cubicBezTo>
                    <a:pt x="340" y="613"/>
                    <a:pt x="348" y="607"/>
                    <a:pt x="354" y="599"/>
                  </a:cubicBezTo>
                  <a:cubicBezTo>
                    <a:pt x="472" y="639"/>
                    <a:pt x="472" y="639"/>
                    <a:pt x="472" y="639"/>
                  </a:cubicBezTo>
                  <a:cubicBezTo>
                    <a:pt x="472" y="640"/>
                    <a:pt x="472" y="640"/>
                    <a:pt x="472" y="641"/>
                  </a:cubicBezTo>
                  <a:cubicBezTo>
                    <a:pt x="472" y="644"/>
                    <a:pt x="473" y="646"/>
                    <a:pt x="473" y="649"/>
                  </a:cubicBezTo>
                  <a:cubicBezTo>
                    <a:pt x="351" y="706"/>
                    <a:pt x="351" y="706"/>
                    <a:pt x="351" y="706"/>
                  </a:cubicBezTo>
                  <a:cubicBezTo>
                    <a:pt x="345" y="700"/>
                    <a:pt x="340" y="695"/>
                    <a:pt x="328" y="693"/>
                  </a:cubicBezTo>
                  <a:cubicBezTo>
                    <a:pt x="328" y="615"/>
                    <a:pt x="328" y="615"/>
                    <a:pt x="328" y="615"/>
                  </a:cubicBezTo>
                  <a:close/>
                  <a:moveTo>
                    <a:pt x="328" y="803"/>
                  </a:moveTo>
                  <a:cubicBezTo>
                    <a:pt x="328" y="775"/>
                    <a:pt x="328" y="775"/>
                    <a:pt x="328" y="775"/>
                  </a:cubicBezTo>
                  <a:cubicBezTo>
                    <a:pt x="348" y="772"/>
                    <a:pt x="362" y="755"/>
                    <a:pt x="362" y="734"/>
                  </a:cubicBezTo>
                  <a:cubicBezTo>
                    <a:pt x="362" y="731"/>
                    <a:pt x="361" y="728"/>
                    <a:pt x="361" y="726"/>
                  </a:cubicBezTo>
                  <a:cubicBezTo>
                    <a:pt x="482" y="669"/>
                    <a:pt x="482" y="669"/>
                    <a:pt x="482" y="669"/>
                  </a:cubicBezTo>
                  <a:cubicBezTo>
                    <a:pt x="487" y="674"/>
                    <a:pt x="492" y="679"/>
                    <a:pt x="500" y="681"/>
                  </a:cubicBezTo>
                  <a:cubicBezTo>
                    <a:pt x="500" y="875"/>
                    <a:pt x="500" y="875"/>
                    <a:pt x="500" y="875"/>
                  </a:cubicBezTo>
                  <a:cubicBezTo>
                    <a:pt x="496" y="876"/>
                    <a:pt x="492" y="879"/>
                    <a:pt x="488" y="881"/>
                  </a:cubicBezTo>
                  <a:cubicBezTo>
                    <a:pt x="328" y="827"/>
                    <a:pt x="328" y="827"/>
                    <a:pt x="328" y="827"/>
                  </a:cubicBezTo>
                  <a:cubicBezTo>
                    <a:pt x="328" y="803"/>
                    <a:pt x="328" y="803"/>
                    <a:pt x="328" y="803"/>
                  </a:cubicBezTo>
                  <a:close/>
                  <a:moveTo>
                    <a:pt x="328" y="934"/>
                  </a:moveTo>
                  <a:cubicBezTo>
                    <a:pt x="328" y="850"/>
                    <a:pt x="328" y="850"/>
                    <a:pt x="328" y="850"/>
                  </a:cubicBezTo>
                  <a:cubicBezTo>
                    <a:pt x="476" y="899"/>
                    <a:pt x="475" y="899"/>
                    <a:pt x="475" y="899"/>
                  </a:cubicBezTo>
                  <a:cubicBezTo>
                    <a:pt x="474" y="902"/>
                    <a:pt x="474" y="905"/>
                    <a:pt x="473" y="908"/>
                  </a:cubicBezTo>
                  <a:cubicBezTo>
                    <a:pt x="397" y="944"/>
                    <a:pt x="397" y="944"/>
                    <a:pt x="397" y="944"/>
                  </a:cubicBezTo>
                  <a:cubicBezTo>
                    <a:pt x="374" y="941"/>
                    <a:pt x="352" y="938"/>
                    <a:pt x="328" y="934"/>
                  </a:cubicBezTo>
                  <a:close/>
                  <a:moveTo>
                    <a:pt x="1409" y="970"/>
                  </a:moveTo>
                  <a:cubicBezTo>
                    <a:pt x="1422" y="951"/>
                    <a:pt x="1444" y="938"/>
                    <a:pt x="1468" y="938"/>
                  </a:cubicBezTo>
                  <a:cubicBezTo>
                    <a:pt x="1488" y="938"/>
                    <a:pt x="1505" y="946"/>
                    <a:pt x="1518" y="959"/>
                  </a:cubicBezTo>
                  <a:cubicBezTo>
                    <a:pt x="1482" y="964"/>
                    <a:pt x="1446" y="967"/>
                    <a:pt x="1409" y="970"/>
                  </a:cubicBezTo>
                  <a:close/>
                  <a:moveTo>
                    <a:pt x="2667" y="475"/>
                  </a:moveTo>
                  <a:cubicBezTo>
                    <a:pt x="2667" y="436"/>
                    <a:pt x="2698" y="405"/>
                    <a:pt x="2736" y="405"/>
                  </a:cubicBezTo>
                  <a:cubicBezTo>
                    <a:pt x="2775" y="405"/>
                    <a:pt x="2806" y="436"/>
                    <a:pt x="2806" y="475"/>
                  </a:cubicBezTo>
                  <a:cubicBezTo>
                    <a:pt x="2806" y="514"/>
                    <a:pt x="2775" y="545"/>
                    <a:pt x="2736" y="545"/>
                  </a:cubicBezTo>
                  <a:cubicBezTo>
                    <a:pt x="2698" y="545"/>
                    <a:pt x="2667" y="514"/>
                    <a:pt x="2667" y="475"/>
                  </a:cubicBezTo>
                  <a:close/>
                  <a:moveTo>
                    <a:pt x="2758" y="599"/>
                  </a:moveTo>
                  <a:cubicBezTo>
                    <a:pt x="2762" y="578"/>
                    <a:pt x="2762" y="578"/>
                    <a:pt x="2762" y="578"/>
                  </a:cubicBezTo>
                  <a:cubicBezTo>
                    <a:pt x="2773" y="575"/>
                    <a:pt x="2783" y="571"/>
                    <a:pt x="2792" y="565"/>
                  </a:cubicBezTo>
                  <a:cubicBezTo>
                    <a:pt x="2820" y="582"/>
                    <a:pt x="2820" y="582"/>
                    <a:pt x="2820" y="582"/>
                  </a:cubicBezTo>
                  <a:cubicBezTo>
                    <a:pt x="2800" y="587"/>
                    <a:pt x="2779" y="593"/>
                    <a:pt x="2758" y="599"/>
                  </a:cubicBezTo>
                  <a:close/>
                  <a:moveTo>
                    <a:pt x="3453" y="188"/>
                  </a:moveTo>
                  <a:cubicBezTo>
                    <a:pt x="3454" y="186"/>
                    <a:pt x="3457" y="185"/>
                    <a:pt x="3459" y="186"/>
                  </a:cubicBezTo>
                  <a:cubicBezTo>
                    <a:pt x="3753" y="316"/>
                    <a:pt x="3753" y="316"/>
                    <a:pt x="3753" y="316"/>
                  </a:cubicBezTo>
                  <a:cubicBezTo>
                    <a:pt x="3755" y="317"/>
                    <a:pt x="3756" y="319"/>
                    <a:pt x="3755" y="322"/>
                  </a:cubicBezTo>
                  <a:cubicBezTo>
                    <a:pt x="3754" y="324"/>
                    <a:pt x="3751" y="325"/>
                    <a:pt x="3749" y="324"/>
                  </a:cubicBezTo>
                  <a:cubicBezTo>
                    <a:pt x="3455" y="194"/>
                    <a:pt x="3455" y="194"/>
                    <a:pt x="3455" y="194"/>
                  </a:cubicBezTo>
                  <a:cubicBezTo>
                    <a:pt x="3453" y="193"/>
                    <a:pt x="3452" y="191"/>
                    <a:pt x="3453" y="188"/>
                  </a:cubicBezTo>
                  <a:close/>
                  <a:moveTo>
                    <a:pt x="3434" y="232"/>
                  </a:moveTo>
                  <a:cubicBezTo>
                    <a:pt x="3435" y="230"/>
                    <a:pt x="3438" y="229"/>
                    <a:pt x="3440" y="230"/>
                  </a:cubicBezTo>
                  <a:cubicBezTo>
                    <a:pt x="3734" y="360"/>
                    <a:pt x="3734" y="360"/>
                    <a:pt x="3734" y="360"/>
                  </a:cubicBezTo>
                  <a:cubicBezTo>
                    <a:pt x="3736" y="361"/>
                    <a:pt x="3737" y="363"/>
                    <a:pt x="3736" y="366"/>
                  </a:cubicBezTo>
                  <a:cubicBezTo>
                    <a:pt x="3735" y="367"/>
                    <a:pt x="3732" y="369"/>
                    <a:pt x="3730" y="368"/>
                  </a:cubicBezTo>
                  <a:cubicBezTo>
                    <a:pt x="3437" y="238"/>
                    <a:pt x="3437" y="238"/>
                    <a:pt x="3437" y="238"/>
                  </a:cubicBezTo>
                  <a:cubicBezTo>
                    <a:pt x="3434" y="237"/>
                    <a:pt x="3433" y="234"/>
                    <a:pt x="3434" y="232"/>
                  </a:cubicBezTo>
                  <a:close/>
                  <a:moveTo>
                    <a:pt x="3415" y="276"/>
                  </a:moveTo>
                  <a:cubicBezTo>
                    <a:pt x="3416" y="274"/>
                    <a:pt x="3419" y="273"/>
                    <a:pt x="3421" y="274"/>
                  </a:cubicBezTo>
                  <a:cubicBezTo>
                    <a:pt x="3715" y="404"/>
                    <a:pt x="3715" y="404"/>
                    <a:pt x="3715" y="404"/>
                  </a:cubicBezTo>
                  <a:cubicBezTo>
                    <a:pt x="3717" y="404"/>
                    <a:pt x="3718" y="407"/>
                    <a:pt x="3717" y="410"/>
                  </a:cubicBezTo>
                  <a:cubicBezTo>
                    <a:pt x="3716" y="411"/>
                    <a:pt x="3713" y="413"/>
                    <a:pt x="3711" y="411"/>
                  </a:cubicBezTo>
                  <a:cubicBezTo>
                    <a:pt x="3418" y="282"/>
                    <a:pt x="3418" y="282"/>
                    <a:pt x="3418" y="282"/>
                  </a:cubicBezTo>
                  <a:cubicBezTo>
                    <a:pt x="3415" y="281"/>
                    <a:pt x="3414" y="278"/>
                    <a:pt x="3415" y="276"/>
                  </a:cubicBezTo>
                  <a:close/>
                  <a:moveTo>
                    <a:pt x="3698" y="453"/>
                  </a:moveTo>
                  <a:cubicBezTo>
                    <a:pt x="3697" y="456"/>
                    <a:pt x="3695" y="457"/>
                    <a:pt x="3692" y="456"/>
                  </a:cubicBezTo>
                  <a:cubicBezTo>
                    <a:pt x="3399" y="326"/>
                    <a:pt x="3399" y="326"/>
                    <a:pt x="3399" y="326"/>
                  </a:cubicBezTo>
                  <a:cubicBezTo>
                    <a:pt x="3397" y="325"/>
                    <a:pt x="3396" y="322"/>
                    <a:pt x="3396" y="320"/>
                  </a:cubicBezTo>
                  <a:cubicBezTo>
                    <a:pt x="3397" y="318"/>
                    <a:pt x="3400" y="317"/>
                    <a:pt x="3402" y="318"/>
                  </a:cubicBezTo>
                  <a:cubicBezTo>
                    <a:pt x="3696" y="448"/>
                    <a:pt x="3696" y="448"/>
                    <a:pt x="3696" y="448"/>
                  </a:cubicBezTo>
                  <a:cubicBezTo>
                    <a:pt x="3698" y="448"/>
                    <a:pt x="3699" y="451"/>
                    <a:pt x="3698"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5"/>
            <p:cNvSpPr>
              <a:spLocks/>
            </p:cNvSpPr>
            <p:nvPr userDrawn="1"/>
          </p:nvSpPr>
          <p:spPr bwMode="auto">
            <a:xfrm>
              <a:off x="6518275" y="5014913"/>
              <a:ext cx="6350" cy="3175"/>
            </a:xfrm>
            <a:custGeom>
              <a:avLst/>
              <a:gdLst>
                <a:gd name="T0" fmla="*/ 1 w 2"/>
                <a:gd name="T1" fmla="*/ 0 h 1"/>
                <a:gd name="T2" fmla="*/ 1 w 2"/>
                <a:gd name="T3" fmla="*/ 0 h 1"/>
              </a:gdLst>
              <a:ahLst/>
              <a:cxnLst>
                <a:cxn ang="0">
                  <a:pos x="T0" y="T1"/>
                </a:cxn>
                <a:cxn ang="0">
                  <a:pos x="T2" y="T3"/>
                </a:cxn>
              </a:cxnLst>
              <a:rect l="0" t="0" r="r" b="b"/>
              <a:pathLst>
                <a:path w="2" h="1">
                  <a:moveTo>
                    <a:pt x="1" y="0"/>
                  </a:move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79" name="组合 78"/>
          <p:cNvGrpSpPr/>
          <p:nvPr userDrawn="1"/>
        </p:nvGrpSpPr>
        <p:grpSpPr>
          <a:xfrm>
            <a:off x="0" y="-14288"/>
            <a:ext cx="12188825" cy="2489201"/>
            <a:chOff x="0" y="-14288"/>
            <a:chExt cx="12188825" cy="2489201"/>
          </a:xfrm>
          <a:solidFill>
            <a:schemeClr val="bg1">
              <a:lumMod val="95000"/>
            </a:schemeClr>
          </a:solidFill>
        </p:grpSpPr>
        <p:sp>
          <p:nvSpPr>
            <p:cNvPr id="72" name="Freeform 29"/>
            <p:cNvSpPr>
              <a:spLocks noEditPoints="1"/>
            </p:cNvSpPr>
            <p:nvPr userDrawn="1"/>
          </p:nvSpPr>
          <p:spPr bwMode="auto">
            <a:xfrm>
              <a:off x="1054100" y="989012"/>
              <a:ext cx="1508125" cy="1466851"/>
            </a:xfrm>
            <a:custGeom>
              <a:avLst/>
              <a:gdLst>
                <a:gd name="T0" fmla="*/ 243 w 475"/>
                <a:gd name="T1" fmla="*/ 452 h 461"/>
                <a:gd name="T2" fmla="*/ 33 w 475"/>
                <a:gd name="T3" fmla="*/ 283 h 461"/>
                <a:gd name="T4" fmla="*/ 33 w 475"/>
                <a:gd name="T5" fmla="*/ 311 h 461"/>
                <a:gd name="T6" fmla="*/ 26 w 475"/>
                <a:gd name="T7" fmla="*/ 243 h 461"/>
                <a:gd name="T8" fmla="*/ 52 w 475"/>
                <a:gd name="T9" fmla="*/ 159 h 461"/>
                <a:gd name="T10" fmla="*/ 74 w 475"/>
                <a:gd name="T11" fmla="*/ 100 h 461"/>
                <a:gd name="T12" fmla="*/ 109 w 475"/>
                <a:gd name="T13" fmla="*/ 61 h 461"/>
                <a:gd name="T14" fmla="*/ 94 w 475"/>
                <a:gd name="T15" fmla="*/ 96 h 461"/>
                <a:gd name="T16" fmla="*/ 108 w 475"/>
                <a:gd name="T17" fmla="*/ 140 h 461"/>
                <a:gd name="T18" fmla="*/ 119 w 475"/>
                <a:gd name="T19" fmla="*/ 175 h 461"/>
                <a:gd name="T20" fmla="*/ 119 w 475"/>
                <a:gd name="T21" fmla="*/ 209 h 461"/>
                <a:gd name="T22" fmla="*/ 93 w 475"/>
                <a:gd name="T23" fmla="*/ 231 h 461"/>
                <a:gd name="T24" fmla="*/ 80 w 475"/>
                <a:gd name="T25" fmla="*/ 253 h 461"/>
                <a:gd name="T26" fmla="*/ 59 w 475"/>
                <a:gd name="T27" fmla="*/ 275 h 461"/>
                <a:gd name="T28" fmla="*/ 41 w 475"/>
                <a:gd name="T29" fmla="*/ 276 h 461"/>
                <a:gd name="T30" fmla="*/ 43 w 475"/>
                <a:gd name="T31" fmla="*/ 331 h 461"/>
                <a:gd name="T32" fmla="*/ 45 w 475"/>
                <a:gd name="T33" fmla="*/ 314 h 461"/>
                <a:gd name="T34" fmla="*/ 52 w 475"/>
                <a:gd name="T35" fmla="*/ 303 h 461"/>
                <a:gd name="T36" fmla="*/ 64 w 475"/>
                <a:gd name="T37" fmla="*/ 303 h 461"/>
                <a:gd name="T38" fmla="*/ 50 w 475"/>
                <a:gd name="T39" fmla="*/ 314 h 461"/>
                <a:gd name="T40" fmla="*/ 54 w 475"/>
                <a:gd name="T41" fmla="*/ 329 h 461"/>
                <a:gd name="T42" fmla="*/ 69 w 475"/>
                <a:gd name="T43" fmla="*/ 353 h 461"/>
                <a:gd name="T44" fmla="*/ 93 w 475"/>
                <a:gd name="T45" fmla="*/ 371 h 461"/>
                <a:gd name="T46" fmla="*/ 109 w 475"/>
                <a:gd name="T47" fmla="*/ 381 h 461"/>
                <a:gd name="T48" fmla="*/ 117 w 475"/>
                <a:gd name="T49" fmla="*/ 387 h 461"/>
                <a:gd name="T50" fmla="*/ 132 w 475"/>
                <a:gd name="T51" fmla="*/ 393 h 461"/>
                <a:gd name="T52" fmla="*/ 140 w 475"/>
                <a:gd name="T53" fmla="*/ 390 h 461"/>
                <a:gd name="T54" fmla="*/ 145 w 475"/>
                <a:gd name="T55" fmla="*/ 406 h 461"/>
                <a:gd name="T56" fmla="*/ 191 w 475"/>
                <a:gd name="T57" fmla="*/ 49 h 461"/>
                <a:gd name="T58" fmla="*/ 153 w 475"/>
                <a:gd name="T59" fmla="*/ 42 h 461"/>
                <a:gd name="T60" fmla="*/ 304 w 475"/>
                <a:gd name="T61" fmla="*/ 26 h 461"/>
                <a:gd name="T62" fmla="*/ 263 w 475"/>
                <a:gd name="T63" fmla="*/ 28 h 461"/>
                <a:gd name="T64" fmla="*/ 239 w 475"/>
                <a:gd name="T65" fmla="*/ 31 h 461"/>
                <a:gd name="T66" fmla="*/ 222 w 475"/>
                <a:gd name="T67" fmla="*/ 38 h 461"/>
                <a:gd name="T68" fmla="*/ 192 w 475"/>
                <a:gd name="T69" fmla="*/ 45 h 461"/>
                <a:gd name="T70" fmla="*/ 248 w 475"/>
                <a:gd name="T71" fmla="*/ 436 h 461"/>
                <a:gd name="T72" fmla="*/ 209 w 475"/>
                <a:gd name="T73" fmla="*/ 411 h 461"/>
                <a:gd name="T74" fmla="*/ 256 w 475"/>
                <a:gd name="T75" fmla="*/ 389 h 461"/>
                <a:gd name="T76" fmla="*/ 257 w 475"/>
                <a:gd name="T77" fmla="*/ 362 h 461"/>
                <a:gd name="T78" fmla="*/ 304 w 475"/>
                <a:gd name="T79" fmla="*/ 365 h 461"/>
                <a:gd name="T80" fmla="*/ 340 w 475"/>
                <a:gd name="T81" fmla="*/ 375 h 461"/>
                <a:gd name="T82" fmla="*/ 328 w 475"/>
                <a:gd name="T83" fmla="*/ 350 h 461"/>
                <a:gd name="T84" fmla="*/ 357 w 475"/>
                <a:gd name="T85" fmla="*/ 332 h 461"/>
                <a:gd name="T86" fmla="*/ 315 w 475"/>
                <a:gd name="T87" fmla="*/ 328 h 461"/>
                <a:gd name="T88" fmla="*/ 286 w 475"/>
                <a:gd name="T89" fmla="*/ 349 h 461"/>
                <a:gd name="T90" fmla="*/ 254 w 475"/>
                <a:gd name="T91" fmla="*/ 349 h 461"/>
                <a:gd name="T92" fmla="*/ 215 w 475"/>
                <a:gd name="T93" fmla="*/ 327 h 461"/>
                <a:gd name="T94" fmla="*/ 199 w 475"/>
                <a:gd name="T95" fmla="*/ 270 h 461"/>
                <a:gd name="T96" fmla="*/ 220 w 475"/>
                <a:gd name="T97" fmla="*/ 240 h 461"/>
                <a:gd name="T98" fmla="*/ 275 w 475"/>
                <a:gd name="T99" fmla="*/ 235 h 461"/>
                <a:gd name="T100" fmla="*/ 290 w 475"/>
                <a:gd name="T101" fmla="*/ 201 h 461"/>
                <a:gd name="T102" fmla="*/ 297 w 475"/>
                <a:gd name="T103" fmla="*/ 164 h 461"/>
                <a:gd name="T104" fmla="*/ 301 w 475"/>
                <a:gd name="T105" fmla="*/ 122 h 461"/>
                <a:gd name="T106" fmla="*/ 322 w 475"/>
                <a:gd name="T107" fmla="*/ 100 h 461"/>
                <a:gd name="T108" fmla="*/ 359 w 475"/>
                <a:gd name="T109" fmla="*/ 138 h 461"/>
                <a:gd name="T110" fmla="*/ 383 w 475"/>
                <a:gd name="T111" fmla="*/ 170 h 461"/>
                <a:gd name="T112" fmla="*/ 400 w 475"/>
                <a:gd name="T113" fmla="*/ 217 h 461"/>
                <a:gd name="T114" fmla="*/ 398 w 475"/>
                <a:gd name="T115" fmla="*/ 256 h 461"/>
                <a:gd name="T116" fmla="*/ 377 w 475"/>
                <a:gd name="T117" fmla="*/ 277 h 461"/>
                <a:gd name="T118" fmla="*/ 376 w 475"/>
                <a:gd name="T119" fmla="*/ 298 h 461"/>
                <a:gd name="T120" fmla="*/ 410 w 475"/>
                <a:gd name="T121" fmla="*/ 269 h 461"/>
                <a:gd name="T122" fmla="*/ 411 w 475"/>
                <a:gd name="T123" fmla="*/ 309 h 461"/>
                <a:gd name="T124" fmla="*/ 434 w 475"/>
                <a:gd name="T125" fmla="*/ 286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5" h="461">
                  <a:moveTo>
                    <a:pt x="421" y="105"/>
                  </a:moveTo>
                  <a:cubicBezTo>
                    <a:pt x="392" y="61"/>
                    <a:pt x="357" y="36"/>
                    <a:pt x="324" y="23"/>
                  </a:cubicBezTo>
                  <a:cubicBezTo>
                    <a:pt x="291" y="8"/>
                    <a:pt x="254" y="0"/>
                    <a:pt x="216" y="2"/>
                  </a:cubicBezTo>
                  <a:cubicBezTo>
                    <a:pt x="93" y="11"/>
                    <a:pt x="0" y="118"/>
                    <a:pt x="7" y="243"/>
                  </a:cubicBezTo>
                  <a:cubicBezTo>
                    <a:pt x="14" y="366"/>
                    <a:pt x="120" y="461"/>
                    <a:pt x="243" y="452"/>
                  </a:cubicBezTo>
                  <a:cubicBezTo>
                    <a:pt x="309" y="448"/>
                    <a:pt x="367" y="415"/>
                    <a:pt x="404" y="365"/>
                  </a:cubicBezTo>
                  <a:cubicBezTo>
                    <a:pt x="469" y="291"/>
                    <a:pt x="475" y="188"/>
                    <a:pt x="421" y="105"/>
                  </a:cubicBezTo>
                  <a:close/>
                  <a:moveTo>
                    <a:pt x="36" y="272"/>
                  </a:moveTo>
                  <a:cubicBezTo>
                    <a:pt x="35" y="273"/>
                    <a:pt x="35" y="274"/>
                    <a:pt x="34" y="275"/>
                  </a:cubicBezTo>
                  <a:cubicBezTo>
                    <a:pt x="34" y="275"/>
                    <a:pt x="32" y="281"/>
                    <a:pt x="33" y="283"/>
                  </a:cubicBezTo>
                  <a:cubicBezTo>
                    <a:pt x="33" y="285"/>
                    <a:pt x="34" y="287"/>
                    <a:pt x="35" y="289"/>
                  </a:cubicBezTo>
                  <a:cubicBezTo>
                    <a:pt x="36" y="291"/>
                    <a:pt x="35" y="292"/>
                    <a:pt x="35" y="298"/>
                  </a:cubicBezTo>
                  <a:cubicBezTo>
                    <a:pt x="35" y="303"/>
                    <a:pt x="35" y="303"/>
                    <a:pt x="35" y="304"/>
                  </a:cubicBezTo>
                  <a:cubicBezTo>
                    <a:pt x="36" y="307"/>
                    <a:pt x="35" y="308"/>
                    <a:pt x="36" y="310"/>
                  </a:cubicBezTo>
                  <a:cubicBezTo>
                    <a:pt x="35" y="311"/>
                    <a:pt x="34" y="311"/>
                    <a:pt x="33" y="311"/>
                  </a:cubicBezTo>
                  <a:cubicBezTo>
                    <a:pt x="28" y="298"/>
                    <a:pt x="24" y="284"/>
                    <a:pt x="21" y="270"/>
                  </a:cubicBezTo>
                  <a:cubicBezTo>
                    <a:pt x="21" y="268"/>
                    <a:pt x="21" y="266"/>
                    <a:pt x="22" y="264"/>
                  </a:cubicBezTo>
                  <a:cubicBezTo>
                    <a:pt x="22" y="262"/>
                    <a:pt x="23" y="263"/>
                    <a:pt x="25" y="259"/>
                  </a:cubicBezTo>
                  <a:cubicBezTo>
                    <a:pt x="28" y="255"/>
                    <a:pt x="29" y="255"/>
                    <a:pt x="30" y="252"/>
                  </a:cubicBezTo>
                  <a:cubicBezTo>
                    <a:pt x="31" y="249"/>
                    <a:pt x="30" y="252"/>
                    <a:pt x="26" y="243"/>
                  </a:cubicBezTo>
                  <a:cubicBezTo>
                    <a:pt x="23" y="233"/>
                    <a:pt x="31" y="226"/>
                    <a:pt x="31" y="226"/>
                  </a:cubicBezTo>
                  <a:cubicBezTo>
                    <a:pt x="31" y="226"/>
                    <a:pt x="30" y="223"/>
                    <a:pt x="29" y="207"/>
                  </a:cubicBezTo>
                  <a:cubicBezTo>
                    <a:pt x="28" y="190"/>
                    <a:pt x="35" y="186"/>
                    <a:pt x="40" y="176"/>
                  </a:cubicBezTo>
                  <a:cubicBezTo>
                    <a:pt x="45" y="166"/>
                    <a:pt x="42" y="170"/>
                    <a:pt x="44" y="166"/>
                  </a:cubicBezTo>
                  <a:cubicBezTo>
                    <a:pt x="46" y="162"/>
                    <a:pt x="46" y="165"/>
                    <a:pt x="52" y="159"/>
                  </a:cubicBezTo>
                  <a:cubicBezTo>
                    <a:pt x="58" y="153"/>
                    <a:pt x="53" y="153"/>
                    <a:pt x="55" y="141"/>
                  </a:cubicBezTo>
                  <a:cubicBezTo>
                    <a:pt x="57" y="130"/>
                    <a:pt x="58" y="136"/>
                    <a:pt x="59" y="126"/>
                  </a:cubicBezTo>
                  <a:cubicBezTo>
                    <a:pt x="60" y="116"/>
                    <a:pt x="61" y="124"/>
                    <a:pt x="65" y="118"/>
                  </a:cubicBezTo>
                  <a:cubicBezTo>
                    <a:pt x="69" y="112"/>
                    <a:pt x="65" y="118"/>
                    <a:pt x="69" y="109"/>
                  </a:cubicBezTo>
                  <a:cubicBezTo>
                    <a:pt x="73" y="100"/>
                    <a:pt x="72" y="104"/>
                    <a:pt x="74" y="100"/>
                  </a:cubicBezTo>
                  <a:cubicBezTo>
                    <a:pt x="75" y="96"/>
                    <a:pt x="77" y="98"/>
                    <a:pt x="83" y="81"/>
                  </a:cubicBezTo>
                  <a:cubicBezTo>
                    <a:pt x="88" y="63"/>
                    <a:pt x="84" y="78"/>
                    <a:pt x="87" y="74"/>
                  </a:cubicBezTo>
                  <a:cubicBezTo>
                    <a:pt x="90" y="69"/>
                    <a:pt x="92" y="72"/>
                    <a:pt x="100" y="65"/>
                  </a:cubicBezTo>
                  <a:cubicBezTo>
                    <a:pt x="107" y="58"/>
                    <a:pt x="102" y="62"/>
                    <a:pt x="108" y="57"/>
                  </a:cubicBezTo>
                  <a:cubicBezTo>
                    <a:pt x="114" y="53"/>
                    <a:pt x="109" y="59"/>
                    <a:pt x="109" y="61"/>
                  </a:cubicBezTo>
                  <a:cubicBezTo>
                    <a:pt x="109" y="63"/>
                    <a:pt x="107" y="65"/>
                    <a:pt x="104" y="67"/>
                  </a:cubicBezTo>
                  <a:cubicBezTo>
                    <a:pt x="102" y="69"/>
                    <a:pt x="101" y="72"/>
                    <a:pt x="99" y="75"/>
                  </a:cubicBezTo>
                  <a:cubicBezTo>
                    <a:pt x="97" y="78"/>
                    <a:pt x="98" y="79"/>
                    <a:pt x="97" y="82"/>
                  </a:cubicBezTo>
                  <a:cubicBezTo>
                    <a:pt x="95" y="85"/>
                    <a:pt x="94" y="86"/>
                    <a:pt x="91" y="91"/>
                  </a:cubicBezTo>
                  <a:cubicBezTo>
                    <a:pt x="88" y="96"/>
                    <a:pt x="93" y="94"/>
                    <a:pt x="94" y="96"/>
                  </a:cubicBezTo>
                  <a:cubicBezTo>
                    <a:pt x="95" y="98"/>
                    <a:pt x="96" y="97"/>
                    <a:pt x="96" y="99"/>
                  </a:cubicBezTo>
                  <a:cubicBezTo>
                    <a:pt x="97" y="101"/>
                    <a:pt x="97" y="105"/>
                    <a:pt x="94" y="108"/>
                  </a:cubicBezTo>
                  <a:cubicBezTo>
                    <a:pt x="92" y="111"/>
                    <a:pt x="101" y="124"/>
                    <a:pt x="101" y="126"/>
                  </a:cubicBezTo>
                  <a:cubicBezTo>
                    <a:pt x="102" y="128"/>
                    <a:pt x="102" y="136"/>
                    <a:pt x="102" y="136"/>
                  </a:cubicBezTo>
                  <a:cubicBezTo>
                    <a:pt x="102" y="136"/>
                    <a:pt x="106" y="140"/>
                    <a:pt x="108" y="140"/>
                  </a:cubicBezTo>
                  <a:cubicBezTo>
                    <a:pt x="110" y="141"/>
                    <a:pt x="115" y="144"/>
                    <a:pt x="117" y="147"/>
                  </a:cubicBezTo>
                  <a:cubicBezTo>
                    <a:pt x="120" y="149"/>
                    <a:pt x="117" y="152"/>
                    <a:pt x="117" y="152"/>
                  </a:cubicBezTo>
                  <a:cubicBezTo>
                    <a:pt x="117" y="152"/>
                    <a:pt x="119" y="156"/>
                    <a:pt x="120" y="158"/>
                  </a:cubicBezTo>
                  <a:cubicBezTo>
                    <a:pt x="121" y="160"/>
                    <a:pt x="121" y="165"/>
                    <a:pt x="121" y="167"/>
                  </a:cubicBezTo>
                  <a:cubicBezTo>
                    <a:pt x="121" y="169"/>
                    <a:pt x="120" y="172"/>
                    <a:pt x="119" y="175"/>
                  </a:cubicBezTo>
                  <a:cubicBezTo>
                    <a:pt x="117" y="177"/>
                    <a:pt x="119" y="181"/>
                    <a:pt x="120" y="182"/>
                  </a:cubicBezTo>
                  <a:cubicBezTo>
                    <a:pt x="122" y="184"/>
                    <a:pt x="125" y="189"/>
                    <a:pt x="127" y="191"/>
                  </a:cubicBezTo>
                  <a:cubicBezTo>
                    <a:pt x="129" y="192"/>
                    <a:pt x="130" y="195"/>
                    <a:pt x="131" y="199"/>
                  </a:cubicBezTo>
                  <a:cubicBezTo>
                    <a:pt x="132" y="203"/>
                    <a:pt x="129" y="203"/>
                    <a:pt x="128" y="203"/>
                  </a:cubicBezTo>
                  <a:cubicBezTo>
                    <a:pt x="127" y="205"/>
                    <a:pt x="125" y="205"/>
                    <a:pt x="119" y="209"/>
                  </a:cubicBezTo>
                  <a:cubicBezTo>
                    <a:pt x="114" y="212"/>
                    <a:pt x="116" y="215"/>
                    <a:pt x="114" y="217"/>
                  </a:cubicBezTo>
                  <a:cubicBezTo>
                    <a:pt x="112" y="218"/>
                    <a:pt x="108" y="218"/>
                    <a:pt x="104" y="218"/>
                  </a:cubicBezTo>
                  <a:cubicBezTo>
                    <a:pt x="99" y="218"/>
                    <a:pt x="103" y="221"/>
                    <a:pt x="102" y="221"/>
                  </a:cubicBezTo>
                  <a:cubicBezTo>
                    <a:pt x="101" y="223"/>
                    <a:pt x="97" y="224"/>
                    <a:pt x="94" y="226"/>
                  </a:cubicBezTo>
                  <a:cubicBezTo>
                    <a:pt x="90" y="227"/>
                    <a:pt x="93" y="231"/>
                    <a:pt x="93" y="231"/>
                  </a:cubicBezTo>
                  <a:cubicBezTo>
                    <a:pt x="93" y="231"/>
                    <a:pt x="88" y="232"/>
                    <a:pt x="86" y="232"/>
                  </a:cubicBezTo>
                  <a:cubicBezTo>
                    <a:pt x="85" y="232"/>
                    <a:pt x="85" y="235"/>
                    <a:pt x="85" y="236"/>
                  </a:cubicBezTo>
                  <a:cubicBezTo>
                    <a:pt x="86" y="238"/>
                    <a:pt x="85" y="243"/>
                    <a:pt x="85" y="243"/>
                  </a:cubicBezTo>
                  <a:cubicBezTo>
                    <a:pt x="85" y="243"/>
                    <a:pt x="85" y="248"/>
                    <a:pt x="82" y="249"/>
                  </a:cubicBezTo>
                  <a:cubicBezTo>
                    <a:pt x="79" y="250"/>
                    <a:pt x="81" y="252"/>
                    <a:pt x="80" y="253"/>
                  </a:cubicBezTo>
                  <a:cubicBezTo>
                    <a:pt x="79" y="254"/>
                    <a:pt x="74" y="255"/>
                    <a:pt x="73" y="254"/>
                  </a:cubicBezTo>
                  <a:cubicBezTo>
                    <a:pt x="72" y="255"/>
                    <a:pt x="67" y="256"/>
                    <a:pt x="67" y="258"/>
                  </a:cubicBezTo>
                  <a:cubicBezTo>
                    <a:pt x="66" y="261"/>
                    <a:pt x="67" y="264"/>
                    <a:pt x="65" y="264"/>
                  </a:cubicBezTo>
                  <a:cubicBezTo>
                    <a:pt x="64" y="265"/>
                    <a:pt x="63" y="269"/>
                    <a:pt x="63" y="271"/>
                  </a:cubicBezTo>
                  <a:cubicBezTo>
                    <a:pt x="62" y="274"/>
                    <a:pt x="61" y="274"/>
                    <a:pt x="59" y="275"/>
                  </a:cubicBezTo>
                  <a:cubicBezTo>
                    <a:pt x="58" y="275"/>
                    <a:pt x="52" y="273"/>
                    <a:pt x="51" y="273"/>
                  </a:cubicBezTo>
                  <a:cubicBezTo>
                    <a:pt x="49" y="274"/>
                    <a:pt x="51" y="277"/>
                    <a:pt x="51" y="278"/>
                  </a:cubicBezTo>
                  <a:cubicBezTo>
                    <a:pt x="50" y="280"/>
                    <a:pt x="49" y="279"/>
                    <a:pt x="46" y="281"/>
                  </a:cubicBezTo>
                  <a:cubicBezTo>
                    <a:pt x="43" y="281"/>
                    <a:pt x="43" y="279"/>
                    <a:pt x="43" y="279"/>
                  </a:cubicBezTo>
                  <a:cubicBezTo>
                    <a:pt x="41" y="276"/>
                    <a:pt x="41" y="276"/>
                    <a:pt x="41" y="276"/>
                  </a:cubicBezTo>
                  <a:cubicBezTo>
                    <a:pt x="41" y="276"/>
                    <a:pt x="40" y="275"/>
                    <a:pt x="37" y="271"/>
                  </a:cubicBezTo>
                  <a:cubicBezTo>
                    <a:pt x="33" y="267"/>
                    <a:pt x="37" y="271"/>
                    <a:pt x="36" y="272"/>
                  </a:cubicBezTo>
                  <a:close/>
                  <a:moveTo>
                    <a:pt x="146" y="421"/>
                  </a:moveTo>
                  <a:cubicBezTo>
                    <a:pt x="140" y="422"/>
                    <a:pt x="132" y="419"/>
                    <a:pt x="125" y="415"/>
                  </a:cubicBezTo>
                  <a:cubicBezTo>
                    <a:pt x="90" y="395"/>
                    <a:pt x="62" y="367"/>
                    <a:pt x="43" y="331"/>
                  </a:cubicBezTo>
                  <a:cubicBezTo>
                    <a:pt x="42" y="329"/>
                    <a:pt x="42" y="328"/>
                    <a:pt x="42" y="327"/>
                  </a:cubicBezTo>
                  <a:cubicBezTo>
                    <a:pt x="42" y="326"/>
                    <a:pt x="41" y="324"/>
                    <a:pt x="41" y="323"/>
                  </a:cubicBezTo>
                  <a:cubicBezTo>
                    <a:pt x="41" y="322"/>
                    <a:pt x="40" y="319"/>
                    <a:pt x="40" y="318"/>
                  </a:cubicBezTo>
                  <a:cubicBezTo>
                    <a:pt x="40" y="316"/>
                    <a:pt x="41" y="317"/>
                    <a:pt x="42" y="317"/>
                  </a:cubicBezTo>
                  <a:cubicBezTo>
                    <a:pt x="42" y="317"/>
                    <a:pt x="43" y="316"/>
                    <a:pt x="45" y="314"/>
                  </a:cubicBezTo>
                  <a:cubicBezTo>
                    <a:pt x="46" y="312"/>
                    <a:pt x="45" y="314"/>
                    <a:pt x="46" y="314"/>
                  </a:cubicBezTo>
                  <a:cubicBezTo>
                    <a:pt x="47" y="314"/>
                    <a:pt x="48" y="312"/>
                    <a:pt x="48" y="310"/>
                  </a:cubicBezTo>
                  <a:cubicBezTo>
                    <a:pt x="49" y="309"/>
                    <a:pt x="48" y="308"/>
                    <a:pt x="47" y="306"/>
                  </a:cubicBezTo>
                  <a:cubicBezTo>
                    <a:pt x="47" y="304"/>
                    <a:pt x="47" y="306"/>
                    <a:pt x="49" y="305"/>
                  </a:cubicBezTo>
                  <a:cubicBezTo>
                    <a:pt x="50" y="304"/>
                    <a:pt x="51" y="303"/>
                    <a:pt x="52" y="303"/>
                  </a:cubicBezTo>
                  <a:cubicBezTo>
                    <a:pt x="53" y="302"/>
                    <a:pt x="55" y="304"/>
                    <a:pt x="56" y="303"/>
                  </a:cubicBezTo>
                  <a:cubicBezTo>
                    <a:pt x="58" y="303"/>
                    <a:pt x="58" y="302"/>
                    <a:pt x="58" y="300"/>
                  </a:cubicBezTo>
                  <a:cubicBezTo>
                    <a:pt x="59" y="298"/>
                    <a:pt x="59" y="298"/>
                    <a:pt x="60" y="298"/>
                  </a:cubicBezTo>
                  <a:cubicBezTo>
                    <a:pt x="60" y="297"/>
                    <a:pt x="62" y="300"/>
                    <a:pt x="62" y="300"/>
                  </a:cubicBezTo>
                  <a:cubicBezTo>
                    <a:pt x="63" y="301"/>
                    <a:pt x="64" y="303"/>
                    <a:pt x="64" y="303"/>
                  </a:cubicBezTo>
                  <a:cubicBezTo>
                    <a:pt x="61" y="305"/>
                    <a:pt x="61" y="305"/>
                    <a:pt x="61" y="305"/>
                  </a:cubicBezTo>
                  <a:cubicBezTo>
                    <a:pt x="58" y="307"/>
                    <a:pt x="58" y="307"/>
                    <a:pt x="58" y="307"/>
                  </a:cubicBezTo>
                  <a:cubicBezTo>
                    <a:pt x="54" y="308"/>
                    <a:pt x="54" y="308"/>
                    <a:pt x="54" y="308"/>
                  </a:cubicBezTo>
                  <a:cubicBezTo>
                    <a:pt x="54" y="308"/>
                    <a:pt x="52" y="309"/>
                    <a:pt x="50" y="309"/>
                  </a:cubicBezTo>
                  <a:cubicBezTo>
                    <a:pt x="49" y="310"/>
                    <a:pt x="50" y="313"/>
                    <a:pt x="50" y="314"/>
                  </a:cubicBezTo>
                  <a:cubicBezTo>
                    <a:pt x="51" y="315"/>
                    <a:pt x="51" y="319"/>
                    <a:pt x="51" y="319"/>
                  </a:cubicBezTo>
                  <a:cubicBezTo>
                    <a:pt x="51" y="319"/>
                    <a:pt x="48" y="320"/>
                    <a:pt x="48" y="320"/>
                  </a:cubicBezTo>
                  <a:cubicBezTo>
                    <a:pt x="46" y="320"/>
                    <a:pt x="45" y="322"/>
                    <a:pt x="45" y="323"/>
                  </a:cubicBezTo>
                  <a:cubicBezTo>
                    <a:pt x="44" y="323"/>
                    <a:pt x="46" y="326"/>
                    <a:pt x="47" y="327"/>
                  </a:cubicBezTo>
                  <a:cubicBezTo>
                    <a:pt x="49" y="328"/>
                    <a:pt x="54" y="329"/>
                    <a:pt x="54" y="329"/>
                  </a:cubicBezTo>
                  <a:cubicBezTo>
                    <a:pt x="55" y="329"/>
                    <a:pt x="56" y="331"/>
                    <a:pt x="58" y="332"/>
                  </a:cubicBezTo>
                  <a:cubicBezTo>
                    <a:pt x="59" y="332"/>
                    <a:pt x="60" y="335"/>
                    <a:pt x="60" y="337"/>
                  </a:cubicBezTo>
                  <a:cubicBezTo>
                    <a:pt x="61" y="339"/>
                    <a:pt x="62" y="342"/>
                    <a:pt x="63" y="343"/>
                  </a:cubicBezTo>
                  <a:cubicBezTo>
                    <a:pt x="64" y="344"/>
                    <a:pt x="63" y="347"/>
                    <a:pt x="64" y="349"/>
                  </a:cubicBezTo>
                  <a:cubicBezTo>
                    <a:pt x="65" y="351"/>
                    <a:pt x="67" y="353"/>
                    <a:pt x="69" y="353"/>
                  </a:cubicBezTo>
                  <a:cubicBezTo>
                    <a:pt x="69" y="353"/>
                    <a:pt x="75" y="357"/>
                    <a:pt x="76" y="359"/>
                  </a:cubicBezTo>
                  <a:cubicBezTo>
                    <a:pt x="79" y="361"/>
                    <a:pt x="82" y="363"/>
                    <a:pt x="82" y="363"/>
                  </a:cubicBezTo>
                  <a:cubicBezTo>
                    <a:pt x="83" y="367"/>
                    <a:pt x="83" y="367"/>
                    <a:pt x="83" y="367"/>
                  </a:cubicBezTo>
                  <a:cubicBezTo>
                    <a:pt x="83" y="367"/>
                    <a:pt x="84" y="367"/>
                    <a:pt x="88" y="368"/>
                  </a:cubicBezTo>
                  <a:cubicBezTo>
                    <a:pt x="91" y="369"/>
                    <a:pt x="93" y="371"/>
                    <a:pt x="93" y="371"/>
                  </a:cubicBezTo>
                  <a:cubicBezTo>
                    <a:pt x="93" y="371"/>
                    <a:pt x="94" y="374"/>
                    <a:pt x="95" y="375"/>
                  </a:cubicBezTo>
                  <a:cubicBezTo>
                    <a:pt x="94" y="376"/>
                    <a:pt x="96" y="377"/>
                    <a:pt x="96" y="377"/>
                  </a:cubicBezTo>
                  <a:cubicBezTo>
                    <a:pt x="96" y="377"/>
                    <a:pt x="102" y="380"/>
                    <a:pt x="102" y="380"/>
                  </a:cubicBezTo>
                  <a:cubicBezTo>
                    <a:pt x="102" y="381"/>
                    <a:pt x="103" y="382"/>
                    <a:pt x="105" y="382"/>
                  </a:cubicBezTo>
                  <a:cubicBezTo>
                    <a:pt x="106" y="382"/>
                    <a:pt x="108" y="381"/>
                    <a:pt x="109" y="381"/>
                  </a:cubicBezTo>
                  <a:cubicBezTo>
                    <a:pt x="110" y="380"/>
                    <a:pt x="113" y="380"/>
                    <a:pt x="115" y="379"/>
                  </a:cubicBezTo>
                  <a:cubicBezTo>
                    <a:pt x="118" y="378"/>
                    <a:pt x="119" y="379"/>
                    <a:pt x="119" y="379"/>
                  </a:cubicBezTo>
                  <a:cubicBezTo>
                    <a:pt x="119" y="379"/>
                    <a:pt x="120" y="382"/>
                    <a:pt x="120" y="383"/>
                  </a:cubicBezTo>
                  <a:cubicBezTo>
                    <a:pt x="121" y="385"/>
                    <a:pt x="120" y="386"/>
                    <a:pt x="120" y="386"/>
                  </a:cubicBezTo>
                  <a:cubicBezTo>
                    <a:pt x="120" y="386"/>
                    <a:pt x="118" y="388"/>
                    <a:pt x="117" y="387"/>
                  </a:cubicBezTo>
                  <a:cubicBezTo>
                    <a:pt x="117" y="387"/>
                    <a:pt x="118" y="392"/>
                    <a:pt x="118" y="392"/>
                  </a:cubicBezTo>
                  <a:cubicBezTo>
                    <a:pt x="122" y="394"/>
                    <a:pt x="122" y="394"/>
                    <a:pt x="122" y="394"/>
                  </a:cubicBezTo>
                  <a:cubicBezTo>
                    <a:pt x="122" y="394"/>
                    <a:pt x="126" y="397"/>
                    <a:pt x="128" y="398"/>
                  </a:cubicBezTo>
                  <a:cubicBezTo>
                    <a:pt x="131" y="398"/>
                    <a:pt x="131" y="395"/>
                    <a:pt x="132" y="394"/>
                  </a:cubicBezTo>
                  <a:cubicBezTo>
                    <a:pt x="133" y="394"/>
                    <a:pt x="132" y="393"/>
                    <a:pt x="132" y="393"/>
                  </a:cubicBezTo>
                  <a:cubicBezTo>
                    <a:pt x="128" y="390"/>
                    <a:pt x="128" y="390"/>
                    <a:pt x="128" y="390"/>
                  </a:cubicBezTo>
                  <a:cubicBezTo>
                    <a:pt x="128" y="390"/>
                    <a:pt x="128" y="387"/>
                    <a:pt x="130" y="386"/>
                  </a:cubicBezTo>
                  <a:cubicBezTo>
                    <a:pt x="131" y="386"/>
                    <a:pt x="135" y="386"/>
                    <a:pt x="135" y="386"/>
                  </a:cubicBezTo>
                  <a:cubicBezTo>
                    <a:pt x="139" y="388"/>
                    <a:pt x="139" y="388"/>
                    <a:pt x="139" y="388"/>
                  </a:cubicBezTo>
                  <a:cubicBezTo>
                    <a:pt x="140" y="390"/>
                    <a:pt x="140" y="390"/>
                    <a:pt x="140" y="390"/>
                  </a:cubicBezTo>
                  <a:cubicBezTo>
                    <a:pt x="140" y="395"/>
                    <a:pt x="140" y="395"/>
                    <a:pt x="140" y="395"/>
                  </a:cubicBezTo>
                  <a:cubicBezTo>
                    <a:pt x="140" y="395"/>
                    <a:pt x="139" y="397"/>
                    <a:pt x="140" y="399"/>
                  </a:cubicBezTo>
                  <a:cubicBezTo>
                    <a:pt x="140" y="401"/>
                    <a:pt x="141" y="401"/>
                    <a:pt x="141" y="402"/>
                  </a:cubicBezTo>
                  <a:cubicBezTo>
                    <a:pt x="142" y="402"/>
                    <a:pt x="144" y="403"/>
                    <a:pt x="144" y="403"/>
                  </a:cubicBezTo>
                  <a:cubicBezTo>
                    <a:pt x="145" y="406"/>
                    <a:pt x="145" y="406"/>
                    <a:pt x="145" y="406"/>
                  </a:cubicBezTo>
                  <a:cubicBezTo>
                    <a:pt x="145" y="406"/>
                    <a:pt x="145" y="409"/>
                    <a:pt x="146" y="410"/>
                  </a:cubicBezTo>
                  <a:cubicBezTo>
                    <a:pt x="146" y="411"/>
                    <a:pt x="149" y="415"/>
                    <a:pt x="150" y="416"/>
                  </a:cubicBezTo>
                  <a:cubicBezTo>
                    <a:pt x="150" y="417"/>
                    <a:pt x="151" y="418"/>
                    <a:pt x="151" y="418"/>
                  </a:cubicBezTo>
                  <a:cubicBezTo>
                    <a:pt x="146" y="421"/>
                    <a:pt x="146" y="421"/>
                    <a:pt x="146" y="421"/>
                  </a:cubicBezTo>
                  <a:close/>
                  <a:moveTo>
                    <a:pt x="191" y="49"/>
                  </a:moveTo>
                  <a:cubicBezTo>
                    <a:pt x="189" y="54"/>
                    <a:pt x="184" y="47"/>
                    <a:pt x="180" y="45"/>
                  </a:cubicBezTo>
                  <a:cubicBezTo>
                    <a:pt x="177" y="44"/>
                    <a:pt x="177" y="45"/>
                    <a:pt x="167" y="44"/>
                  </a:cubicBezTo>
                  <a:cubicBezTo>
                    <a:pt x="157" y="43"/>
                    <a:pt x="161" y="44"/>
                    <a:pt x="161" y="44"/>
                  </a:cubicBezTo>
                  <a:cubicBezTo>
                    <a:pt x="160" y="48"/>
                    <a:pt x="160" y="48"/>
                    <a:pt x="160" y="48"/>
                  </a:cubicBezTo>
                  <a:cubicBezTo>
                    <a:pt x="160" y="48"/>
                    <a:pt x="156" y="45"/>
                    <a:pt x="153" y="42"/>
                  </a:cubicBezTo>
                  <a:cubicBezTo>
                    <a:pt x="150" y="40"/>
                    <a:pt x="147" y="42"/>
                    <a:pt x="145" y="42"/>
                  </a:cubicBezTo>
                  <a:cubicBezTo>
                    <a:pt x="143" y="42"/>
                    <a:pt x="143" y="33"/>
                    <a:pt x="143" y="33"/>
                  </a:cubicBezTo>
                  <a:cubicBezTo>
                    <a:pt x="144" y="32"/>
                    <a:pt x="144" y="31"/>
                    <a:pt x="145" y="30"/>
                  </a:cubicBezTo>
                  <a:cubicBezTo>
                    <a:pt x="167" y="21"/>
                    <a:pt x="191" y="14"/>
                    <a:pt x="217" y="13"/>
                  </a:cubicBezTo>
                  <a:cubicBezTo>
                    <a:pt x="248" y="11"/>
                    <a:pt x="277" y="16"/>
                    <a:pt x="304" y="26"/>
                  </a:cubicBezTo>
                  <a:cubicBezTo>
                    <a:pt x="302" y="26"/>
                    <a:pt x="299" y="26"/>
                    <a:pt x="298" y="25"/>
                  </a:cubicBezTo>
                  <a:cubicBezTo>
                    <a:pt x="297" y="24"/>
                    <a:pt x="289" y="31"/>
                    <a:pt x="288" y="31"/>
                  </a:cubicBezTo>
                  <a:cubicBezTo>
                    <a:pt x="286" y="31"/>
                    <a:pt x="283" y="32"/>
                    <a:pt x="281" y="32"/>
                  </a:cubicBezTo>
                  <a:cubicBezTo>
                    <a:pt x="280" y="33"/>
                    <a:pt x="275" y="31"/>
                    <a:pt x="271" y="31"/>
                  </a:cubicBezTo>
                  <a:cubicBezTo>
                    <a:pt x="268" y="31"/>
                    <a:pt x="267" y="31"/>
                    <a:pt x="263" y="28"/>
                  </a:cubicBezTo>
                  <a:cubicBezTo>
                    <a:pt x="260" y="24"/>
                    <a:pt x="259" y="29"/>
                    <a:pt x="257" y="29"/>
                  </a:cubicBezTo>
                  <a:cubicBezTo>
                    <a:pt x="254" y="29"/>
                    <a:pt x="248" y="29"/>
                    <a:pt x="248" y="29"/>
                  </a:cubicBezTo>
                  <a:cubicBezTo>
                    <a:pt x="251" y="36"/>
                    <a:pt x="251" y="36"/>
                    <a:pt x="251" y="36"/>
                  </a:cubicBezTo>
                  <a:cubicBezTo>
                    <a:pt x="251" y="36"/>
                    <a:pt x="248" y="37"/>
                    <a:pt x="245" y="37"/>
                  </a:cubicBezTo>
                  <a:cubicBezTo>
                    <a:pt x="241" y="37"/>
                    <a:pt x="241" y="34"/>
                    <a:pt x="239" y="31"/>
                  </a:cubicBezTo>
                  <a:cubicBezTo>
                    <a:pt x="238" y="29"/>
                    <a:pt x="237" y="29"/>
                    <a:pt x="235" y="24"/>
                  </a:cubicBezTo>
                  <a:cubicBezTo>
                    <a:pt x="232" y="21"/>
                    <a:pt x="224" y="28"/>
                    <a:pt x="221" y="29"/>
                  </a:cubicBezTo>
                  <a:cubicBezTo>
                    <a:pt x="218" y="29"/>
                    <a:pt x="216" y="29"/>
                    <a:pt x="213" y="31"/>
                  </a:cubicBezTo>
                  <a:cubicBezTo>
                    <a:pt x="210" y="33"/>
                    <a:pt x="213" y="33"/>
                    <a:pt x="213" y="33"/>
                  </a:cubicBezTo>
                  <a:cubicBezTo>
                    <a:pt x="222" y="38"/>
                    <a:pt x="222" y="38"/>
                    <a:pt x="222" y="38"/>
                  </a:cubicBezTo>
                  <a:cubicBezTo>
                    <a:pt x="230" y="43"/>
                    <a:pt x="230" y="43"/>
                    <a:pt x="230" y="43"/>
                  </a:cubicBezTo>
                  <a:cubicBezTo>
                    <a:pt x="230" y="43"/>
                    <a:pt x="229" y="47"/>
                    <a:pt x="226" y="47"/>
                  </a:cubicBezTo>
                  <a:cubicBezTo>
                    <a:pt x="223" y="48"/>
                    <a:pt x="223" y="45"/>
                    <a:pt x="222" y="44"/>
                  </a:cubicBezTo>
                  <a:cubicBezTo>
                    <a:pt x="220" y="43"/>
                    <a:pt x="205" y="45"/>
                    <a:pt x="205" y="45"/>
                  </a:cubicBezTo>
                  <a:cubicBezTo>
                    <a:pt x="205" y="45"/>
                    <a:pt x="197" y="42"/>
                    <a:pt x="192" y="45"/>
                  </a:cubicBezTo>
                  <a:cubicBezTo>
                    <a:pt x="188" y="47"/>
                    <a:pt x="192" y="45"/>
                    <a:pt x="191" y="49"/>
                  </a:cubicBezTo>
                  <a:close/>
                  <a:moveTo>
                    <a:pt x="248" y="442"/>
                  </a:moveTo>
                  <a:cubicBezTo>
                    <a:pt x="249" y="441"/>
                    <a:pt x="249" y="441"/>
                    <a:pt x="249" y="441"/>
                  </a:cubicBezTo>
                  <a:cubicBezTo>
                    <a:pt x="249" y="441"/>
                    <a:pt x="247" y="438"/>
                    <a:pt x="246" y="437"/>
                  </a:cubicBezTo>
                  <a:cubicBezTo>
                    <a:pt x="245" y="435"/>
                    <a:pt x="248" y="436"/>
                    <a:pt x="248" y="436"/>
                  </a:cubicBezTo>
                  <a:cubicBezTo>
                    <a:pt x="248" y="436"/>
                    <a:pt x="257" y="430"/>
                    <a:pt x="257" y="429"/>
                  </a:cubicBezTo>
                  <a:cubicBezTo>
                    <a:pt x="257" y="427"/>
                    <a:pt x="253" y="426"/>
                    <a:pt x="245" y="427"/>
                  </a:cubicBezTo>
                  <a:cubicBezTo>
                    <a:pt x="237" y="428"/>
                    <a:pt x="241" y="426"/>
                    <a:pt x="231" y="432"/>
                  </a:cubicBezTo>
                  <a:cubicBezTo>
                    <a:pt x="221" y="438"/>
                    <a:pt x="221" y="425"/>
                    <a:pt x="217" y="421"/>
                  </a:cubicBezTo>
                  <a:cubicBezTo>
                    <a:pt x="212" y="418"/>
                    <a:pt x="212" y="417"/>
                    <a:pt x="209" y="411"/>
                  </a:cubicBezTo>
                  <a:cubicBezTo>
                    <a:pt x="206" y="405"/>
                    <a:pt x="209" y="411"/>
                    <a:pt x="216" y="406"/>
                  </a:cubicBezTo>
                  <a:cubicBezTo>
                    <a:pt x="222" y="402"/>
                    <a:pt x="218" y="405"/>
                    <a:pt x="222" y="406"/>
                  </a:cubicBezTo>
                  <a:cubicBezTo>
                    <a:pt x="225" y="406"/>
                    <a:pt x="234" y="408"/>
                    <a:pt x="237" y="408"/>
                  </a:cubicBezTo>
                  <a:cubicBezTo>
                    <a:pt x="240" y="408"/>
                    <a:pt x="242" y="407"/>
                    <a:pt x="241" y="397"/>
                  </a:cubicBezTo>
                  <a:cubicBezTo>
                    <a:pt x="240" y="388"/>
                    <a:pt x="241" y="397"/>
                    <a:pt x="256" y="389"/>
                  </a:cubicBezTo>
                  <a:cubicBezTo>
                    <a:pt x="270" y="381"/>
                    <a:pt x="253" y="382"/>
                    <a:pt x="264" y="379"/>
                  </a:cubicBezTo>
                  <a:cubicBezTo>
                    <a:pt x="275" y="376"/>
                    <a:pt x="262" y="376"/>
                    <a:pt x="253" y="373"/>
                  </a:cubicBezTo>
                  <a:cubicBezTo>
                    <a:pt x="244" y="370"/>
                    <a:pt x="248" y="373"/>
                    <a:pt x="242" y="367"/>
                  </a:cubicBezTo>
                  <a:cubicBezTo>
                    <a:pt x="236" y="360"/>
                    <a:pt x="243" y="362"/>
                    <a:pt x="246" y="361"/>
                  </a:cubicBezTo>
                  <a:cubicBezTo>
                    <a:pt x="249" y="359"/>
                    <a:pt x="254" y="360"/>
                    <a:pt x="257" y="362"/>
                  </a:cubicBezTo>
                  <a:cubicBezTo>
                    <a:pt x="260" y="364"/>
                    <a:pt x="262" y="363"/>
                    <a:pt x="262" y="363"/>
                  </a:cubicBezTo>
                  <a:cubicBezTo>
                    <a:pt x="262" y="363"/>
                    <a:pt x="268" y="368"/>
                    <a:pt x="274" y="364"/>
                  </a:cubicBezTo>
                  <a:cubicBezTo>
                    <a:pt x="280" y="361"/>
                    <a:pt x="274" y="364"/>
                    <a:pt x="276" y="365"/>
                  </a:cubicBezTo>
                  <a:cubicBezTo>
                    <a:pt x="277" y="367"/>
                    <a:pt x="280" y="366"/>
                    <a:pt x="282" y="368"/>
                  </a:cubicBezTo>
                  <a:cubicBezTo>
                    <a:pt x="284" y="370"/>
                    <a:pt x="290" y="372"/>
                    <a:pt x="304" y="365"/>
                  </a:cubicBezTo>
                  <a:cubicBezTo>
                    <a:pt x="319" y="358"/>
                    <a:pt x="305" y="361"/>
                    <a:pt x="311" y="357"/>
                  </a:cubicBezTo>
                  <a:cubicBezTo>
                    <a:pt x="318" y="354"/>
                    <a:pt x="314" y="355"/>
                    <a:pt x="315" y="359"/>
                  </a:cubicBezTo>
                  <a:cubicBezTo>
                    <a:pt x="315" y="363"/>
                    <a:pt x="315" y="369"/>
                    <a:pt x="318" y="370"/>
                  </a:cubicBezTo>
                  <a:cubicBezTo>
                    <a:pt x="320" y="370"/>
                    <a:pt x="321" y="369"/>
                    <a:pt x="324" y="367"/>
                  </a:cubicBezTo>
                  <a:cubicBezTo>
                    <a:pt x="327" y="364"/>
                    <a:pt x="334" y="379"/>
                    <a:pt x="340" y="375"/>
                  </a:cubicBezTo>
                  <a:cubicBezTo>
                    <a:pt x="347" y="372"/>
                    <a:pt x="343" y="374"/>
                    <a:pt x="349" y="369"/>
                  </a:cubicBezTo>
                  <a:cubicBezTo>
                    <a:pt x="355" y="364"/>
                    <a:pt x="348" y="363"/>
                    <a:pt x="345" y="359"/>
                  </a:cubicBezTo>
                  <a:cubicBezTo>
                    <a:pt x="341" y="357"/>
                    <a:pt x="343" y="361"/>
                    <a:pt x="337" y="363"/>
                  </a:cubicBezTo>
                  <a:cubicBezTo>
                    <a:pt x="331" y="366"/>
                    <a:pt x="335" y="362"/>
                    <a:pt x="326" y="355"/>
                  </a:cubicBezTo>
                  <a:cubicBezTo>
                    <a:pt x="317" y="348"/>
                    <a:pt x="326" y="355"/>
                    <a:pt x="328" y="350"/>
                  </a:cubicBezTo>
                  <a:cubicBezTo>
                    <a:pt x="329" y="345"/>
                    <a:pt x="333" y="352"/>
                    <a:pt x="338" y="349"/>
                  </a:cubicBezTo>
                  <a:cubicBezTo>
                    <a:pt x="342" y="348"/>
                    <a:pt x="341" y="347"/>
                    <a:pt x="347" y="346"/>
                  </a:cubicBezTo>
                  <a:cubicBezTo>
                    <a:pt x="353" y="345"/>
                    <a:pt x="347" y="346"/>
                    <a:pt x="348" y="342"/>
                  </a:cubicBezTo>
                  <a:cubicBezTo>
                    <a:pt x="349" y="338"/>
                    <a:pt x="351" y="342"/>
                    <a:pt x="357" y="338"/>
                  </a:cubicBezTo>
                  <a:cubicBezTo>
                    <a:pt x="363" y="335"/>
                    <a:pt x="359" y="336"/>
                    <a:pt x="357" y="332"/>
                  </a:cubicBezTo>
                  <a:cubicBezTo>
                    <a:pt x="354" y="327"/>
                    <a:pt x="355" y="332"/>
                    <a:pt x="353" y="333"/>
                  </a:cubicBezTo>
                  <a:cubicBezTo>
                    <a:pt x="351" y="335"/>
                    <a:pt x="350" y="334"/>
                    <a:pt x="345" y="332"/>
                  </a:cubicBezTo>
                  <a:cubicBezTo>
                    <a:pt x="340" y="330"/>
                    <a:pt x="339" y="332"/>
                    <a:pt x="337" y="331"/>
                  </a:cubicBezTo>
                  <a:cubicBezTo>
                    <a:pt x="335" y="330"/>
                    <a:pt x="334" y="333"/>
                    <a:pt x="322" y="334"/>
                  </a:cubicBezTo>
                  <a:cubicBezTo>
                    <a:pt x="310" y="336"/>
                    <a:pt x="322" y="334"/>
                    <a:pt x="315" y="328"/>
                  </a:cubicBezTo>
                  <a:cubicBezTo>
                    <a:pt x="308" y="322"/>
                    <a:pt x="315" y="328"/>
                    <a:pt x="311" y="329"/>
                  </a:cubicBezTo>
                  <a:cubicBezTo>
                    <a:pt x="306" y="329"/>
                    <a:pt x="305" y="331"/>
                    <a:pt x="302" y="333"/>
                  </a:cubicBezTo>
                  <a:cubicBezTo>
                    <a:pt x="299" y="335"/>
                    <a:pt x="300" y="335"/>
                    <a:pt x="294" y="336"/>
                  </a:cubicBezTo>
                  <a:cubicBezTo>
                    <a:pt x="288" y="336"/>
                    <a:pt x="294" y="336"/>
                    <a:pt x="288" y="337"/>
                  </a:cubicBezTo>
                  <a:cubicBezTo>
                    <a:pt x="282" y="338"/>
                    <a:pt x="286" y="341"/>
                    <a:pt x="286" y="349"/>
                  </a:cubicBezTo>
                  <a:cubicBezTo>
                    <a:pt x="286" y="357"/>
                    <a:pt x="286" y="349"/>
                    <a:pt x="282" y="350"/>
                  </a:cubicBezTo>
                  <a:cubicBezTo>
                    <a:pt x="279" y="351"/>
                    <a:pt x="280" y="351"/>
                    <a:pt x="278" y="351"/>
                  </a:cubicBezTo>
                  <a:cubicBezTo>
                    <a:pt x="276" y="351"/>
                    <a:pt x="278" y="351"/>
                    <a:pt x="269" y="350"/>
                  </a:cubicBezTo>
                  <a:cubicBezTo>
                    <a:pt x="260" y="349"/>
                    <a:pt x="266" y="350"/>
                    <a:pt x="263" y="350"/>
                  </a:cubicBezTo>
                  <a:cubicBezTo>
                    <a:pt x="260" y="350"/>
                    <a:pt x="259" y="350"/>
                    <a:pt x="254" y="349"/>
                  </a:cubicBezTo>
                  <a:cubicBezTo>
                    <a:pt x="250" y="348"/>
                    <a:pt x="251" y="349"/>
                    <a:pt x="249" y="349"/>
                  </a:cubicBezTo>
                  <a:cubicBezTo>
                    <a:pt x="247" y="348"/>
                    <a:pt x="242" y="344"/>
                    <a:pt x="239" y="341"/>
                  </a:cubicBezTo>
                  <a:cubicBezTo>
                    <a:pt x="236" y="338"/>
                    <a:pt x="231" y="337"/>
                    <a:pt x="226" y="337"/>
                  </a:cubicBezTo>
                  <a:cubicBezTo>
                    <a:pt x="221" y="338"/>
                    <a:pt x="223" y="337"/>
                    <a:pt x="221" y="335"/>
                  </a:cubicBezTo>
                  <a:cubicBezTo>
                    <a:pt x="219" y="334"/>
                    <a:pt x="216" y="329"/>
                    <a:pt x="215" y="327"/>
                  </a:cubicBezTo>
                  <a:cubicBezTo>
                    <a:pt x="215" y="325"/>
                    <a:pt x="207" y="322"/>
                    <a:pt x="202" y="313"/>
                  </a:cubicBezTo>
                  <a:cubicBezTo>
                    <a:pt x="196" y="304"/>
                    <a:pt x="197" y="307"/>
                    <a:pt x="202" y="294"/>
                  </a:cubicBezTo>
                  <a:cubicBezTo>
                    <a:pt x="207" y="281"/>
                    <a:pt x="198" y="291"/>
                    <a:pt x="198" y="285"/>
                  </a:cubicBezTo>
                  <a:cubicBezTo>
                    <a:pt x="198" y="278"/>
                    <a:pt x="196" y="282"/>
                    <a:pt x="194" y="277"/>
                  </a:cubicBezTo>
                  <a:cubicBezTo>
                    <a:pt x="191" y="272"/>
                    <a:pt x="194" y="277"/>
                    <a:pt x="199" y="270"/>
                  </a:cubicBezTo>
                  <a:cubicBezTo>
                    <a:pt x="204" y="263"/>
                    <a:pt x="199" y="270"/>
                    <a:pt x="202" y="265"/>
                  </a:cubicBezTo>
                  <a:cubicBezTo>
                    <a:pt x="206" y="261"/>
                    <a:pt x="204" y="262"/>
                    <a:pt x="203" y="258"/>
                  </a:cubicBezTo>
                  <a:cubicBezTo>
                    <a:pt x="204" y="253"/>
                    <a:pt x="205" y="255"/>
                    <a:pt x="209" y="252"/>
                  </a:cubicBezTo>
                  <a:cubicBezTo>
                    <a:pt x="214" y="249"/>
                    <a:pt x="211" y="250"/>
                    <a:pt x="213" y="244"/>
                  </a:cubicBezTo>
                  <a:cubicBezTo>
                    <a:pt x="215" y="239"/>
                    <a:pt x="216" y="243"/>
                    <a:pt x="220" y="240"/>
                  </a:cubicBezTo>
                  <a:cubicBezTo>
                    <a:pt x="225" y="237"/>
                    <a:pt x="232" y="238"/>
                    <a:pt x="238" y="238"/>
                  </a:cubicBezTo>
                  <a:cubicBezTo>
                    <a:pt x="245" y="238"/>
                    <a:pt x="246" y="238"/>
                    <a:pt x="250" y="239"/>
                  </a:cubicBezTo>
                  <a:cubicBezTo>
                    <a:pt x="255" y="241"/>
                    <a:pt x="261" y="240"/>
                    <a:pt x="263" y="242"/>
                  </a:cubicBezTo>
                  <a:cubicBezTo>
                    <a:pt x="266" y="244"/>
                    <a:pt x="269" y="243"/>
                    <a:pt x="271" y="242"/>
                  </a:cubicBezTo>
                  <a:cubicBezTo>
                    <a:pt x="272" y="241"/>
                    <a:pt x="271" y="239"/>
                    <a:pt x="275" y="235"/>
                  </a:cubicBezTo>
                  <a:cubicBezTo>
                    <a:pt x="280" y="231"/>
                    <a:pt x="280" y="235"/>
                    <a:pt x="283" y="236"/>
                  </a:cubicBezTo>
                  <a:cubicBezTo>
                    <a:pt x="286" y="236"/>
                    <a:pt x="293" y="231"/>
                    <a:pt x="293" y="231"/>
                  </a:cubicBezTo>
                  <a:cubicBezTo>
                    <a:pt x="293" y="231"/>
                    <a:pt x="292" y="226"/>
                    <a:pt x="290" y="219"/>
                  </a:cubicBezTo>
                  <a:cubicBezTo>
                    <a:pt x="288" y="213"/>
                    <a:pt x="290" y="219"/>
                    <a:pt x="290" y="216"/>
                  </a:cubicBezTo>
                  <a:cubicBezTo>
                    <a:pt x="290" y="212"/>
                    <a:pt x="290" y="201"/>
                    <a:pt x="290" y="201"/>
                  </a:cubicBezTo>
                  <a:cubicBezTo>
                    <a:pt x="290" y="201"/>
                    <a:pt x="292" y="198"/>
                    <a:pt x="295" y="193"/>
                  </a:cubicBezTo>
                  <a:cubicBezTo>
                    <a:pt x="297" y="188"/>
                    <a:pt x="298" y="189"/>
                    <a:pt x="298" y="187"/>
                  </a:cubicBezTo>
                  <a:cubicBezTo>
                    <a:pt x="298" y="186"/>
                    <a:pt x="302" y="182"/>
                    <a:pt x="303" y="179"/>
                  </a:cubicBezTo>
                  <a:cubicBezTo>
                    <a:pt x="304" y="176"/>
                    <a:pt x="304" y="175"/>
                    <a:pt x="304" y="170"/>
                  </a:cubicBezTo>
                  <a:cubicBezTo>
                    <a:pt x="304" y="167"/>
                    <a:pt x="301" y="166"/>
                    <a:pt x="297" y="164"/>
                  </a:cubicBezTo>
                  <a:cubicBezTo>
                    <a:pt x="292" y="161"/>
                    <a:pt x="294" y="159"/>
                    <a:pt x="292" y="153"/>
                  </a:cubicBezTo>
                  <a:cubicBezTo>
                    <a:pt x="291" y="146"/>
                    <a:pt x="292" y="153"/>
                    <a:pt x="289" y="146"/>
                  </a:cubicBezTo>
                  <a:cubicBezTo>
                    <a:pt x="287" y="140"/>
                    <a:pt x="290" y="143"/>
                    <a:pt x="293" y="139"/>
                  </a:cubicBezTo>
                  <a:cubicBezTo>
                    <a:pt x="298" y="135"/>
                    <a:pt x="297" y="137"/>
                    <a:pt x="300" y="130"/>
                  </a:cubicBezTo>
                  <a:cubicBezTo>
                    <a:pt x="303" y="123"/>
                    <a:pt x="300" y="127"/>
                    <a:pt x="301" y="122"/>
                  </a:cubicBezTo>
                  <a:cubicBezTo>
                    <a:pt x="301" y="116"/>
                    <a:pt x="301" y="122"/>
                    <a:pt x="300" y="116"/>
                  </a:cubicBezTo>
                  <a:cubicBezTo>
                    <a:pt x="300" y="109"/>
                    <a:pt x="300" y="116"/>
                    <a:pt x="303" y="107"/>
                  </a:cubicBezTo>
                  <a:cubicBezTo>
                    <a:pt x="306" y="99"/>
                    <a:pt x="304" y="103"/>
                    <a:pt x="308" y="96"/>
                  </a:cubicBezTo>
                  <a:cubicBezTo>
                    <a:pt x="311" y="89"/>
                    <a:pt x="308" y="96"/>
                    <a:pt x="310" y="95"/>
                  </a:cubicBezTo>
                  <a:cubicBezTo>
                    <a:pt x="312" y="95"/>
                    <a:pt x="320" y="98"/>
                    <a:pt x="322" y="100"/>
                  </a:cubicBezTo>
                  <a:cubicBezTo>
                    <a:pt x="323" y="102"/>
                    <a:pt x="334" y="105"/>
                    <a:pt x="337" y="105"/>
                  </a:cubicBezTo>
                  <a:cubicBezTo>
                    <a:pt x="340" y="106"/>
                    <a:pt x="340" y="111"/>
                    <a:pt x="340" y="111"/>
                  </a:cubicBezTo>
                  <a:cubicBezTo>
                    <a:pt x="350" y="119"/>
                    <a:pt x="350" y="119"/>
                    <a:pt x="350" y="119"/>
                  </a:cubicBezTo>
                  <a:cubicBezTo>
                    <a:pt x="358" y="130"/>
                    <a:pt x="358" y="130"/>
                    <a:pt x="358" y="130"/>
                  </a:cubicBezTo>
                  <a:cubicBezTo>
                    <a:pt x="358" y="130"/>
                    <a:pt x="359" y="136"/>
                    <a:pt x="359" y="138"/>
                  </a:cubicBezTo>
                  <a:cubicBezTo>
                    <a:pt x="359" y="140"/>
                    <a:pt x="364" y="139"/>
                    <a:pt x="366" y="140"/>
                  </a:cubicBezTo>
                  <a:cubicBezTo>
                    <a:pt x="369" y="140"/>
                    <a:pt x="369" y="144"/>
                    <a:pt x="369" y="145"/>
                  </a:cubicBezTo>
                  <a:cubicBezTo>
                    <a:pt x="370" y="147"/>
                    <a:pt x="375" y="152"/>
                    <a:pt x="380" y="153"/>
                  </a:cubicBezTo>
                  <a:cubicBezTo>
                    <a:pt x="383" y="154"/>
                    <a:pt x="376" y="162"/>
                    <a:pt x="376" y="162"/>
                  </a:cubicBezTo>
                  <a:cubicBezTo>
                    <a:pt x="376" y="162"/>
                    <a:pt x="382" y="165"/>
                    <a:pt x="383" y="170"/>
                  </a:cubicBezTo>
                  <a:cubicBezTo>
                    <a:pt x="384" y="174"/>
                    <a:pt x="384" y="182"/>
                    <a:pt x="383" y="184"/>
                  </a:cubicBezTo>
                  <a:cubicBezTo>
                    <a:pt x="384" y="186"/>
                    <a:pt x="384" y="194"/>
                    <a:pt x="384" y="194"/>
                  </a:cubicBezTo>
                  <a:cubicBezTo>
                    <a:pt x="389" y="199"/>
                    <a:pt x="389" y="199"/>
                    <a:pt x="389" y="199"/>
                  </a:cubicBezTo>
                  <a:cubicBezTo>
                    <a:pt x="389" y="199"/>
                    <a:pt x="390" y="209"/>
                    <a:pt x="392" y="210"/>
                  </a:cubicBezTo>
                  <a:cubicBezTo>
                    <a:pt x="393" y="211"/>
                    <a:pt x="397" y="218"/>
                    <a:pt x="400" y="217"/>
                  </a:cubicBezTo>
                  <a:cubicBezTo>
                    <a:pt x="402" y="217"/>
                    <a:pt x="402" y="233"/>
                    <a:pt x="402" y="233"/>
                  </a:cubicBezTo>
                  <a:cubicBezTo>
                    <a:pt x="408" y="241"/>
                    <a:pt x="408" y="241"/>
                    <a:pt x="408" y="241"/>
                  </a:cubicBezTo>
                  <a:cubicBezTo>
                    <a:pt x="408" y="241"/>
                    <a:pt x="410" y="250"/>
                    <a:pt x="410" y="251"/>
                  </a:cubicBezTo>
                  <a:cubicBezTo>
                    <a:pt x="410" y="253"/>
                    <a:pt x="406" y="257"/>
                    <a:pt x="406" y="257"/>
                  </a:cubicBezTo>
                  <a:cubicBezTo>
                    <a:pt x="406" y="257"/>
                    <a:pt x="401" y="257"/>
                    <a:pt x="398" y="256"/>
                  </a:cubicBezTo>
                  <a:cubicBezTo>
                    <a:pt x="394" y="254"/>
                    <a:pt x="395" y="255"/>
                    <a:pt x="393" y="256"/>
                  </a:cubicBezTo>
                  <a:cubicBezTo>
                    <a:pt x="391" y="255"/>
                    <a:pt x="391" y="256"/>
                    <a:pt x="387" y="258"/>
                  </a:cubicBezTo>
                  <a:cubicBezTo>
                    <a:pt x="384" y="259"/>
                    <a:pt x="387" y="263"/>
                    <a:pt x="388" y="265"/>
                  </a:cubicBezTo>
                  <a:cubicBezTo>
                    <a:pt x="388" y="267"/>
                    <a:pt x="383" y="268"/>
                    <a:pt x="381" y="268"/>
                  </a:cubicBezTo>
                  <a:cubicBezTo>
                    <a:pt x="379" y="269"/>
                    <a:pt x="378" y="275"/>
                    <a:pt x="377" y="277"/>
                  </a:cubicBezTo>
                  <a:cubicBezTo>
                    <a:pt x="376" y="279"/>
                    <a:pt x="375" y="281"/>
                    <a:pt x="374" y="285"/>
                  </a:cubicBezTo>
                  <a:cubicBezTo>
                    <a:pt x="371" y="290"/>
                    <a:pt x="370" y="288"/>
                    <a:pt x="368" y="289"/>
                  </a:cubicBezTo>
                  <a:cubicBezTo>
                    <a:pt x="365" y="290"/>
                    <a:pt x="369" y="295"/>
                    <a:pt x="366" y="301"/>
                  </a:cubicBezTo>
                  <a:cubicBezTo>
                    <a:pt x="364" y="306"/>
                    <a:pt x="372" y="302"/>
                    <a:pt x="372" y="302"/>
                  </a:cubicBezTo>
                  <a:cubicBezTo>
                    <a:pt x="372" y="302"/>
                    <a:pt x="372" y="302"/>
                    <a:pt x="376" y="298"/>
                  </a:cubicBezTo>
                  <a:cubicBezTo>
                    <a:pt x="380" y="294"/>
                    <a:pt x="377" y="296"/>
                    <a:pt x="380" y="291"/>
                  </a:cubicBezTo>
                  <a:cubicBezTo>
                    <a:pt x="382" y="287"/>
                    <a:pt x="380" y="284"/>
                    <a:pt x="381" y="282"/>
                  </a:cubicBezTo>
                  <a:cubicBezTo>
                    <a:pt x="382" y="281"/>
                    <a:pt x="389" y="279"/>
                    <a:pt x="390" y="276"/>
                  </a:cubicBezTo>
                  <a:cubicBezTo>
                    <a:pt x="392" y="272"/>
                    <a:pt x="396" y="268"/>
                    <a:pt x="396" y="268"/>
                  </a:cubicBezTo>
                  <a:cubicBezTo>
                    <a:pt x="396" y="268"/>
                    <a:pt x="407" y="269"/>
                    <a:pt x="410" y="269"/>
                  </a:cubicBezTo>
                  <a:cubicBezTo>
                    <a:pt x="411" y="270"/>
                    <a:pt x="413" y="277"/>
                    <a:pt x="413" y="277"/>
                  </a:cubicBezTo>
                  <a:cubicBezTo>
                    <a:pt x="413" y="277"/>
                    <a:pt x="415" y="282"/>
                    <a:pt x="416" y="284"/>
                  </a:cubicBezTo>
                  <a:cubicBezTo>
                    <a:pt x="416" y="286"/>
                    <a:pt x="413" y="294"/>
                    <a:pt x="413" y="294"/>
                  </a:cubicBezTo>
                  <a:cubicBezTo>
                    <a:pt x="414" y="302"/>
                    <a:pt x="414" y="302"/>
                    <a:pt x="414" y="302"/>
                  </a:cubicBezTo>
                  <a:cubicBezTo>
                    <a:pt x="414" y="302"/>
                    <a:pt x="410" y="307"/>
                    <a:pt x="411" y="309"/>
                  </a:cubicBezTo>
                  <a:cubicBezTo>
                    <a:pt x="412" y="312"/>
                    <a:pt x="411" y="309"/>
                    <a:pt x="413" y="309"/>
                  </a:cubicBezTo>
                  <a:cubicBezTo>
                    <a:pt x="415" y="308"/>
                    <a:pt x="420" y="307"/>
                    <a:pt x="421" y="305"/>
                  </a:cubicBezTo>
                  <a:cubicBezTo>
                    <a:pt x="423" y="303"/>
                    <a:pt x="424" y="296"/>
                    <a:pt x="426" y="294"/>
                  </a:cubicBezTo>
                  <a:cubicBezTo>
                    <a:pt x="428" y="292"/>
                    <a:pt x="429" y="292"/>
                    <a:pt x="431" y="288"/>
                  </a:cubicBezTo>
                  <a:cubicBezTo>
                    <a:pt x="433" y="286"/>
                    <a:pt x="433" y="286"/>
                    <a:pt x="434" y="286"/>
                  </a:cubicBezTo>
                  <a:cubicBezTo>
                    <a:pt x="410" y="369"/>
                    <a:pt x="338" y="433"/>
                    <a:pt x="248" y="4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30"/>
            <p:cNvSpPr>
              <a:spLocks noEditPoints="1"/>
            </p:cNvSpPr>
            <p:nvPr userDrawn="1"/>
          </p:nvSpPr>
          <p:spPr bwMode="auto">
            <a:xfrm>
              <a:off x="6005513" y="539750"/>
              <a:ext cx="1546225" cy="1514476"/>
            </a:xfrm>
            <a:custGeom>
              <a:avLst/>
              <a:gdLst>
                <a:gd name="T0" fmla="*/ 205 w 487"/>
                <a:gd name="T1" fmla="*/ 466 h 476"/>
                <a:gd name="T2" fmla="*/ 272 w 487"/>
                <a:gd name="T3" fmla="*/ 29 h 476"/>
                <a:gd name="T4" fmla="*/ 321 w 487"/>
                <a:gd name="T5" fmla="*/ 59 h 476"/>
                <a:gd name="T6" fmla="*/ 294 w 487"/>
                <a:gd name="T7" fmla="*/ 59 h 476"/>
                <a:gd name="T8" fmla="*/ 265 w 487"/>
                <a:gd name="T9" fmla="*/ 48 h 476"/>
                <a:gd name="T10" fmla="*/ 255 w 487"/>
                <a:gd name="T11" fmla="*/ 58 h 476"/>
                <a:gd name="T12" fmla="*/ 211 w 487"/>
                <a:gd name="T13" fmla="*/ 47 h 476"/>
                <a:gd name="T14" fmla="*/ 118 w 487"/>
                <a:gd name="T15" fmla="*/ 414 h 476"/>
                <a:gd name="T16" fmla="*/ 36 w 487"/>
                <a:gd name="T17" fmla="*/ 290 h 476"/>
                <a:gd name="T18" fmla="*/ 46 w 487"/>
                <a:gd name="T19" fmla="*/ 280 h 476"/>
                <a:gd name="T20" fmla="*/ 59 w 487"/>
                <a:gd name="T21" fmla="*/ 275 h 476"/>
                <a:gd name="T22" fmla="*/ 51 w 487"/>
                <a:gd name="T23" fmla="*/ 284 h 476"/>
                <a:gd name="T24" fmla="*/ 39 w 487"/>
                <a:gd name="T25" fmla="*/ 296 h 476"/>
                <a:gd name="T26" fmla="*/ 53 w 487"/>
                <a:gd name="T27" fmla="*/ 319 h 476"/>
                <a:gd name="T28" fmla="*/ 67 w 487"/>
                <a:gd name="T29" fmla="*/ 347 h 476"/>
                <a:gd name="T30" fmla="*/ 83 w 487"/>
                <a:gd name="T31" fmla="*/ 364 h 476"/>
                <a:gd name="T32" fmla="*/ 100 w 487"/>
                <a:gd name="T33" fmla="*/ 371 h 476"/>
                <a:gd name="T34" fmla="*/ 105 w 487"/>
                <a:gd name="T35" fmla="*/ 387 h 476"/>
                <a:gd name="T36" fmla="*/ 114 w 487"/>
                <a:gd name="T37" fmla="*/ 377 h 476"/>
                <a:gd name="T38" fmla="*/ 117 w 487"/>
                <a:gd name="T39" fmla="*/ 394 h 476"/>
                <a:gd name="T40" fmla="*/ 123 w 487"/>
                <a:gd name="T41" fmla="*/ 413 h 476"/>
                <a:gd name="T42" fmla="*/ 141 w 487"/>
                <a:gd name="T43" fmla="*/ 71 h 476"/>
                <a:gd name="T44" fmla="*/ 136 w 487"/>
                <a:gd name="T45" fmla="*/ 116 h 476"/>
                <a:gd name="T46" fmla="*/ 147 w 487"/>
                <a:gd name="T47" fmla="*/ 151 h 476"/>
                <a:gd name="T48" fmla="*/ 149 w 487"/>
                <a:gd name="T49" fmla="*/ 193 h 476"/>
                <a:gd name="T50" fmla="*/ 116 w 487"/>
                <a:gd name="T51" fmla="*/ 209 h 476"/>
                <a:gd name="T52" fmla="*/ 96 w 487"/>
                <a:gd name="T53" fmla="*/ 226 h 476"/>
                <a:gd name="T54" fmla="*/ 71 w 487"/>
                <a:gd name="T55" fmla="*/ 243 h 476"/>
                <a:gd name="T56" fmla="*/ 49 w 487"/>
                <a:gd name="T57" fmla="*/ 254 h 476"/>
                <a:gd name="T58" fmla="*/ 39 w 487"/>
                <a:gd name="T59" fmla="*/ 246 h 476"/>
                <a:gd name="T60" fmla="*/ 33 w 487"/>
                <a:gd name="T61" fmla="*/ 281 h 476"/>
                <a:gd name="T62" fmla="*/ 39 w 487"/>
                <a:gd name="T63" fmla="*/ 224 h 476"/>
                <a:gd name="T64" fmla="*/ 72 w 487"/>
                <a:gd name="T65" fmla="*/ 142 h 476"/>
                <a:gd name="T66" fmla="*/ 108 w 487"/>
                <a:gd name="T67" fmla="*/ 92 h 476"/>
                <a:gd name="T68" fmla="*/ 156 w 487"/>
                <a:gd name="T69" fmla="*/ 49 h 476"/>
                <a:gd name="T70" fmla="*/ 214 w 487"/>
                <a:gd name="T71" fmla="*/ 456 h 476"/>
                <a:gd name="T72" fmla="*/ 198 w 487"/>
                <a:gd name="T73" fmla="*/ 443 h 476"/>
                <a:gd name="T74" fmla="*/ 209 w 487"/>
                <a:gd name="T75" fmla="*/ 420 h 476"/>
                <a:gd name="T76" fmla="*/ 223 w 487"/>
                <a:gd name="T77" fmla="*/ 381 h 476"/>
                <a:gd name="T78" fmla="*/ 255 w 487"/>
                <a:gd name="T79" fmla="*/ 388 h 476"/>
                <a:gd name="T80" fmla="*/ 296 w 487"/>
                <a:gd name="T81" fmla="*/ 400 h 476"/>
                <a:gd name="T82" fmla="*/ 316 w 487"/>
                <a:gd name="T83" fmla="*/ 399 h 476"/>
                <a:gd name="T84" fmla="*/ 331 w 487"/>
                <a:gd name="T85" fmla="*/ 380 h 476"/>
                <a:gd name="T86" fmla="*/ 323 w 487"/>
                <a:gd name="T87" fmla="*/ 367 h 476"/>
                <a:gd name="T88" fmla="*/ 280 w 487"/>
                <a:gd name="T89" fmla="*/ 362 h 476"/>
                <a:gd name="T90" fmla="*/ 252 w 487"/>
                <a:gd name="T91" fmla="*/ 371 h 476"/>
                <a:gd name="T92" fmla="*/ 213 w 487"/>
                <a:gd name="T93" fmla="*/ 349 h 476"/>
                <a:gd name="T94" fmla="*/ 197 w 487"/>
                <a:gd name="T95" fmla="*/ 291 h 476"/>
                <a:gd name="T96" fmla="*/ 215 w 487"/>
                <a:gd name="T97" fmla="*/ 262 h 476"/>
                <a:gd name="T98" fmla="*/ 270 w 487"/>
                <a:gd name="T99" fmla="*/ 264 h 476"/>
                <a:gd name="T100" fmla="*/ 300 w 487"/>
                <a:gd name="T101" fmla="*/ 247 h 476"/>
                <a:gd name="T102" fmla="*/ 322 w 487"/>
                <a:gd name="T103" fmla="*/ 211 h 476"/>
                <a:gd name="T104" fmla="*/ 321 w 487"/>
                <a:gd name="T105" fmla="*/ 170 h 476"/>
                <a:gd name="T106" fmla="*/ 343 w 487"/>
                <a:gd name="T107" fmla="*/ 130 h 476"/>
                <a:gd name="T108" fmla="*/ 380 w 487"/>
                <a:gd name="T109" fmla="*/ 162 h 476"/>
                <a:gd name="T110" fmla="*/ 401 w 487"/>
                <a:gd name="T111" fmla="*/ 201 h 476"/>
                <a:gd name="T112" fmla="*/ 402 w 487"/>
                <a:gd name="T113" fmla="*/ 249 h 476"/>
                <a:gd name="T114" fmla="*/ 411 w 487"/>
                <a:gd name="T115" fmla="*/ 304 h 476"/>
                <a:gd name="T116" fmla="*/ 386 w 487"/>
                <a:gd name="T117" fmla="*/ 313 h 476"/>
                <a:gd name="T118" fmla="*/ 358 w 487"/>
                <a:gd name="T119" fmla="*/ 343 h 476"/>
                <a:gd name="T120" fmla="*/ 386 w 487"/>
                <a:gd name="T121" fmla="*/ 324 h 476"/>
                <a:gd name="T122" fmla="*/ 405 w 487"/>
                <a:gd name="T123" fmla="*/ 348 h 476"/>
                <a:gd name="T124" fmla="*/ 417 w 487"/>
                <a:gd name="T125" fmla="*/ 35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87" h="476">
                  <a:moveTo>
                    <a:pt x="452" y="164"/>
                  </a:moveTo>
                  <a:cubicBezTo>
                    <a:pt x="433" y="114"/>
                    <a:pt x="404" y="83"/>
                    <a:pt x="375" y="62"/>
                  </a:cubicBezTo>
                  <a:cubicBezTo>
                    <a:pt x="346" y="40"/>
                    <a:pt x="312" y="24"/>
                    <a:pt x="274" y="19"/>
                  </a:cubicBezTo>
                  <a:cubicBezTo>
                    <a:pt x="152" y="0"/>
                    <a:pt x="38" y="86"/>
                    <a:pt x="19" y="209"/>
                  </a:cubicBezTo>
                  <a:cubicBezTo>
                    <a:pt x="0" y="332"/>
                    <a:pt x="84" y="447"/>
                    <a:pt x="205" y="466"/>
                  </a:cubicBezTo>
                  <a:cubicBezTo>
                    <a:pt x="271" y="476"/>
                    <a:pt x="334" y="455"/>
                    <a:pt x="381" y="415"/>
                  </a:cubicBezTo>
                  <a:cubicBezTo>
                    <a:pt x="460" y="356"/>
                    <a:pt x="487" y="255"/>
                    <a:pt x="452" y="164"/>
                  </a:cubicBezTo>
                  <a:close/>
                  <a:moveTo>
                    <a:pt x="197" y="33"/>
                  </a:moveTo>
                  <a:cubicBezTo>
                    <a:pt x="197" y="32"/>
                    <a:pt x="198" y="32"/>
                    <a:pt x="198" y="31"/>
                  </a:cubicBezTo>
                  <a:cubicBezTo>
                    <a:pt x="222" y="26"/>
                    <a:pt x="247" y="26"/>
                    <a:pt x="272" y="29"/>
                  </a:cubicBezTo>
                  <a:cubicBezTo>
                    <a:pt x="302" y="34"/>
                    <a:pt x="330" y="44"/>
                    <a:pt x="355" y="61"/>
                  </a:cubicBezTo>
                  <a:cubicBezTo>
                    <a:pt x="352" y="60"/>
                    <a:pt x="350" y="60"/>
                    <a:pt x="349" y="59"/>
                  </a:cubicBezTo>
                  <a:cubicBezTo>
                    <a:pt x="348" y="58"/>
                    <a:pt x="339" y="63"/>
                    <a:pt x="338" y="62"/>
                  </a:cubicBezTo>
                  <a:cubicBezTo>
                    <a:pt x="336" y="62"/>
                    <a:pt x="333" y="62"/>
                    <a:pt x="331" y="62"/>
                  </a:cubicBezTo>
                  <a:cubicBezTo>
                    <a:pt x="330" y="63"/>
                    <a:pt x="325" y="60"/>
                    <a:pt x="321" y="59"/>
                  </a:cubicBezTo>
                  <a:cubicBezTo>
                    <a:pt x="318" y="58"/>
                    <a:pt x="318" y="58"/>
                    <a:pt x="315" y="54"/>
                  </a:cubicBezTo>
                  <a:cubicBezTo>
                    <a:pt x="312" y="50"/>
                    <a:pt x="311" y="54"/>
                    <a:pt x="308" y="54"/>
                  </a:cubicBezTo>
                  <a:cubicBezTo>
                    <a:pt x="306" y="53"/>
                    <a:pt x="299" y="52"/>
                    <a:pt x="299" y="52"/>
                  </a:cubicBezTo>
                  <a:cubicBezTo>
                    <a:pt x="301" y="59"/>
                    <a:pt x="301" y="59"/>
                    <a:pt x="301" y="59"/>
                  </a:cubicBezTo>
                  <a:cubicBezTo>
                    <a:pt x="301" y="59"/>
                    <a:pt x="298" y="59"/>
                    <a:pt x="294" y="59"/>
                  </a:cubicBezTo>
                  <a:cubicBezTo>
                    <a:pt x="291" y="58"/>
                    <a:pt x="292" y="55"/>
                    <a:pt x="291" y="52"/>
                  </a:cubicBezTo>
                  <a:cubicBezTo>
                    <a:pt x="289" y="50"/>
                    <a:pt x="289" y="49"/>
                    <a:pt x="288" y="45"/>
                  </a:cubicBezTo>
                  <a:cubicBezTo>
                    <a:pt x="286" y="40"/>
                    <a:pt x="277" y="46"/>
                    <a:pt x="273" y="45"/>
                  </a:cubicBezTo>
                  <a:cubicBezTo>
                    <a:pt x="270" y="45"/>
                    <a:pt x="268" y="45"/>
                    <a:pt x="265" y="46"/>
                  </a:cubicBezTo>
                  <a:cubicBezTo>
                    <a:pt x="261" y="47"/>
                    <a:pt x="265" y="48"/>
                    <a:pt x="265" y="48"/>
                  </a:cubicBezTo>
                  <a:cubicBezTo>
                    <a:pt x="271" y="56"/>
                    <a:pt x="271" y="56"/>
                    <a:pt x="271" y="56"/>
                  </a:cubicBezTo>
                  <a:cubicBezTo>
                    <a:pt x="279" y="61"/>
                    <a:pt x="279" y="61"/>
                    <a:pt x="279" y="61"/>
                  </a:cubicBezTo>
                  <a:cubicBezTo>
                    <a:pt x="279" y="61"/>
                    <a:pt x="276" y="65"/>
                    <a:pt x="274" y="65"/>
                  </a:cubicBezTo>
                  <a:cubicBezTo>
                    <a:pt x="272" y="65"/>
                    <a:pt x="272" y="63"/>
                    <a:pt x="271" y="61"/>
                  </a:cubicBezTo>
                  <a:cubicBezTo>
                    <a:pt x="269" y="59"/>
                    <a:pt x="255" y="58"/>
                    <a:pt x="255" y="58"/>
                  </a:cubicBezTo>
                  <a:cubicBezTo>
                    <a:pt x="255" y="58"/>
                    <a:pt x="246" y="54"/>
                    <a:pt x="241" y="55"/>
                  </a:cubicBezTo>
                  <a:cubicBezTo>
                    <a:pt x="237" y="56"/>
                    <a:pt x="241" y="55"/>
                    <a:pt x="239" y="59"/>
                  </a:cubicBezTo>
                  <a:cubicBezTo>
                    <a:pt x="236" y="64"/>
                    <a:pt x="234" y="55"/>
                    <a:pt x="230" y="53"/>
                  </a:cubicBezTo>
                  <a:cubicBezTo>
                    <a:pt x="227" y="51"/>
                    <a:pt x="227" y="52"/>
                    <a:pt x="217" y="49"/>
                  </a:cubicBezTo>
                  <a:cubicBezTo>
                    <a:pt x="208" y="46"/>
                    <a:pt x="211" y="47"/>
                    <a:pt x="211" y="47"/>
                  </a:cubicBezTo>
                  <a:cubicBezTo>
                    <a:pt x="210" y="51"/>
                    <a:pt x="210" y="51"/>
                    <a:pt x="210" y="51"/>
                  </a:cubicBezTo>
                  <a:cubicBezTo>
                    <a:pt x="210" y="51"/>
                    <a:pt x="207" y="48"/>
                    <a:pt x="204" y="45"/>
                  </a:cubicBezTo>
                  <a:cubicBezTo>
                    <a:pt x="201" y="41"/>
                    <a:pt x="198" y="43"/>
                    <a:pt x="196" y="42"/>
                  </a:cubicBezTo>
                  <a:cubicBezTo>
                    <a:pt x="194" y="42"/>
                    <a:pt x="197" y="33"/>
                    <a:pt x="197" y="33"/>
                  </a:cubicBezTo>
                  <a:close/>
                  <a:moveTo>
                    <a:pt x="118" y="414"/>
                  </a:moveTo>
                  <a:cubicBezTo>
                    <a:pt x="111" y="413"/>
                    <a:pt x="105" y="409"/>
                    <a:pt x="98" y="404"/>
                  </a:cubicBezTo>
                  <a:cubicBezTo>
                    <a:pt x="69" y="378"/>
                    <a:pt x="47" y="342"/>
                    <a:pt x="36" y="304"/>
                  </a:cubicBezTo>
                  <a:cubicBezTo>
                    <a:pt x="35" y="302"/>
                    <a:pt x="36" y="300"/>
                    <a:pt x="36" y="300"/>
                  </a:cubicBezTo>
                  <a:cubicBezTo>
                    <a:pt x="36" y="298"/>
                    <a:pt x="35" y="296"/>
                    <a:pt x="35" y="295"/>
                  </a:cubicBezTo>
                  <a:cubicBezTo>
                    <a:pt x="36" y="294"/>
                    <a:pt x="36" y="291"/>
                    <a:pt x="36" y="290"/>
                  </a:cubicBezTo>
                  <a:cubicBezTo>
                    <a:pt x="36" y="289"/>
                    <a:pt x="37" y="289"/>
                    <a:pt x="37" y="290"/>
                  </a:cubicBezTo>
                  <a:cubicBezTo>
                    <a:pt x="38" y="290"/>
                    <a:pt x="39" y="289"/>
                    <a:pt x="41" y="287"/>
                  </a:cubicBezTo>
                  <a:cubicBezTo>
                    <a:pt x="43" y="286"/>
                    <a:pt x="41" y="287"/>
                    <a:pt x="42" y="287"/>
                  </a:cubicBezTo>
                  <a:cubicBezTo>
                    <a:pt x="43" y="288"/>
                    <a:pt x="45" y="285"/>
                    <a:pt x="45" y="285"/>
                  </a:cubicBezTo>
                  <a:cubicBezTo>
                    <a:pt x="46" y="284"/>
                    <a:pt x="45" y="282"/>
                    <a:pt x="46" y="280"/>
                  </a:cubicBezTo>
                  <a:cubicBezTo>
                    <a:pt x="46" y="278"/>
                    <a:pt x="46" y="280"/>
                    <a:pt x="47" y="279"/>
                  </a:cubicBezTo>
                  <a:cubicBezTo>
                    <a:pt x="48" y="278"/>
                    <a:pt x="50" y="278"/>
                    <a:pt x="51" y="278"/>
                  </a:cubicBezTo>
                  <a:cubicBezTo>
                    <a:pt x="52" y="278"/>
                    <a:pt x="53" y="279"/>
                    <a:pt x="55" y="279"/>
                  </a:cubicBezTo>
                  <a:cubicBezTo>
                    <a:pt x="56" y="279"/>
                    <a:pt x="57" y="278"/>
                    <a:pt x="58" y="276"/>
                  </a:cubicBezTo>
                  <a:cubicBezTo>
                    <a:pt x="59" y="275"/>
                    <a:pt x="58" y="274"/>
                    <a:pt x="59" y="275"/>
                  </a:cubicBezTo>
                  <a:cubicBezTo>
                    <a:pt x="60" y="274"/>
                    <a:pt x="61" y="276"/>
                    <a:pt x="61" y="277"/>
                  </a:cubicBezTo>
                  <a:cubicBezTo>
                    <a:pt x="61" y="278"/>
                    <a:pt x="61" y="280"/>
                    <a:pt x="61" y="280"/>
                  </a:cubicBezTo>
                  <a:cubicBezTo>
                    <a:pt x="59" y="282"/>
                    <a:pt x="59" y="282"/>
                    <a:pt x="59" y="282"/>
                  </a:cubicBezTo>
                  <a:cubicBezTo>
                    <a:pt x="55" y="284"/>
                    <a:pt x="55" y="284"/>
                    <a:pt x="55" y="284"/>
                  </a:cubicBezTo>
                  <a:cubicBezTo>
                    <a:pt x="51" y="284"/>
                    <a:pt x="51" y="284"/>
                    <a:pt x="51" y="284"/>
                  </a:cubicBezTo>
                  <a:cubicBezTo>
                    <a:pt x="51" y="284"/>
                    <a:pt x="49" y="284"/>
                    <a:pt x="48" y="284"/>
                  </a:cubicBezTo>
                  <a:cubicBezTo>
                    <a:pt x="46" y="284"/>
                    <a:pt x="47" y="288"/>
                    <a:pt x="47" y="288"/>
                  </a:cubicBezTo>
                  <a:cubicBezTo>
                    <a:pt x="47" y="289"/>
                    <a:pt x="46" y="293"/>
                    <a:pt x="46" y="293"/>
                  </a:cubicBezTo>
                  <a:cubicBezTo>
                    <a:pt x="46" y="293"/>
                    <a:pt x="43" y="293"/>
                    <a:pt x="42" y="293"/>
                  </a:cubicBezTo>
                  <a:cubicBezTo>
                    <a:pt x="42" y="293"/>
                    <a:pt x="39" y="295"/>
                    <a:pt x="39" y="296"/>
                  </a:cubicBezTo>
                  <a:cubicBezTo>
                    <a:pt x="39" y="296"/>
                    <a:pt x="39" y="299"/>
                    <a:pt x="41" y="300"/>
                  </a:cubicBezTo>
                  <a:cubicBezTo>
                    <a:pt x="42" y="302"/>
                    <a:pt x="47" y="304"/>
                    <a:pt x="47" y="304"/>
                  </a:cubicBezTo>
                  <a:cubicBezTo>
                    <a:pt x="48" y="305"/>
                    <a:pt x="49" y="306"/>
                    <a:pt x="50" y="307"/>
                  </a:cubicBezTo>
                  <a:cubicBezTo>
                    <a:pt x="51" y="308"/>
                    <a:pt x="52" y="311"/>
                    <a:pt x="52" y="313"/>
                  </a:cubicBezTo>
                  <a:cubicBezTo>
                    <a:pt x="51" y="315"/>
                    <a:pt x="52" y="318"/>
                    <a:pt x="53" y="319"/>
                  </a:cubicBezTo>
                  <a:cubicBezTo>
                    <a:pt x="54" y="320"/>
                    <a:pt x="53" y="324"/>
                    <a:pt x="53" y="326"/>
                  </a:cubicBezTo>
                  <a:cubicBezTo>
                    <a:pt x="53" y="328"/>
                    <a:pt x="55" y="331"/>
                    <a:pt x="56" y="331"/>
                  </a:cubicBezTo>
                  <a:cubicBezTo>
                    <a:pt x="57" y="331"/>
                    <a:pt x="61" y="336"/>
                    <a:pt x="63" y="338"/>
                  </a:cubicBezTo>
                  <a:cubicBezTo>
                    <a:pt x="64" y="341"/>
                    <a:pt x="66" y="343"/>
                    <a:pt x="66" y="343"/>
                  </a:cubicBezTo>
                  <a:cubicBezTo>
                    <a:pt x="67" y="347"/>
                    <a:pt x="67" y="347"/>
                    <a:pt x="67" y="347"/>
                  </a:cubicBezTo>
                  <a:cubicBezTo>
                    <a:pt x="67" y="347"/>
                    <a:pt x="68" y="348"/>
                    <a:pt x="71" y="350"/>
                  </a:cubicBezTo>
                  <a:cubicBezTo>
                    <a:pt x="74" y="351"/>
                    <a:pt x="76" y="352"/>
                    <a:pt x="76" y="352"/>
                  </a:cubicBezTo>
                  <a:cubicBezTo>
                    <a:pt x="76" y="352"/>
                    <a:pt x="77" y="357"/>
                    <a:pt x="77" y="358"/>
                  </a:cubicBezTo>
                  <a:cubicBezTo>
                    <a:pt x="77" y="359"/>
                    <a:pt x="78" y="360"/>
                    <a:pt x="78" y="360"/>
                  </a:cubicBezTo>
                  <a:cubicBezTo>
                    <a:pt x="78" y="360"/>
                    <a:pt x="83" y="364"/>
                    <a:pt x="83" y="364"/>
                  </a:cubicBezTo>
                  <a:cubicBezTo>
                    <a:pt x="83" y="365"/>
                    <a:pt x="84" y="366"/>
                    <a:pt x="85" y="367"/>
                  </a:cubicBezTo>
                  <a:cubicBezTo>
                    <a:pt x="86" y="368"/>
                    <a:pt x="88" y="367"/>
                    <a:pt x="90" y="367"/>
                  </a:cubicBezTo>
                  <a:cubicBezTo>
                    <a:pt x="91" y="366"/>
                    <a:pt x="94" y="366"/>
                    <a:pt x="97" y="366"/>
                  </a:cubicBezTo>
                  <a:cubicBezTo>
                    <a:pt x="99" y="366"/>
                    <a:pt x="100" y="367"/>
                    <a:pt x="100" y="367"/>
                  </a:cubicBezTo>
                  <a:cubicBezTo>
                    <a:pt x="100" y="367"/>
                    <a:pt x="100" y="370"/>
                    <a:pt x="100" y="371"/>
                  </a:cubicBezTo>
                  <a:cubicBezTo>
                    <a:pt x="100" y="372"/>
                    <a:pt x="100" y="374"/>
                    <a:pt x="100" y="374"/>
                  </a:cubicBezTo>
                  <a:cubicBezTo>
                    <a:pt x="100" y="374"/>
                    <a:pt x="97" y="375"/>
                    <a:pt x="96" y="375"/>
                  </a:cubicBezTo>
                  <a:cubicBezTo>
                    <a:pt x="95" y="375"/>
                    <a:pt x="96" y="380"/>
                    <a:pt x="96" y="380"/>
                  </a:cubicBezTo>
                  <a:cubicBezTo>
                    <a:pt x="100" y="382"/>
                    <a:pt x="100" y="382"/>
                    <a:pt x="100" y="382"/>
                  </a:cubicBezTo>
                  <a:cubicBezTo>
                    <a:pt x="100" y="382"/>
                    <a:pt x="103" y="386"/>
                    <a:pt x="105" y="387"/>
                  </a:cubicBezTo>
                  <a:cubicBezTo>
                    <a:pt x="108" y="388"/>
                    <a:pt x="107" y="385"/>
                    <a:pt x="109" y="385"/>
                  </a:cubicBezTo>
                  <a:cubicBezTo>
                    <a:pt x="110" y="384"/>
                    <a:pt x="110" y="383"/>
                    <a:pt x="110" y="383"/>
                  </a:cubicBezTo>
                  <a:cubicBezTo>
                    <a:pt x="106" y="380"/>
                    <a:pt x="106" y="380"/>
                    <a:pt x="106" y="380"/>
                  </a:cubicBezTo>
                  <a:cubicBezTo>
                    <a:pt x="106" y="380"/>
                    <a:pt x="107" y="377"/>
                    <a:pt x="109" y="376"/>
                  </a:cubicBezTo>
                  <a:cubicBezTo>
                    <a:pt x="110" y="376"/>
                    <a:pt x="114" y="377"/>
                    <a:pt x="114" y="377"/>
                  </a:cubicBezTo>
                  <a:cubicBezTo>
                    <a:pt x="117" y="379"/>
                    <a:pt x="117" y="379"/>
                    <a:pt x="117" y="379"/>
                  </a:cubicBezTo>
                  <a:cubicBezTo>
                    <a:pt x="118" y="382"/>
                    <a:pt x="118" y="382"/>
                    <a:pt x="118" y="382"/>
                  </a:cubicBezTo>
                  <a:cubicBezTo>
                    <a:pt x="117" y="387"/>
                    <a:pt x="117" y="387"/>
                    <a:pt x="117" y="387"/>
                  </a:cubicBezTo>
                  <a:cubicBezTo>
                    <a:pt x="117" y="387"/>
                    <a:pt x="116" y="389"/>
                    <a:pt x="116" y="391"/>
                  </a:cubicBezTo>
                  <a:cubicBezTo>
                    <a:pt x="116" y="393"/>
                    <a:pt x="116" y="393"/>
                    <a:pt x="117" y="394"/>
                  </a:cubicBezTo>
                  <a:cubicBezTo>
                    <a:pt x="117" y="394"/>
                    <a:pt x="119" y="395"/>
                    <a:pt x="119" y="395"/>
                  </a:cubicBezTo>
                  <a:cubicBezTo>
                    <a:pt x="120" y="398"/>
                    <a:pt x="120" y="398"/>
                    <a:pt x="120" y="398"/>
                  </a:cubicBezTo>
                  <a:cubicBezTo>
                    <a:pt x="120" y="398"/>
                    <a:pt x="120" y="402"/>
                    <a:pt x="119" y="403"/>
                  </a:cubicBezTo>
                  <a:cubicBezTo>
                    <a:pt x="119" y="404"/>
                    <a:pt x="121" y="408"/>
                    <a:pt x="123" y="409"/>
                  </a:cubicBezTo>
                  <a:cubicBezTo>
                    <a:pt x="123" y="410"/>
                    <a:pt x="123" y="413"/>
                    <a:pt x="123" y="413"/>
                  </a:cubicBezTo>
                  <a:cubicBezTo>
                    <a:pt x="118" y="414"/>
                    <a:pt x="118" y="414"/>
                    <a:pt x="118" y="414"/>
                  </a:cubicBezTo>
                  <a:close/>
                  <a:moveTo>
                    <a:pt x="157" y="53"/>
                  </a:moveTo>
                  <a:cubicBezTo>
                    <a:pt x="156" y="55"/>
                    <a:pt x="153" y="57"/>
                    <a:pt x="151" y="58"/>
                  </a:cubicBezTo>
                  <a:cubicBezTo>
                    <a:pt x="148" y="60"/>
                    <a:pt x="147" y="63"/>
                    <a:pt x="145" y="65"/>
                  </a:cubicBezTo>
                  <a:cubicBezTo>
                    <a:pt x="142" y="67"/>
                    <a:pt x="142" y="69"/>
                    <a:pt x="141" y="71"/>
                  </a:cubicBezTo>
                  <a:cubicBezTo>
                    <a:pt x="139" y="73"/>
                    <a:pt x="137" y="74"/>
                    <a:pt x="133" y="79"/>
                  </a:cubicBezTo>
                  <a:cubicBezTo>
                    <a:pt x="129" y="83"/>
                    <a:pt x="134" y="82"/>
                    <a:pt x="135" y="84"/>
                  </a:cubicBezTo>
                  <a:cubicBezTo>
                    <a:pt x="135" y="86"/>
                    <a:pt x="136" y="86"/>
                    <a:pt x="137" y="88"/>
                  </a:cubicBezTo>
                  <a:cubicBezTo>
                    <a:pt x="137" y="90"/>
                    <a:pt x="136" y="94"/>
                    <a:pt x="133" y="96"/>
                  </a:cubicBezTo>
                  <a:cubicBezTo>
                    <a:pt x="130" y="99"/>
                    <a:pt x="136" y="114"/>
                    <a:pt x="136" y="116"/>
                  </a:cubicBezTo>
                  <a:cubicBezTo>
                    <a:pt x="135" y="117"/>
                    <a:pt x="134" y="126"/>
                    <a:pt x="134" y="126"/>
                  </a:cubicBezTo>
                  <a:cubicBezTo>
                    <a:pt x="134" y="126"/>
                    <a:pt x="137" y="130"/>
                    <a:pt x="140" y="131"/>
                  </a:cubicBezTo>
                  <a:cubicBezTo>
                    <a:pt x="141" y="132"/>
                    <a:pt x="145" y="136"/>
                    <a:pt x="147" y="139"/>
                  </a:cubicBezTo>
                  <a:cubicBezTo>
                    <a:pt x="150" y="142"/>
                    <a:pt x="145" y="144"/>
                    <a:pt x="145" y="144"/>
                  </a:cubicBezTo>
                  <a:cubicBezTo>
                    <a:pt x="145" y="144"/>
                    <a:pt x="147" y="149"/>
                    <a:pt x="147" y="151"/>
                  </a:cubicBezTo>
                  <a:cubicBezTo>
                    <a:pt x="148" y="153"/>
                    <a:pt x="147" y="158"/>
                    <a:pt x="147" y="160"/>
                  </a:cubicBezTo>
                  <a:cubicBezTo>
                    <a:pt x="146" y="161"/>
                    <a:pt x="144" y="164"/>
                    <a:pt x="143" y="166"/>
                  </a:cubicBezTo>
                  <a:cubicBezTo>
                    <a:pt x="141" y="169"/>
                    <a:pt x="141" y="172"/>
                    <a:pt x="142" y="174"/>
                  </a:cubicBezTo>
                  <a:cubicBezTo>
                    <a:pt x="144" y="176"/>
                    <a:pt x="145" y="182"/>
                    <a:pt x="147" y="184"/>
                  </a:cubicBezTo>
                  <a:cubicBezTo>
                    <a:pt x="149" y="186"/>
                    <a:pt x="149" y="189"/>
                    <a:pt x="149" y="193"/>
                  </a:cubicBezTo>
                  <a:cubicBezTo>
                    <a:pt x="149" y="197"/>
                    <a:pt x="147" y="197"/>
                    <a:pt x="145" y="197"/>
                  </a:cubicBezTo>
                  <a:cubicBezTo>
                    <a:pt x="144" y="197"/>
                    <a:pt x="142" y="198"/>
                    <a:pt x="136" y="200"/>
                  </a:cubicBezTo>
                  <a:cubicBezTo>
                    <a:pt x="130" y="203"/>
                    <a:pt x="132" y="205"/>
                    <a:pt x="130" y="207"/>
                  </a:cubicBezTo>
                  <a:cubicBezTo>
                    <a:pt x="127" y="208"/>
                    <a:pt x="123" y="207"/>
                    <a:pt x="119" y="206"/>
                  </a:cubicBezTo>
                  <a:cubicBezTo>
                    <a:pt x="114" y="205"/>
                    <a:pt x="117" y="209"/>
                    <a:pt x="116" y="209"/>
                  </a:cubicBezTo>
                  <a:cubicBezTo>
                    <a:pt x="115" y="210"/>
                    <a:pt x="111" y="210"/>
                    <a:pt x="107" y="211"/>
                  </a:cubicBezTo>
                  <a:cubicBezTo>
                    <a:pt x="103" y="212"/>
                    <a:pt x="105" y="216"/>
                    <a:pt x="105" y="216"/>
                  </a:cubicBezTo>
                  <a:cubicBezTo>
                    <a:pt x="105" y="216"/>
                    <a:pt x="101" y="216"/>
                    <a:pt x="99" y="216"/>
                  </a:cubicBezTo>
                  <a:cubicBezTo>
                    <a:pt x="97" y="216"/>
                    <a:pt x="97" y="218"/>
                    <a:pt x="97" y="219"/>
                  </a:cubicBezTo>
                  <a:cubicBezTo>
                    <a:pt x="97" y="221"/>
                    <a:pt x="96" y="226"/>
                    <a:pt x="96" y="226"/>
                  </a:cubicBezTo>
                  <a:cubicBezTo>
                    <a:pt x="96" y="226"/>
                    <a:pt x="94" y="231"/>
                    <a:pt x="91" y="231"/>
                  </a:cubicBezTo>
                  <a:cubicBezTo>
                    <a:pt x="88" y="232"/>
                    <a:pt x="90" y="234"/>
                    <a:pt x="89" y="235"/>
                  </a:cubicBezTo>
                  <a:cubicBezTo>
                    <a:pt x="86" y="235"/>
                    <a:pt x="82" y="235"/>
                    <a:pt x="81" y="235"/>
                  </a:cubicBezTo>
                  <a:cubicBezTo>
                    <a:pt x="80" y="235"/>
                    <a:pt x="75" y="236"/>
                    <a:pt x="74" y="237"/>
                  </a:cubicBezTo>
                  <a:cubicBezTo>
                    <a:pt x="73" y="240"/>
                    <a:pt x="73" y="242"/>
                    <a:pt x="71" y="243"/>
                  </a:cubicBezTo>
                  <a:cubicBezTo>
                    <a:pt x="70" y="244"/>
                    <a:pt x="68" y="247"/>
                    <a:pt x="67" y="249"/>
                  </a:cubicBezTo>
                  <a:cubicBezTo>
                    <a:pt x="66" y="251"/>
                    <a:pt x="65" y="252"/>
                    <a:pt x="64" y="251"/>
                  </a:cubicBezTo>
                  <a:cubicBezTo>
                    <a:pt x="62" y="252"/>
                    <a:pt x="57" y="249"/>
                    <a:pt x="56" y="249"/>
                  </a:cubicBezTo>
                  <a:cubicBezTo>
                    <a:pt x="54" y="249"/>
                    <a:pt x="56" y="252"/>
                    <a:pt x="55" y="254"/>
                  </a:cubicBezTo>
                  <a:cubicBezTo>
                    <a:pt x="53" y="255"/>
                    <a:pt x="53" y="254"/>
                    <a:pt x="49" y="254"/>
                  </a:cubicBezTo>
                  <a:cubicBezTo>
                    <a:pt x="46" y="255"/>
                    <a:pt x="47" y="252"/>
                    <a:pt x="47" y="252"/>
                  </a:cubicBezTo>
                  <a:cubicBezTo>
                    <a:pt x="45" y="250"/>
                    <a:pt x="45" y="250"/>
                    <a:pt x="45" y="250"/>
                  </a:cubicBezTo>
                  <a:cubicBezTo>
                    <a:pt x="45" y="250"/>
                    <a:pt x="44" y="247"/>
                    <a:pt x="43" y="243"/>
                  </a:cubicBezTo>
                  <a:cubicBezTo>
                    <a:pt x="40" y="239"/>
                    <a:pt x="43" y="243"/>
                    <a:pt x="41" y="244"/>
                  </a:cubicBezTo>
                  <a:cubicBezTo>
                    <a:pt x="40" y="245"/>
                    <a:pt x="40" y="245"/>
                    <a:pt x="39" y="246"/>
                  </a:cubicBezTo>
                  <a:cubicBezTo>
                    <a:pt x="38" y="247"/>
                    <a:pt x="35" y="252"/>
                    <a:pt x="36" y="254"/>
                  </a:cubicBezTo>
                  <a:cubicBezTo>
                    <a:pt x="36" y="256"/>
                    <a:pt x="37" y="259"/>
                    <a:pt x="37" y="261"/>
                  </a:cubicBezTo>
                  <a:cubicBezTo>
                    <a:pt x="37" y="262"/>
                    <a:pt x="36" y="264"/>
                    <a:pt x="35" y="269"/>
                  </a:cubicBezTo>
                  <a:cubicBezTo>
                    <a:pt x="34" y="275"/>
                    <a:pt x="34" y="274"/>
                    <a:pt x="34" y="276"/>
                  </a:cubicBezTo>
                  <a:cubicBezTo>
                    <a:pt x="34" y="278"/>
                    <a:pt x="33" y="279"/>
                    <a:pt x="33" y="281"/>
                  </a:cubicBezTo>
                  <a:cubicBezTo>
                    <a:pt x="33" y="282"/>
                    <a:pt x="31" y="282"/>
                    <a:pt x="30" y="282"/>
                  </a:cubicBezTo>
                  <a:cubicBezTo>
                    <a:pt x="28" y="268"/>
                    <a:pt x="27" y="253"/>
                    <a:pt x="27" y="239"/>
                  </a:cubicBezTo>
                  <a:cubicBezTo>
                    <a:pt x="27" y="237"/>
                    <a:pt x="29" y="235"/>
                    <a:pt x="30" y="234"/>
                  </a:cubicBezTo>
                  <a:cubicBezTo>
                    <a:pt x="30" y="231"/>
                    <a:pt x="31" y="232"/>
                    <a:pt x="34" y="229"/>
                  </a:cubicBezTo>
                  <a:cubicBezTo>
                    <a:pt x="37" y="225"/>
                    <a:pt x="38" y="226"/>
                    <a:pt x="39" y="224"/>
                  </a:cubicBezTo>
                  <a:cubicBezTo>
                    <a:pt x="41" y="221"/>
                    <a:pt x="39" y="224"/>
                    <a:pt x="38" y="214"/>
                  </a:cubicBezTo>
                  <a:cubicBezTo>
                    <a:pt x="37" y="204"/>
                    <a:pt x="46" y="198"/>
                    <a:pt x="46" y="198"/>
                  </a:cubicBezTo>
                  <a:cubicBezTo>
                    <a:pt x="46" y="198"/>
                    <a:pt x="46" y="195"/>
                    <a:pt x="49" y="179"/>
                  </a:cubicBezTo>
                  <a:cubicBezTo>
                    <a:pt x="51" y="163"/>
                    <a:pt x="59" y="160"/>
                    <a:pt x="66" y="151"/>
                  </a:cubicBezTo>
                  <a:cubicBezTo>
                    <a:pt x="72" y="143"/>
                    <a:pt x="69" y="145"/>
                    <a:pt x="72" y="142"/>
                  </a:cubicBezTo>
                  <a:cubicBezTo>
                    <a:pt x="74" y="138"/>
                    <a:pt x="74" y="141"/>
                    <a:pt x="81" y="136"/>
                  </a:cubicBezTo>
                  <a:cubicBezTo>
                    <a:pt x="87" y="132"/>
                    <a:pt x="82" y="131"/>
                    <a:pt x="87" y="120"/>
                  </a:cubicBezTo>
                  <a:cubicBezTo>
                    <a:pt x="92" y="109"/>
                    <a:pt x="91" y="116"/>
                    <a:pt x="94" y="106"/>
                  </a:cubicBezTo>
                  <a:cubicBezTo>
                    <a:pt x="98" y="97"/>
                    <a:pt x="97" y="104"/>
                    <a:pt x="102" y="99"/>
                  </a:cubicBezTo>
                  <a:cubicBezTo>
                    <a:pt x="107" y="94"/>
                    <a:pt x="102" y="99"/>
                    <a:pt x="108" y="92"/>
                  </a:cubicBezTo>
                  <a:cubicBezTo>
                    <a:pt x="114" y="84"/>
                    <a:pt x="112" y="88"/>
                    <a:pt x="114" y="84"/>
                  </a:cubicBezTo>
                  <a:cubicBezTo>
                    <a:pt x="116" y="81"/>
                    <a:pt x="118" y="83"/>
                    <a:pt x="127" y="67"/>
                  </a:cubicBezTo>
                  <a:cubicBezTo>
                    <a:pt x="136" y="50"/>
                    <a:pt x="129" y="65"/>
                    <a:pt x="132" y="61"/>
                  </a:cubicBezTo>
                  <a:cubicBezTo>
                    <a:pt x="136" y="57"/>
                    <a:pt x="138" y="60"/>
                    <a:pt x="147" y="55"/>
                  </a:cubicBezTo>
                  <a:cubicBezTo>
                    <a:pt x="156" y="49"/>
                    <a:pt x="150" y="53"/>
                    <a:pt x="156" y="49"/>
                  </a:cubicBezTo>
                  <a:cubicBezTo>
                    <a:pt x="163" y="46"/>
                    <a:pt x="157" y="51"/>
                    <a:pt x="157" y="53"/>
                  </a:cubicBezTo>
                  <a:close/>
                  <a:moveTo>
                    <a:pt x="214" y="456"/>
                  </a:moveTo>
                  <a:cubicBezTo>
                    <a:pt x="214" y="456"/>
                    <a:pt x="214" y="456"/>
                    <a:pt x="214" y="456"/>
                  </a:cubicBezTo>
                  <a:cubicBezTo>
                    <a:pt x="214" y="456"/>
                    <a:pt x="214" y="456"/>
                    <a:pt x="214" y="456"/>
                  </a:cubicBezTo>
                  <a:cubicBezTo>
                    <a:pt x="214" y="456"/>
                    <a:pt x="214" y="456"/>
                    <a:pt x="214" y="456"/>
                  </a:cubicBezTo>
                  <a:cubicBezTo>
                    <a:pt x="214" y="455"/>
                    <a:pt x="212" y="452"/>
                    <a:pt x="211" y="451"/>
                  </a:cubicBezTo>
                  <a:cubicBezTo>
                    <a:pt x="211" y="449"/>
                    <a:pt x="213" y="451"/>
                    <a:pt x="213" y="451"/>
                  </a:cubicBezTo>
                  <a:cubicBezTo>
                    <a:pt x="213" y="451"/>
                    <a:pt x="223" y="447"/>
                    <a:pt x="224" y="445"/>
                  </a:cubicBezTo>
                  <a:cubicBezTo>
                    <a:pt x="224" y="444"/>
                    <a:pt x="220" y="442"/>
                    <a:pt x="213" y="441"/>
                  </a:cubicBezTo>
                  <a:cubicBezTo>
                    <a:pt x="204" y="441"/>
                    <a:pt x="208" y="440"/>
                    <a:pt x="198" y="443"/>
                  </a:cubicBezTo>
                  <a:cubicBezTo>
                    <a:pt x="187" y="447"/>
                    <a:pt x="190" y="434"/>
                    <a:pt x="187" y="429"/>
                  </a:cubicBezTo>
                  <a:cubicBezTo>
                    <a:pt x="183" y="425"/>
                    <a:pt x="183" y="424"/>
                    <a:pt x="181" y="418"/>
                  </a:cubicBezTo>
                  <a:cubicBezTo>
                    <a:pt x="179" y="411"/>
                    <a:pt x="181" y="418"/>
                    <a:pt x="188" y="415"/>
                  </a:cubicBezTo>
                  <a:cubicBezTo>
                    <a:pt x="196" y="412"/>
                    <a:pt x="191" y="414"/>
                    <a:pt x="194" y="415"/>
                  </a:cubicBezTo>
                  <a:cubicBezTo>
                    <a:pt x="198" y="416"/>
                    <a:pt x="206" y="419"/>
                    <a:pt x="209" y="420"/>
                  </a:cubicBezTo>
                  <a:cubicBezTo>
                    <a:pt x="212" y="421"/>
                    <a:pt x="214" y="421"/>
                    <a:pt x="215" y="411"/>
                  </a:cubicBezTo>
                  <a:cubicBezTo>
                    <a:pt x="216" y="402"/>
                    <a:pt x="215" y="411"/>
                    <a:pt x="230" y="407"/>
                  </a:cubicBezTo>
                  <a:cubicBezTo>
                    <a:pt x="246" y="401"/>
                    <a:pt x="230" y="399"/>
                    <a:pt x="241" y="398"/>
                  </a:cubicBezTo>
                  <a:cubicBezTo>
                    <a:pt x="253" y="397"/>
                    <a:pt x="239" y="395"/>
                    <a:pt x="232" y="390"/>
                  </a:cubicBezTo>
                  <a:cubicBezTo>
                    <a:pt x="224" y="385"/>
                    <a:pt x="227" y="390"/>
                    <a:pt x="223" y="381"/>
                  </a:cubicBezTo>
                  <a:cubicBezTo>
                    <a:pt x="219" y="373"/>
                    <a:pt x="224" y="377"/>
                    <a:pt x="228" y="376"/>
                  </a:cubicBezTo>
                  <a:cubicBezTo>
                    <a:pt x="231" y="375"/>
                    <a:pt x="236" y="378"/>
                    <a:pt x="238" y="380"/>
                  </a:cubicBezTo>
                  <a:cubicBezTo>
                    <a:pt x="240" y="383"/>
                    <a:pt x="242" y="382"/>
                    <a:pt x="242" y="382"/>
                  </a:cubicBezTo>
                  <a:cubicBezTo>
                    <a:pt x="242" y="382"/>
                    <a:pt x="247" y="389"/>
                    <a:pt x="254" y="386"/>
                  </a:cubicBezTo>
                  <a:cubicBezTo>
                    <a:pt x="261" y="383"/>
                    <a:pt x="254" y="386"/>
                    <a:pt x="255" y="388"/>
                  </a:cubicBezTo>
                  <a:cubicBezTo>
                    <a:pt x="257" y="389"/>
                    <a:pt x="259" y="389"/>
                    <a:pt x="262" y="392"/>
                  </a:cubicBezTo>
                  <a:cubicBezTo>
                    <a:pt x="263" y="394"/>
                    <a:pt x="268" y="396"/>
                    <a:pt x="283" y="393"/>
                  </a:cubicBezTo>
                  <a:cubicBezTo>
                    <a:pt x="299" y="389"/>
                    <a:pt x="285" y="389"/>
                    <a:pt x="292" y="387"/>
                  </a:cubicBezTo>
                  <a:cubicBezTo>
                    <a:pt x="299" y="384"/>
                    <a:pt x="295" y="385"/>
                    <a:pt x="295" y="389"/>
                  </a:cubicBezTo>
                  <a:cubicBezTo>
                    <a:pt x="294" y="393"/>
                    <a:pt x="294" y="399"/>
                    <a:pt x="296" y="400"/>
                  </a:cubicBezTo>
                  <a:cubicBezTo>
                    <a:pt x="298" y="402"/>
                    <a:pt x="299" y="400"/>
                    <a:pt x="302" y="399"/>
                  </a:cubicBezTo>
                  <a:cubicBezTo>
                    <a:pt x="306" y="397"/>
                    <a:pt x="310" y="413"/>
                    <a:pt x="317" y="411"/>
                  </a:cubicBezTo>
                  <a:cubicBezTo>
                    <a:pt x="324" y="409"/>
                    <a:pt x="319" y="410"/>
                    <a:pt x="326" y="407"/>
                  </a:cubicBezTo>
                  <a:cubicBezTo>
                    <a:pt x="333" y="403"/>
                    <a:pt x="327" y="400"/>
                    <a:pt x="324" y="396"/>
                  </a:cubicBezTo>
                  <a:cubicBezTo>
                    <a:pt x="321" y="392"/>
                    <a:pt x="322" y="398"/>
                    <a:pt x="316" y="399"/>
                  </a:cubicBezTo>
                  <a:cubicBezTo>
                    <a:pt x="310" y="399"/>
                    <a:pt x="314" y="397"/>
                    <a:pt x="307" y="388"/>
                  </a:cubicBezTo>
                  <a:cubicBezTo>
                    <a:pt x="299" y="379"/>
                    <a:pt x="307" y="388"/>
                    <a:pt x="309" y="383"/>
                  </a:cubicBezTo>
                  <a:cubicBezTo>
                    <a:pt x="311" y="379"/>
                    <a:pt x="315" y="386"/>
                    <a:pt x="320" y="385"/>
                  </a:cubicBezTo>
                  <a:cubicBezTo>
                    <a:pt x="324" y="384"/>
                    <a:pt x="324" y="384"/>
                    <a:pt x="330" y="384"/>
                  </a:cubicBezTo>
                  <a:cubicBezTo>
                    <a:pt x="336" y="384"/>
                    <a:pt x="330" y="384"/>
                    <a:pt x="331" y="380"/>
                  </a:cubicBezTo>
                  <a:cubicBezTo>
                    <a:pt x="333" y="376"/>
                    <a:pt x="334" y="380"/>
                    <a:pt x="341" y="378"/>
                  </a:cubicBezTo>
                  <a:cubicBezTo>
                    <a:pt x="347" y="376"/>
                    <a:pt x="343" y="377"/>
                    <a:pt x="342" y="372"/>
                  </a:cubicBezTo>
                  <a:cubicBezTo>
                    <a:pt x="340" y="367"/>
                    <a:pt x="340" y="372"/>
                    <a:pt x="338" y="373"/>
                  </a:cubicBezTo>
                  <a:cubicBezTo>
                    <a:pt x="335" y="373"/>
                    <a:pt x="335" y="373"/>
                    <a:pt x="330" y="370"/>
                  </a:cubicBezTo>
                  <a:cubicBezTo>
                    <a:pt x="325" y="366"/>
                    <a:pt x="325" y="368"/>
                    <a:pt x="323" y="367"/>
                  </a:cubicBezTo>
                  <a:cubicBezTo>
                    <a:pt x="321" y="366"/>
                    <a:pt x="319" y="368"/>
                    <a:pt x="308" y="367"/>
                  </a:cubicBezTo>
                  <a:cubicBezTo>
                    <a:pt x="296" y="366"/>
                    <a:pt x="308" y="367"/>
                    <a:pt x="302" y="360"/>
                  </a:cubicBezTo>
                  <a:cubicBezTo>
                    <a:pt x="297" y="352"/>
                    <a:pt x="302" y="360"/>
                    <a:pt x="297" y="359"/>
                  </a:cubicBezTo>
                  <a:cubicBezTo>
                    <a:pt x="293" y="358"/>
                    <a:pt x="291" y="360"/>
                    <a:pt x="288" y="361"/>
                  </a:cubicBezTo>
                  <a:cubicBezTo>
                    <a:pt x="285" y="362"/>
                    <a:pt x="286" y="363"/>
                    <a:pt x="280" y="362"/>
                  </a:cubicBezTo>
                  <a:cubicBezTo>
                    <a:pt x="274" y="362"/>
                    <a:pt x="280" y="362"/>
                    <a:pt x="274" y="362"/>
                  </a:cubicBezTo>
                  <a:cubicBezTo>
                    <a:pt x="267" y="362"/>
                    <a:pt x="270" y="365"/>
                    <a:pt x="269" y="374"/>
                  </a:cubicBezTo>
                  <a:cubicBezTo>
                    <a:pt x="267" y="381"/>
                    <a:pt x="269" y="374"/>
                    <a:pt x="265" y="374"/>
                  </a:cubicBezTo>
                  <a:cubicBezTo>
                    <a:pt x="262" y="373"/>
                    <a:pt x="263" y="374"/>
                    <a:pt x="261" y="374"/>
                  </a:cubicBezTo>
                  <a:cubicBezTo>
                    <a:pt x="258" y="373"/>
                    <a:pt x="261" y="374"/>
                    <a:pt x="252" y="371"/>
                  </a:cubicBezTo>
                  <a:cubicBezTo>
                    <a:pt x="244" y="368"/>
                    <a:pt x="250" y="370"/>
                    <a:pt x="247" y="370"/>
                  </a:cubicBezTo>
                  <a:cubicBezTo>
                    <a:pt x="244" y="369"/>
                    <a:pt x="243" y="368"/>
                    <a:pt x="238" y="367"/>
                  </a:cubicBezTo>
                  <a:cubicBezTo>
                    <a:pt x="234" y="365"/>
                    <a:pt x="235" y="366"/>
                    <a:pt x="233" y="365"/>
                  </a:cubicBezTo>
                  <a:cubicBezTo>
                    <a:pt x="231" y="364"/>
                    <a:pt x="227" y="359"/>
                    <a:pt x="225" y="356"/>
                  </a:cubicBezTo>
                  <a:cubicBezTo>
                    <a:pt x="222" y="352"/>
                    <a:pt x="218" y="349"/>
                    <a:pt x="213" y="349"/>
                  </a:cubicBezTo>
                  <a:cubicBezTo>
                    <a:pt x="209" y="349"/>
                    <a:pt x="210" y="348"/>
                    <a:pt x="209" y="346"/>
                  </a:cubicBezTo>
                  <a:cubicBezTo>
                    <a:pt x="207" y="344"/>
                    <a:pt x="206" y="339"/>
                    <a:pt x="205" y="337"/>
                  </a:cubicBezTo>
                  <a:cubicBezTo>
                    <a:pt x="204" y="334"/>
                    <a:pt x="198" y="330"/>
                    <a:pt x="195" y="320"/>
                  </a:cubicBezTo>
                  <a:cubicBezTo>
                    <a:pt x="191" y="310"/>
                    <a:pt x="192" y="313"/>
                    <a:pt x="199" y="301"/>
                  </a:cubicBezTo>
                  <a:cubicBezTo>
                    <a:pt x="206" y="290"/>
                    <a:pt x="196" y="298"/>
                    <a:pt x="197" y="291"/>
                  </a:cubicBezTo>
                  <a:cubicBezTo>
                    <a:pt x="198" y="285"/>
                    <a:pt x="196" y="288"/>
                    <a:pt x="195" y="282"/>
                  </a:cubicBezTo>
                  <a:cubicBezTo>
                    <a:pt x="193" y="277"/>
                    <a:pt x="195" y="282"/>
                    <a:pt x="201" y="277"/>
                  </a:cubicBezTo>
                  <a:cubicBezTo>
                    <a:pt x="207" y="272"/>
                    <a:pt x="201" y="277"/>
                    <a:pt x="205" y="274"/>
                  </a:cubicBezTo>
                  <a:cubicBezTo>
                    <a:pt x="209" y="270"/>
                    <a:pt x="206" y="271"/>
                    <a:pt x="208" y="266"/>
                  </a:cubicBezTo>
                  <a:cubicBezTo>
                    <a:pt x="209" y="262"/>
                    <a:pt x="210" y="264"/>
                    <a:pt x="215" y="262"/>
                  </a:cubicBezTo>
                  <a:cubicBezTo>
                    <a:pt x="220" y="260"/>
                    <a:pt x="218" y="261"/>
                    <a:pt x="220" y="255"/>
                  </a:cubicBezTo>
                  <a:cubicBezTo>
                    <a:pt x="223" y="251"/>
                    <a:pt x="223" y="254"/>
                    <a:pt x="228" y="252"/>
                  </a:cubicBezTo>
                  <a:cubicBezTo>
                    <a:pt x="233" y="251"/>
                    <a:pt x="240" y="253"/>
                    <a:pt x="246" y="255"/>
                  </a:cubicBezTo>
                  <a:cubicBezTo>
                    <a:pt x="252" y="255"/>
                    <a:pt x="253" y="255"/>
                    <a:pt x="257" y="258"/>
                  </a:cubicBezTo>
                  <a:cubicBezTo>
                    <a:pt x="262" y="261"/>
                    <a:pt x="268" y="261"/>
                    <a:pt x="270" y="264"/>
                  </a:cubicBezTo>
                  <a:cubicBezTo>
                    <a:pt x="272" y="267"/>
                    <a:pt x="275" y="266"/>
                    <a:pt x="276" y="266"/>
                  </a:cubicBezTo>
                  <a:cubicBezTo>
                    <a:pt x="278" y="265"/>
                    <a:pt x="278" y="262"/>
                    <a:pt x="282" y="259"/>
                  </a:cubicBezTo>
                  <a:cubicBezTo>
                    <a:pt x="287" y="256"/>
                    <a:pt x="287" y="261"/>
                    <a:pt x="290" y="262"/>
                  </a:cubicBezTo>
                  <a:cubicBezTo>
                    <a:pt x="293" y="263"/>
                    <a:pt x="301" y="258"/>
                    <a:pt x="301" y="258"/>
                  </a:cubicBezTo>
                  <a:cubicBezTo>
                    <a:pt x="301" y="258"/>
                    <a:pt x="301" y="255"/>
                    <a:pt x="300" y="247"/>
                  </a:cubicBezTo>
                  <a:cubicBezTo>
                    <a:pt x="300" y="241"/>
                    <a:pt x="300" y="247"/>
                    <a:pt x="301" y="244"/>
                  </a:cubicBezTo>
                  <a:cubicBezTo>
                    <a:pt x="301" y="240"/>
                    <a:pt x="304" y="229"/>
                    <a:pt x="304" y="229"/>
                  </a:cubicBezTo>
                  <a:cubicBezTo>
                    <a:pt x="304" y="229"/>
                    <a:pt x="307" y="227"/>
                    <a:pt x="310" y="223"/>
                  </a:cubicBezTo>
                  <a:cubicBezTo>
                    <a:pt x="314" y="218"/>
                    <a:pt x="314" y="220"/>
                    <a:pt x="314" y="218"/>
                  </a:cubicBezTo>
                  <a:cubicBezTo>
                    <a:pt x="315" y="217"/>
                    <a:pt x="320" y="213"/>
                    <a:pt x="322" y="211"/>
                  </a:cubicBezTo>
                  <a:cubicBezTo>
                    <a:pt x="323" y="208"/>
                    <a:pt x="323" y="207"/>
                    <a:pt x="324" y="203"/>
                  </a:cubicBezTo>
                  <a:cubicBezTo>
                    <a:pt x="326" y="199"/>
                    <a:pt x="322" y="198"/>
                    <a:pt x="318" y="194"/>
                  </a:cubicBezTo>
                  <a:cubicBezTo>
                    <a:pt x="315" y="190"/>
                    <a:pt x="317" y="190"/>
                    <a:pt x="317" y="182"/>
                  </a:cubicBezTo>
                  <a:cubicBezTo>
                    <a:pt x="316" y="176"/>
                    <a:pt x="317" y="182"/>
                    <a:pt x="315" y="175"/>
                  </a:cubicBezTo>
                  <a:cubicBezTo>
                    <a:pt x="314" y="169"/>
                    <a:pt x="316" y="173"/>
                    <a:pt x="321" y="170"/>
                  </a:cubicBezTo>
                  <a:cubicBezTo>
                    <a:pt x="325" y="166"/>
                    <a:pt x="324" y="168"/>
                    <a:pt x="328" y="162"/>
                  </a:cubicBezTo>
                  <a:cubicBezTo>
                    <a:pt x="333" y="156"/>
                    <a:pt x="330" y="160"/>
                    <a:pt x="331" y="154"/>
                  </a:cubicBezTo>
                  <a:cubicBezTo>
                    <a:pt x="332" y="149"/>
                    <a:pt x="331" y="154"/>
                    <a:pt x="332" y="148"/>
                  </a:cubicBezTo>
                  <a:cubicBezTo>
                    <a:pt x="333" y="142"/>
                    <a:pt x="332" y="148"/>
                    <a:pt x="337" y="140"/>
                  </a:cubicBezTo>
                  <a:cubicBezTo>
                    <a:pt x="342" y="132"/>
                    <a:pt x="338" y="137"/>
                    <a:pt x="343" y="130"/>
                  </a:cubicBezTo>
                  <a:cubicBezTo>
                    <a:pt x="348" y="123"/>
                    <a:pt x="343" y="130"/>
                    <a:pt x="346" y="131"/>
                  </a:cubicBezTo>
                  <a:cubicBezTo>
                    <a:pt x="348" y="131"/>
                    <a:pt x="355" y="136"/>
                    <a:pt x="356" y="137"/>
                  </a:cubicBezTo>
                  <a:cubicBezTo>
                    <a:pt x="358" y="139"/>
                    <a:pt x="367" y="145"/>
                    <a:pt x="370" y="145"/>
                  </a:cubicBezTo>
                  <a:cubicBezTo>
                    <a:pt x="373" y="147"/>
                    <a:pt x="371" y="152"/>
                    <a:pt x="371" y="152"/>
                  </a:cubicBezTo>
                  <a:cubicBezTo>
                    <a:pt x="380" y="162"/>
                    <a:pt x="380" y="162"/>
                    <a:pt x="380" y="162"/>
                  </a:cubicBezTo>
                  <a:cubicBezTo>
                    <a:pt x="386" y="175"/>
                    <a:pt x="386" y="175"/>
                    <a:pt x="386" y="175"/>
                  </a:cubicBezTo>
                  <a:cubicBezTo>
                    <a:pt x="386" y="175"/>
                    <a:pt x="385" y="181"/>
                    <a:pt x="384" y="182"/>
                  </a:cubicBezTo>
                  <a:cubicBezTo>
                    <a:pt x="385" y="184"/>
                    <a:pt x="389" y="185"/>
                    <a:pt x="391" y="186"/>
                  </a:cubicBezTo>
                  <a:cubicBezTo>
                    <a:pt x="394" y="187"/>
                    <a:pt x="393" y="190"/>
                    <a:pt x="394" y="191"/>
                  </a:cubicBezTo>
                  <a:cubicBezTo>
                    <a:pt x="394" y="194"/>
                    <a:pt x="398" y="200"/>
                    <a:pt x="401" y="201"/>
                  </a:cubicBezTo>
                  <a:cubicBezTo>
                    <a:pt x="405" y="203"/>
                    <a:pt x="396" y="210"/>
                    <a:pt x="396" y="210"/>
                  </a:cubicBezTo>
                  <a:cubicBezTo>
                    <a:pt x="396" y="210"/>
                    <a:pt x="402" y="214"/>
                    <a:pt x="402" y="219"/>
                  </a:cubicBezTo>
                  <a:cubicBezTo>
                    <a:pt x="403" y="223"/>
                    <a:pt x="400" y="231"/>
                    <a:pt x="399" y="233"/>
                  </a:cubicBezTo>
                  <a:cubicBezTo>
                    <a:pt x="398" y="235"/>
                    <a:pt x="398" y="242"/>
                    <a:pt x="398" y="242"/>
                  </a:cubicBezTo>
                  <a:cubicBezTo>
                    <a:pt x="402" y="249"/>
                    <a:pt x="402" y="249"/>
                    <a:pt x="402" y="249"/>
                  </a:cubicBezTo>
                  <a:cubicBezTo>
                    <a:pt x="402" y="249"/>
                    <a:pt x="400" y="259"/>
                    <a:pt x="402" y="260"/>
                  </a:cubicBezTo>
                  <a:cubicBezTo>
                    <a:pt x="403" y="262"/>
                    <a:pt x="405" y="269"/>
                    <a:pt x="408" y="269"/>
                  </a:cubicBezTo>
                  <a:cubicBezTo>
                    <a:pt x="410" y="269"/>
                    <a:pt x="407" y="285"/>
                    <a:pt x="407" y="285"/>
                  </a:cubicBezTo>
                  <a:cubicBezTo>
                    <a:pt x="410" y="294"/>
                    <a:pt x="410" y="294"/>
                    <a:pt x="410" y="294"/>
                  </a:cubicBezTo>
                  <a:cubicBezTo>
                    <a:pt x="410" y="294"/>
                    <a:pt x="410" y="303"/>
                    <a:pt x="411" y="304"/>
                  </a:cubicBezTo>
                  <a:cubicBezTo>
                    <a:pt x="410" y="306"/>
                    <a:pt x="405" y="309"/>
                    <a:pt x="405" y="309"/>
                  </a:cubicBezTo>
                  <a:cubicBezTo>
                    <a:pt x="405" y="309"/>
                    <a:pt x="401" y="308"/>
                    <a:pt x="398" y="306"/>
                  </a:cubicBezTo>
                  <a:cubicBezTo>
                    <a:pt x="394" y="304"/>
                    <a:pt x="395" y="306"/>
                    <a:pt x="393" y="305"/>
                  </a:cubicBezTo>
                  <a:cubicBezTo>
                    <a:pt x="391" y="304"/>
                    <a:pt x="390" y="305"/>
                    <a:pt x="387" y="306"/>
                  </a:cubicBezTo>
                  <a:cubicBezTo>
                    <a:pt x="383" y="306"/>
                    <a:pt x="386" y="310"/>
                    <a:pt x="386" y="313"/>
                  </a:cubicBezTo>
                  <a:cubicBezTo>
                    <a:pt x="386" y="316"/>
                    <a:pt x="381" y="314"/>
                    <a:pt x="379" y="315"/>
                  </a:cubicBezTo>
                  <a:cubicBezTo>
                    <a:pt x="376" y="315"/>
                    <a:pt x="375" y="321"/>
                    <a:pt x="373" y="323"/>
                  </a:cubicBezTo>
                  <a:cubicBezTo>
                    <a:pt x="371" y="324"/>
                    <a:pt x="370" y="326"/>
                    <a:pt x="368" y="330"/>
                  </a:cubicBezTo>
                  <a:cubicBezTo>
                    <a:pt x="365" y="335"/>
                    <a:pt x="364" y="332"/>
                    <a:pt x="361" y="332"/>
                  </a:cubicBezTo>
                  <a:cubicBezTo>
                    <a:pt x="359" y="333"/>
                    <a:pt x="361" y="338"/>
                    <a:pt x="358" y="343"/>
                  </a:cubicBezTo>
                  <a:cubicBezTo>
                    <a:pt x="353" y="348"/>
                    <a:pt x="364" y="346"/>
                    <a:pt x="364" y="346"/>
                  </a:cubicBezTo>
                  <a:cubicBezTo>
                    <a:pt x="364" y="346"/>
                    <a:pt x="364" y="346"/>
                    <a:pt x="368" y="343"/>
                  </a:cubicBezTo>
                  <a:cubicBezTo>
                    <a:pt x="373" y="340"/>
                    <a:pt x="369" y="341"/>
                    <a:pt x="373" y="337"/>
                  </a:cubicBezTo>
                  <a:cubicBezTo>
                    <a:pt x="377" y="334"/>
                    <a:pt x="375" y="330"/>
                    <a:pt x="376" y="328"/>
                  </a:cubicBezTo>
                  <a:cubicBezTo>
                    <a:pt x="377" y="327"/>
                    <a:pt x="384" y="327"/>
                    <a:pt x="386" y="324"/>
                  </a:cubicBezTo>
                  <a:cubicBezTo>
                    <a:pt x="389" y="321"/>
                    <a:pt x="393" y="317"/>
                    <a:pt x="393" y="317"/>
                  </a:cubicBezTo>
                  <a:cubicBezTo>
                    <a:pt x="393" y="317"/>
                    <a:pt x="404" y="321"/>
                    <a:pt x="406" y="322"/>
                  </a:cubicBezTo>
                  <a:cubicBezTo>
                    <a:pt x="408" y="323"/>
                    <a:pt x="408" y="330"/>
                    <a:pt x="408" y="330"/>
                  </a:cubicBezTo>
                  <a:cubicBezTo>
                    <a:pt x="408" y="330"/>
                    <a:pt x="410" y="336"/>
                    <a:pt x="409" y="338"/>
                  </a:cubicBezTo>
                  <a:cubicBezTo>
                    <a:pt x="409" y="340"/>
                    <a:pt x="405" y="348"/>
                    <a:pt x="405" y="348"/>
                  </a:cubicBezTo>
                  <a:cubicBezTo>
                    <a:pt x="404" y="355"/>
                    <a:pt x="404" y="355"/>
                    <a:pt x="404" y="355"/>
                  </a:cubicBezTo>
                  <a:cubicBezTo>
                    <a:pt x="404" y="355"/>
                    <a:pt x="399" y="359"/>
                    <a:pt x="399" y="361"/>
                  </a:cubicBezTo>
                  <a:cubicBezTo>
                    <a:pt x="400" y="364"/>
                    <a:pt x="399" y="361"/>
                    <a:pt x="402" y="361"/>
                  </a:cubicBezTo>
                  <a:cubicBezTo>
                    <a:pt x="404" y="361"/>
                    <a:pt x="408" y="361"/>
                    <a:pt x="410" y="360"/>
                  </a:cubicBezTo>
                  <a:cubicBezTo>
                    <a:pt x="412" y="357"/>
                    <a:pt x="415" y="352"/>
                    <a:pt x="417" y="350"/>
                  </a:cubicBezTo>
                  <a:cubicBezTo>
                    <a:pt x="420" y="348"/>
                    <a:pt x="420" y="349"/>
                    <a:pt x="423" y="346"/>
                  </a:cubicBezTo>
                  <a:cubicBezTo>
                    <a:pt x="425" y="343"/>
                    <a:pt x="426" y="344"/>
                    <a:pt x="427" y="343"/>
                  </a:cubicBezTo>
                  <a:cubicBezTo>
                    <a:pt x="386" y="420"/>
                    <a:pt x="303" y="466"/>
                    <a:pt x="214" y="4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31"/>
            <p:cNvSpPr>
              <a:spLocks/>
            </p:cNvSpPr>
            <p:nvPr userDrawn="1"/>
          </p:nvSpPr>
          <p:spPr bwMode="auto">
            <a:xfrm>
              <a:off x="7894638" y="790575"/>
              <a:ext cx="1716088" cy="1541463"/>
            </a:xfrm>
            <a:custGeom>
              <a:avLst/>
              <a:gdLst>
                <a:gd name="T0" fmla="*/ 750 w 1081"/>
                <a:gd name="T1" fmla="*/ 650 h 971"/>
                <a:gd name="T2" fmla="*/ 494 w 1081"/>
                <a:gd name="T3" fmla="*/ 353 h 971"/>
                <a:gd name="T4" fmla="*/ 330 w 1081"/>
                <a:gd name="T5" fmla="*/ 397 h 971"/>
                <a:gd name="T6" fmla="*/ 20 w 1081"/>
                <a:gd name="T7" fmla="*/ 0 h 971"/>
                <a:gd name="T8" fmla="*/ 0 w 1081"/>
                <a:gd name="T9" fmla="*/ 96 h 971"/>
                <a:gd name="T10" fmla="*/ 302 w 1081"/>
                <a:gd name="T11" fmla="*/ 483 h 971"/>
                <a:gd name="T12" fmla="*/ 468 w 1081"/>
                <a:gd name="T13" fmla="*/ 439 h 971"/>
                <a:gd name="T14" fmla="*/ 710 w 1081"/>
                <a:gd name="T15" fmla="*/ 720 h 971"/>
                <a:gd name="T16" fmla="*/ 931 w 1081"/>
                <a:gd name="T17" fmla="*/ 766 h 971"/>
                <a:gd name="T18" fmla="*/ 1059 w 1081"/>
                <a:gd name="T19" fmla="*/ 971 h 971"/>
                <a:gd name="T20" fmla="*/ 1081 w 1081"/>
                <a:gd name="T21" fmla="*/ 864 h 971"/>
                <a:gd name="T22" fmla="*/ 977 w 1081"/>
                <a:gd name="T23" fmla="*/ 698 h 971"/>
                <a:gd name="T24" fmla="*/ 750 w 1081"/>
                <a:gd name="T25" fmla="*/ 65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1" h="971">
                  <a:moveTo>
                    <a:pt x="750" y="650"/>
                  </a:moveTo>
                  <a:lnTo>
                    <a:pt x="494" y="353"/>
                  </a:lnTo>
                  <a:lnTo>
                    <a:pt x="330" y="397"/>
                  </a:lnTo>
                  <a:lnTo>
                    <a:pt x="20" y="0"/>
                  </a:lnTo>
                  <a:lnTo>
                    <a:pt x="0" y="96"/>
                  </a:lnTo>
                  <a:lnTo>
                    <a:pt x="302" y="483"/>
                  </a:lnTo>
                  <a:lnTo>
                    <a:pt x="468" y="439"/>
                  </a:lnTo>
                  <a:lnTo>
                    <a:pt x="710" y="720"/>
                  </a:lnTo>
                  <a:lnTo>
                    <a:pt x="931" y="766"/>
                  </a:lnTo>
                  <a:lnTo>
                    <a:pt x="1059" y="971"/>
                  </a:lnTo>
                  <a:lnTo>
                    <a:pt x="1081" y="864"/>
                  </a:lnTo>
                  <a:lnTo>
                    <a:pt x="977" y="698"/>
                  </a:lnTo>
                  <a:lnTo>
                    <a:pt x="750" y="6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32"/>
            <p:cNvSpPr>
              <a:spLocks/>
            </p:cNvSpPr>
            <p:nvPr userDrawn="1"/>
          </p:nvSpPr>
          <p:spPr bwMode="auto">
            <a:xfrm>
              <a:off x="3732213" y="812800"/>
              <a:ext cx="266700" cy="261938"/>
            </a:xfrm>
            <a:custGeom>
              <a:avLst/>
              <a:gdLst>
                <a:gd name="T0" fmla="*/ 58 w 168"/>
                <a:gd name="T1" fmla="*/ 0 h 165"/>
                <a:gd name="T2" fmla="*/ 0 w 168"/>
                <a:gd name="T3" fmla="*/ 105 h 165"/>
                <a:gd name="T4" fmla="*/ 112 w 168"/>
                <a:gd name="T5" fmla="*/ 165 h 165"/>
                <a:gd name="T6" fmla="*/ 168 w 168"/>
                <a:gd name="T7" fmla="*/ 58 h 165"/>
                <a:gd name="T8" fmla="*/ 58 w 168"/>
                <a:gd name="T9" fmla="*/ 0 h 165"/>
              </a:gdLst>
              <a:ahLst/>
              <a:cxnLst>
                <a:cxn ang="0">
                  <a:pos x="T0" y="T1"/>
                </a:cxn>
                <a:cxn ang="0">
                  <a:pos x="T2" y="T3"/>
                </a:cxn>
                <a:cxn ang="0">
                  <a:pos x="T4" y="T5"/>
                </a:cxn>
                <a:cxn ang="0">
                  <a:pos x="T6" y="T7"/>
                </a:cxn>
                <a:cxn ang="0">
                  <a:pos x="T8" y="T9"/>
                </a:cxn>
              </a:cxnLst>
              <a:rect l="0" t="0" r="r" b="b"/>
              <a:pathLst>
                <a:path w="168" h="165">
                  <a:moveTo>
                    <a:pt x="58" y="0"/>
                  </a:moveTo>
                  <a:lnTo>
                    <a:pt x="0" y="105"/>
                  </a:lnTo>
                  <a:lnTo>
                    <a:pt x="112" y="165"/>
                  </a:lnTo>
                  <a:lnTo>
                    <a:pt x="168" y="58"/>
                  </a:lnTo>
                  <a:lnTo>
                    <a:pt x="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33"/>
            <p:cNvSpPr>
              <a:spLocks/>
            </p:cNvSpPr>
            <p:nvPr userDrawn="1"/>
          </p:nvSpPr>
          <p:spPr bwMode="auto">
            <a:xfrm>
              <a:off x="3919538" y="863600"/>
              <a:ext cx="371475" cy="417513"/>
            </a:xfrm>
            <a:custGeom>
              <a:avLst/>
              <a:gdLst>
                <a:gd name="T0" fmla="*/ 102 w 234"/>
                <a:gd name="T1" fmla="*/ 0 h 263"/>
                <a:gd name="T2" fmla="*/ 0 w 234"/>
                <a:gd name="T3" fmla="*/ 191 h 263"/>
                <a:gd name="T4" fmla="*/ 132 w 234"/>
                <a:gd name="T5" fmla="*/ 263 h 263"/>
                <a:gd name="T6" fmla="*/ 234 w 234"/>
                <a:gd name="T7" fmla="*/ 71 h 263"/>
                <a:gd name="T8" fmla="*/ 102 w 234"/>
                <a:gd name="T9" fmla="*/ 0 h 263"/>
              </a:gdLst>
              <a:ahLst/>
              <a:cxnLst>
                <a:cxn ang="0">
                  <a:pos x="T0" y="T1"/>
                </a:cxn>
                <a:cxn ang="0">
                  <a:pos x="T2" y="T3"/>
                </a:cxn>
                <a:cxn ang="0">
                  <a:pos x="T4" y="T5"/>
                </a:cxn>
                <a:cxn ang="0">
                  <a:pos x="T6" y="T7"/>
                </a:cxn>
                <a:cxn ang="0">
                  <a:pos x="T8" y="T9"/>
                </a:cxn>
              </a:cxnLst>
              <a:rect l="0" t="0" r="r" b="b"/>
              <a:pathLst>
                <a:path w="234" h="263">
                  <a:moveTo>
                    <a:pt x="102" y="0"/>
                  </a:moveTo>
                  <a:lnTo>
                    <a:pt x="0" y="191"/>
                  </a:lnTo>
                  <a:lnTo>
                    <a:pt x="132" y="263"/>
                  </a:lnTo>
                  <a:lnTo>
                    <a:pt x="234" y="71"/>
                  </a:lnTo>
                  <a:lnTo>
                    <a:pt x="10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34"/>
            <p:cNvSpPr>
              <a:spLocks/>
            </p:cNvSpPr>
            <p:nvPr userDrawn="1"/>
          </p:nvSpPr>
          <p:spPr bwMode="auto">
            <a:xfrm>
              <a:off x="4386263" y="1011237"/>
              <a:ext cx="536575" cy="700088"/>
            </a:xfrm>
            <a:custGeom>
              <a:avLst/>
              <a:gdLst>
                <a:gd name="T0" fmla="*/ 0 w 338"/>
                <a:gd name="T1" fmla="*/ 362 h 441"/>
                <a:gd name="T2" fmla="*/ 144 w 338"/>
                <a:gd name="T3" fmla="*/ 441 h 441"/>
                <a:gd name="T4" fmla="*/ 338 w 338"/>
                <a:gd name="T5" fmla="*/ 80 h 441"/>
                <a:gd name="T6" fmla="*/ 194 w 338"/>
                <a:gd name="T7" fmla="*/ 0 h 441"/>
                <a:gd name="T8" fmla="*/ 0 w 338"/>
                <a:gd name="T9" fmla="*/ 362 h 441"/>
              </a:gdLst>
              <a:ahLst/>
              <a:cxnLst>
                <a:cxn ang="0">
                  <a:pos x="T0" y="T1"/>
                </a:cxn>
                <a:cxn ang="0">
                  <a:pos x="T2" y="T3"/>
                </a:cxn>
                <a:cxn ang="0">
                  <a:pos x="T4" y="T5"/>
                </a:cxn>
                <a:cxn ang="0">
                  <a:pos x="T6" y="T7"/>
                </a:cxn>
                <a:cxn ang="0">
                  <a:pos x="T8" y="T9"/>
                </a:cxn>
              </a:cxnLst>
              <a:rect l="0" t="0" r="r" b="b"/>
              <a:pathLst>
                <a:path w="338" h="441">
                  <a:moveTo>
                    <a:pt x="0" y="362"/>
                  </a:moveTo>
                  <a:lnTo>
                    <a:pt x="144" y="441"/>
                  </a:lnTo>
                  <a:lnTo>
                    <a:pt x="338" y="80"/>
                  </a:lnTo>
                  <a:lnTo>
                    <a:pt x="194" y="0"/>
                  </a:lnTo>
                  <a:lnTo>
                    <a:pt x="0" y="3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5"/>
            <p:cNvSpPr>
              <a:spLocks noEditPoints="1"/>
            </p:cNvSpPr>
            <p:nvPr userDrawn="1"/>
          </p:nvSpPr>
          <p:spPr bwMode="auto">
            <a:xfrm>
              <a:off x="0" y="-14288"/>
              <a:ext cx="12188825" cy="2489201"/>
            </a:xfrm>
            <a:custGeom>
              <a:avLst/>
              <a:gdLst>
                <a:gd name="T0" fmla="*/ 0 w 3840"/>
                <a:gd name="T1" fmla="*/ 92 h 782"/>
                <a:gd name="T2" fmla="*/ 252 w 3840"/>
                <a:gd name="T3" fmla="*/ 368 h 782"/>
                <a:gd name="T4" fmla="*/ 228 w 3840"/>
                <a:gd name="T5" fmla="*/ 408 h 782"/>
                <a:gd name="T6" fmla="*/ 198 w 3840"/>
                <a:gd name="T7" fmla="*/ 443 h 782"/>
                <a:gd name="T8" fmla="*/ 0 w 3840"/>
                <a:gd name="T9" fmla="*/ 402 h 782"/>
                <a:gd name="T10" fmla="*/ 13 w 3840"/>
                <a:gd name="T11" fmla="*/ 432 h 782"/>
                <a:gd name="T12" fmla="*/ 59 w 3840"/>
                <a:gd name="T13" fmla="*/ 484 h 782"/>
                <a:gd name="T14" fmla="*/ 83 w 3840"/>
                <a:gd name="T15" fmla="*/ 500 h 782"/>
                <a:gd name="T16" fmla="*/ 146 w 3840"/>
                <a:gd name="T17" fmla="*/ 528 h 782"/>
                <a:gd name="T18" fmla="*/ 323 w 3840"/>
                <a:gd name="T19" fmla="*/ 225 h 782"/>
                <a:gd name="T20" fmla="*/ 525 w 3840"/>
                <a:gd name="T21" fmla="*/ 220 h 782"/>
                <a:gd name="T22" fmla="*/ 543 w 3840"/>
                <a:gd name="T23" fmla="*/ 296 h 782"/>
                <a:gd name="T24" fmla="*/ 839 w 3840"/>
                <a:gd name="T25" fmla="*/ 529 h 782"/>
                <a:gd name="T26" fmla="*/ 924 w 3840"/>
                <a:gd name="T27" fmla="*/ 181 h 782"/>
                <a:gd name="T28" fmla="*/ 860 w 3840"/>
                <a:gd name="T29" fmla="*/ 264 h 782"/>
                <a:gd name="T30" fmla="*/ 866 w 3840"/>
                <a:gd name="T31" fmla="*/ 379 h 782"/>
                <a:gd name="T32" fmla="*/ 953 w 3840"/>
                <a:gd name="T33" fmla="*/ 455 h 782"/>
                <a:gd name="T34" fmla="*/ 1065 w 3840"/>
                <a:gd name="T35" fmla="*/ 446 h 782"/>
                <a:gd name="T36" fmla="*/ 1143 w 3840"/>
                <a:gd name="T37" fmla="*/ 358 h 782"/>
                <a:gd name="T38" fmla="*/ 1133 w 3840"/>
                <a:gd name="T39" fmla="*/ 242 h 782"/>
                <a:gd name="T40" fmla="*/ 1049 w 3840"/>
                <a:gd name="T41" fmla="*/ 174 h 782"/>
                <a:gd name="T42" fmla="*/ 1379 w 3840"/>
                <a:gd name="T43" fmla="*/ 305 h 782"/>
                <a:gd name="T44" fmla="*/ 1446 w 3840"/>
                <a:gd name="T45" fmla="*/ 342 h 782"/>
                <a:gd name="T46" fmla="*/ 1523 w 3840"/>
                <a:gd name="T47" fmla="*/ 105 h 782"/>
                <a:gd name="T48" fmla="*/ 1709 w 3840"/>
                <a:gd name="T49" fmla="*/ 428 h 782"/>
                <a:gd name="T50" fmla="*/ 1717 w 3840"/>
                <a:gd name="T51" fmla="*/ 427 h 782"/>
                <a:gd name="T52" fmla="*/ 2142 w 3840"/>
                <a:gd name="T53" fmla="*/ 61 h 782"/>
                <a:gd name="T54" fmla="*/ 1954 w 3840"/>
                <a:gd name="T55" fmla="*/ 241 h 782"/>
                <a:gd name="T56" fmla="*/ 2257 w 3840"/>
                <a:gd name="T57" fmla="*/ 673 h 782"/>
                <a:gd name="T58" fmla="*/ 2267 w 3840"/>
                <a:gd name="T59" fmla="*/ 71 h 782"/>
                <a:gd name="T60" fmla="*/ 2293 w 3840"/>
                <a:gd name="T61" fmla="*/ 104 h 782"/>
                <a:gd name="T62" fmla="*/ 2380 w 3840"/>
                <a:gd name="T63" fmla="*/ 180 h 782"/>
                <a:gd name="T64" fmla="*/ 2492 w 3840"/>
                <a:gd name="T65" fmla="*/ 171 h 782"/>
                <a:gd name="T66" fmla="*/ 2569 w 3840"/>
                <a:gd name="T67" fmla="*/ 98 h 782"/>
                <a:gd name="T68" fmla="*/ 2720 w 3840"/>
                <a:gd name="T69" fmla="*/ 122 h 782"/>
                <a:gd name="T70" fmla="*/ 2868 w 3840"/>
                <a:gd name="T71" fmla="*/ 150 h 782"/>
                <a:gd name="T72" fmla="*/ 3016 w 3840"/>
                <a:gd name="T73" fmla="*/ 184 h 782"/>
                <a:gd name="T74" fmla="*/ 3480 w 3840"/>
                <a:gd name="T75" fmla="*/ 321 h 782"/>
                <a:gd name="T76" fmla="*/ 3375 w 3840"/>
                <a:gd name="T77" fmla="*/ 380 h 782"/>
                <a:gd name="T78" fmla="*/ 3364 w 3840"/>
                <a:gd name="T79" fmla="*/ 654 h 782"/>
                <a:gd name="T80" fmla="*/ 3562 w 3840"/>
                <a:gd name="T81" fmla="*/ 743 h 782"/>
                <a:gd name="T82" fmla="*/ 3778 w 3840"/>
                <a:gd name="T83" fmla="*/ 716 h 782"/>
                <a:gd name="T84" fmla="*/ 3840 w 3840"/>
                <a:gd name="T85" fmla="*/ 462 h 782"/>
                <a:gd name="T86" fmla="*/ 286 w 3840"/>
                <a:gd name="T87" fmla="*/ 326 h 782"/>
                <a:gd name="T88" fmla="*/ 10 w 3840"/>
                <a:gd name="T89" fmla="*/ 121 h 782"/>
                <a:gd name="T90" fmla="*/ 963 w 3840"/>
                <a:gd name="T91" fmla="*/ 204 h 782"/>
                <a:gd name="T92" fmla="*/ 986 w 3840"/>
                <a:gd name="T93" fmla="*/ 382 h 782"/>
                <a:gd name="T94" fmla="*/ 1782 w 3840"/>
                <a:gd name="T95" fmla="*/ 230 h 782"/>
                <a:gd name="T96" fmla="*/ 2366 w 3840"/>
                <a:gd name="T97" fmla="*/ 74 h 782"/>
                <a:gd name="T98" fmla="*/ 3751 w 3840"/>
                <a:gd name="T99" fmla="*/ 425 h 782"/>
                <a:gd name="T100" fmla="*/ 3434 w 3840"/>
                <a:gd name="T101" fmla="*/ 355 h 782"/>
                <a:gd name="T102" fmla="*/ 3429 w 3840"/>
                <a:gd name="T103" fmla="*/ 364 h 782"/>
                <a:gd name="T104" fmla="*/ 3411 w 3840"/>
                <a:gd name="T105" fmla="*/ 380 h 782"/>
                <a:gd name="T106" fmla="*/ 3511 w 3840"/>
                <a:gd name="T107" fmla="*/ 559 h 782"/>
                <a:gd name="T108" fmla="*/ 3519 w 3840"/>
                <a:gd name="T109" fmla="*/ 690 h 782"/>
                <a:gd name="T110" fmla="*/ 3377 w 3840"/>
                <a:gd name="T111" fmla="*/ 623 h 782"/>
                <a:gd name="T112" fmla="*/ 3692 w 3840"/>
                <a:gd name="T113" fmla="*/ 697 h 782"/>
                <a:gd name="T114" fmla="*/ 3558 w 3840"/>
                <a:gd name="T115" fmla="*/ 612 h 782"/>
                <a:gd name="T116" fmla="*/ 3735 w 3840"/>
                <a:gd name="T117" fmla="*/ 662 h 782"/>
                <a:gd name="T118" fmla="*/ 3575 w 3840"/>
                <a:gd name="T119" fmla="*/ 529 h 782"/>
                <a:gd name="T120" fmla="*/ 3777 w 3840"/>
                <a:gd name="T121" fmla="*/ 464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40" h="782">
                  <a:moveTo>
                    <a:pt x="0" y="0"/>
                  </a:moveTo>
                  <a:cubicBezTo>
                    <a:pt x="0" y="88"/>
                    <a:pt x="0" y="88"/>
                    <a:pt x="0" y="88"/>
                  </a:cubicBezTo>
                  <a:cubicBezTo>
                    <a:pt x="0" y="88"/>
                    <a:pt x="2" y="88"/>
                    <a:pt x="3" y="88"/>
                  </a:cubicBezTo>
                  <a:cubicBezTo>
                    <a:pt x="2" y="90"/>
                    <a:pt x="0" y="91"/>
                    <a:pt x="0" y="92"/>
                  </a:cubicBezTo>
                  <a:cubicBezTo>
                    <a:pt x="0" y="175"/>
                    <a:pt x="0" y="175"/>
                    <a:pt x="0" y="175"/>
                  </a:cubicBezTo>
                  <a:cubicBezTo>
                    <a:pt x="256" y="361"/>
                    <a:pt x="256" y="361"/>
                    <a:pt x="256" y="361"/>
                  </a:cubicBezTo>
                  <a:cubicBezTo>
                    <a:pt x="259" y="362"/>
                    <a:pt x="259" y="365"/>
                    <a:pt x="257" y="367"/>
                  </a:cubicBezTo>
                  <a:cubicBezTo>
                    <a:pt x="256" y="369"/>
                    <a:pt x="253" y="370"/>
                    <a:pt x="252" y="368"/>
                  </a:cubicBezTo>
                  <a:cubicBezTo>
                    <a:pt x="97" y="257"/>
                    <a:pt x="28" y="208"/>
                    <a:pt x="0" y="187"/>
                  </a:cubicBezTo>
                  <a:cubicBezTo>
                    <a:pt x="0" y="237"/>
                    <a:pt x="0" y="237"/>
                    <a:pt x="0" y="237"/>
                  </a:cubicBezTo>
                  <a:cubicBezTo>
                    <a:pt x="228" y="402"/>
                    <a:pt x="227" y="402"/>
                    <a:pt x="227" y="402"/>
                  </a:cubicBezTo>
                  <a:cubicBezTo>
                    <a:pt x="230" y="403"/>
                    <a:pt x="230" y="407"/>
                    <a:pt x="228" y="408"/>
                  </a:cubicBezTo>
                  <a:cubicBezTo>
                    <a:pt x="226" y="411"/>
                    <a:pt x="224" y="411"/>
                    <a:pt x="222" y="409"/>
                  </a:cubicBezTo>
                  <a:cubicBezTo>
                    <a:pt x="105" y="325"/>
                    <a:pt x="36" y="277"/>
                    <a:pt x="0" y="249"/>
                  </a:cubicBezTo>
                  <a:cubicBezTo>
                    <a:pt x="0" y="299"/>
                    <a:pt x="0" y="299"/>
                    <a:pt x="0" y="299"/>
                  </a:cubicBezTo>
                  <a:cubicBezTo>
                    <a:pt x="196" y="443"/>
                    <a:pt x="198" y="443"/>
                    <a:pt x="198" y="443"/>
                  </a:cubicBezTo>
                  <a:cubicBezTo>
                    <a:pt x="201" y="445"/>
                    <a:pt x="200" y="447"/>
                    <a:pt x="199" y="450"/>
                  </a:cubicBezTo>
                  <a:cubicBezTo>
                    <a:pt x="197" y="452"/>
                    <a:pt x="195" y="452"/>
                    <a:pt x="193" y="451"/>
                  </a:cubicBezTo>
                  <a:cubicBezTo>
                    <a:pt x="101" y="385"/>
                    <a:pt x="40" y="341"/>
                    <a:pt x="0" y="311"/>
                  </a:cubicBezTo>
                  <a:cubicBezTo>
                    <a:pt x="0" y="402"/>
                    <a:pt x="0" y="402"/>
                    <a:pt x="0" y="402"/>
                  </a:cubicBezTo>
                  <a:cubicBezTo>
                    <a:pt x="0" y="406"/>
                    <a:pt x="0" y="410"/>
                    <a:pt x="0" y="414"/>
                  </a:cubicBezTo>
                  <a:cubicBezTo>
                    <a:pt x="0" y="440"/>
                    <a:pt x="0" y="440"/>
                    <a:pt x="0" y="440"/>
                  </a:cubicBezTo>
                  <a:cubicBezTo>
                    <a:pt x="8" y="448"/>
                    <a:pt x="10" y="448"/>
                    <a:pt x="10" y="448"/>
                  </a:cubicBezTo>
                  <a:cubicBezTo>
                    <a:pt x="9" y="442"/>
                    <a:pt x="10" y="437"/>
                    <a:pt x="13" y="432"/>
                  </a:cubicBezTo>
                  <a:cubicBezTo>
                    <a:pt x="19" y="423"/>
                    <a:pt x="32" y="420"/>
                    <a:pt x="41" y="427"/>
                  </a:cubicBezTo>
                  <a:cubicBezTo>
                    <a:pt x="50" y="434"/>
                    <a:pt x="52" y="446"/>
                    <a:pt x="45" y="456"/>
                  </a:cubicBezTo>
                  <a:cubicBezTo>
                    <a:pt x="42" y="460"/>
                    <a:pt x="37" y="463"/>
                    <a:pt x="32" y="464"/>
                  </a:cubicBezTo>
                  <a:cubicBezTo>
                    <a:pt x="59" y="484"/>
                    <a:pt x="59" y="484"/>
                    <a:pt x="59" y="484"/>
                  </a:cubicBezTo>
                  <a:cubicBezTo>
                    <a:pt x="59" y="478"/>
                    <a:pt x="60" y="473"/>
                    <a:pt x="63" y="468"/>
                  </a:cubicBezTo>
                  <a:cubicBezTo>
                    <a:pt x="69" y="459"/>
                    <a:pt x="82" y="457"/>
                    <a:pt x="91" y="464"/>
                  </a:cubicBezTo>
                  <a:cubicBezTo>
                    <a:pt x="100" y="470"/>
                    <a:pt x="102" y="483"/>
                    <a:pt x="95" y="492"/>
                  </a:cubicBezTo>
                  <a:cubicBezTo>
                    <a:pt x="93" y="496"/>
                    <a:pt x="87" y="499"/>
                    <a:pt x="83" y="500"/>
                  </a:cubicBezTo>
                  <a:cubicBezTo>
                    <a:pt x="109" y="519"/>
                    <a:pt x="109" y="519"/>
                    <a:pt x="109" y="519"/>
                  </a:cubicBezTo>
                  <a:cubicBezTo>
                    <a:pt x="108" y="514"/>
                    <a:pt x="109" y="509"/>
                    <a:pt x="113" y="504"/>
                  </a:cubicBezTo>
                  <a:cubicBezTo>
                    <a:pt x="120" y="495"/>
                    <a:pt x="132" y="493"/>
                    <a:pt x="141" y="499"/>
                  </a:cubicBezTo>
                  <a:cubicBezTo>
                    <a:pt x="150" y="506"/>
                    <a:pt x="152" y="519"/>
                    <a:pt x="146" y="528"/>
                  </a:cubicBezTo>
                  <a:cubicBezTo>
                    <a:pt x="142" y="532"/>
                    <a:pt x="138" y="535"/>
                    <a:pt x="132" y="536"/>
                  </a:cubicBezTo>
                  <a:cubicBezTo>
                    <a:pt x="154" y="552"/>
                    <a:pt x="154" y="552"/>
                    <a:pt x="154" y="552"/>
                  </a:cubicBezTo>
                  <a:cubicBezTo>
                    <a:pt x="334" y="295"/>
                    <a:pt x="334" y="295"/>
                    <a:pt x="334" y="295"/>
                  </a:cubicBezTo>
                  <a:cubicBezTo>
                    <a:pt x="350" y="273"/>
                    <a:pt x="345" y="241"/>
                    <a:pt x="323" y="225"/>
                  </a:cubicBezTo>
                  <a:cubicBezTo>
                    <a:pt x="187" y="128"/>
                    <a:pt x="187" y="128"/>
                    <a:pt x="187" y="128"/>
                  </a:cubicBezTo>
                  <a:cubicBezTo>
                    <a:pt x="264" y="141"/>
                    <a:pt x="346" y="153"/>
                    <a:pt x="430" y="163"/>
                  </a:cubicBezTo>
                  <a:cubicBezTo>
                    <a:pt x="441" y="173"/>
                    <a:pt x="460" y="180"/>
                    <a:pt x="480" y="186"/>
                  </a:cubicBezTo>
                  <a:cubicBezTo>
                    <a:pt x="510" y="194"/>
                    <a:pt x="525" y="220"/>
                    <a:pt x="525" y="220"/>
                  </a:cubicBezTo>
                  <a:cubicBezTo>
                    <a:pt x="527" y="265"/>
                    <a:pt x="527" y="265"/>
                    <a:pt x="527" y="265"/>
                  </a:cubicBezTo>
                  <a:cubicBezTo>
                    <a:pt x="442" y="275"/>
                    <a:pt x="370" y="323"/>
                    <a:pt x="325" y="390"/>
                  </a:cubicBezTo>
                  <a:cubicBezTo>
                    <a:pt x="352" y="410"/>
                    <a:pt x="352" y="410"/>
                    <a:pt x="352" y="410"/>
                  </a:cubicBezTo>
                  <a:cubicBezTo>
                    <a:pt x="393" y="346"/>
                    <a:pt x="463" y="302"/>
                    <a:pt x="543" y="296"/>
                  </a:cubicBezTo>
                  <a:cubicBezTo>
                    <a:pt x="680" y="288"/>
                    <a:pt x="798" y="392"/>
                    <a:pt x="806" y="531"/>
                  </a:cubicBezTo>
                  <a:cubicBezTo>
                    <a:pt x="811" y="614"/>
                    <a:pt x="776" y="691"/>
                    <a:pt x="717" y="741"/>
                  </a:cubicBezTo>
                  <a:cubicBezTo>
                    <a:pt x="738" y="766"/>
                    <a:pt x="738" y="766"/>
                    <a:pt x="738" y="766"/>
                  </a:cubicBezTo>
                  <a:cubicBezTo>
                    <a:pt x="804" y="710"/>
                    <a:pt x="844" y="623"/>
                    <a:pt x="839" y="529"/>
                  </a:cubicBezTo>
                  <a:cubicBezTo>
                    <a:pt x="830" y="388"/>
                    <a:pt x="721" y="277"/>
                    <a:pt x="587" y="265"/>
                  </a:cubicBezTo>
                  <a:cubicBezTo>
                    <a:pt x="584" y="216"/>
                    <a:pt x="584" y="216"/>
                    <a:pt x="584" y="216"/>
                  </a:cubicBezTo>
                  <a:cubicBezTo>
                    <a:pt x="584" y="216"/>
                    <a:pt x="592" y="191"/>
                    <a:pt x="618" y="179"/>
                  </a:cubicBezTo>
                  <a:cubicBezTo>
                    <a:pt x="716" y="184"/>
                    <a:pt x="819" y="185"/>
                    <a:pt x="924" y="181"/>
                  </a:cubicBezTo>
                  <a:cubicBezTo>
                    <a:pt x="903" y="195"/>
                    <a:pt x="903" y="195"/>
                    <a:pt x="903" y="195"/>
                  </a:cubicBezTo>
                  <a:cubicBezTo>
                    <a:pt x="918" y="234"/>
                    <a:pt x="918" y="234"/>
                    <a:pt x="918" y="234"/>
                  </a:cubicBezTo>
                  <a:cubicBezTo>
                    <a:pt x="911" y="242"/>
                    <a:pt x="904" y="252"/>
                    <a:pt x="900" y="262"/>
                  </a:cubicBezTo>
                  <a:cubicBezTo>
                    <a:pt x="860" y="264"/>
                    <a:pt x="860" y="264"/>
                    <a:pt x="860" y="264"/>
                  </a:cubicBezTo>
                  <a:cubicBezTo>
                    <a:pt x="853" y="299"/>
                    <a:pt x="853" y="299"/>
                    <a:pt x="853" y="299"/>
                  </a:cubicBezTo>
                  <a:cubicBezTo>
                    <a:pt x="888" y="315"/>
                    <a:pt x="888" y="315"/>
                    <a:pt x="888" y="315"/>
                  </a:cubicBezTo>
                  <a:cubicBezTo>
                    <a:pt x="889" y="326"/>
                    <a:pt x="891" y="337"/>
                    <a:pt x="894" y="348"/>
                  </a:cubicBezTo>
                  <a:cubicBezTo>
                    <a:pt x="866" y="379"/>
                    <a:pt x="866" y="379"/>
                    <a:pt x="866" y="379"/>
                  </a:cubicBezTo>
                  <a:cubicBezTo>
                    <a:pt x="885" y="409"/>
                    <a:pt x="885" y="409"/>
                    <a:pt x="885" y="409"/>
                  </a:cubicBezTo>
                  <a:cubicBezTo>
                    <a:pt x="924" y="393"/>
                    <a:pt x="924" y="393"/>
                    <a:pt x="924" y="393"/>
                  </a:cubicBezTo>
                  <a:cubicBezTo>
                    <a:pt x="932" y="401"/>
                    <a:pt x="941" y="407"/>
                    <a:pt x="952" y="413"/>
                  </a:cubicBezTo>
                  <a:cubicBezTo>
                    <a:pt x="953" y="455"/>
                    <a:pt x="953" y="455"/>
                    <a:pt x="953" y="455"/>
                  </a:cubicBezTo>
                  <a:cubicBezTo>
                    <a:pt x="988" y="462"/>
                    <a:pt x="988" y="462"/>
                    <a:pt x="988" y="462"/>
                  </a:cubicBezTo>
                  <a:cubicBezTo>
                    <a:pt x="1005" y="423"/>
                    <a:pt x="1005" y="423"/>
                    <a:pt x="1005" y="423"/>
                  </a:cubicBezTo>
                  <a:cubicBezTo>
                    <a:pt x="1015" y="422"/>
                    <a:pt x="1025" y="420"/>
                    <a:pt x="1035" y="417"/>
                  </a:cubicBezTo>
                  <a:cubicBezTo>
                    <a:pt x="1065" y="446"/>
                    <a:pt x="1065" y="446"/>
                    <a:pt x="1065" y="446"/>
                  </a:cubicBezTo>
                  <a:cubicBezTo>
                    <a:pt x="1096" y="425"/>
                    <a:pt x="1096" y="425"/>
                    <a:pt x="1096" y="425"/>
                  </a:cubicBezTo>
                  <a:cubicBezTo>
                    <a:pt x="1080" y="387"/>
                    <a:pt x="1080" y="387"/>
                    <a:pt x="1080" y="387"/>
                  </a:cubicBezTo>
                  <a:cubicBezTo>
                    <a:pt x="1088" y="379"/>
                    <a:pt x="1094" y="370"/>
                    <a:pt x="1099" y="360"/>
                  </a:cubicBezTo>
                  <a:cubicBezTo>
                    <a:pt x="1143" y="358"/>
                    <a:pt x="1143" y="358"/>
                    <a:pt x="1143" y="358"/>
                  </a:cubicBezTo>
                  <a:cubicBezTo>
                    <a:pt x="1150" y="323"/>
                    <a:pt x="1150" y="323"/>
                    <a:pt x="1150" y="323"/>
                  </a:cubicBezTo>
                  <a:cubicBezTo>
                    <a:pt x="1111" y="306"/>
                    <a:pt x="1111" y="306"/>
                    <a:pt x="1111" y="306"/>
                  </a:cubicBezTo>
                  <a:cubicBezTo>
                    <a:pt x="1110" y="295"/>
                    <a:pt x="1108" y="284"/>
                    <a:pt x="1105" y="274"/>
                  </a:cubicBezTo>
                  <a:cubicBezTo>
                    <a:pt x="1133" y="242"/>
                    <a:pt x="1133" y="242"/>
                    <a:pt x="1133" y="242"/>
                  </a:cubicBezTo>
                  <a:cubicBezTo>
                    <a:pt x="1114" y="212"/>
                    <a:pt x="1114" y="212"/>
                    <a:pt x="1114" y="212"/>
                  </a:cubicBezTo>
                  <a:cubicBezTo>
                    <a:pt x="1076" y="228"/>
                    <a:pt x="1076" y="228"/>
                    <a:pt x="1076" y="228"/>
                  </a:cubicBezTo>
                  <a:cubicBezTo>
                    <a:pt x="1068" y="221"/>
                    <a:pt x="1059" y="214"/>
                    <a:pt x="1050" y="209"/>
                  </a:cubicBezTo>
                  <a:cubicBezTo>
                    <a:pt x="1049" y="174"/>
                    <a:pt x="1049" y="174"/>
                    <a:pt x="1049" y="174"/>
                  </a:cubicBezTo>
                  <a:cubicBezTo>
                    <a:pt x="1108" y="169"/>
                    <a:pt x="1169" y="163"/>
                    <a:pt x="1231" y="155"/>
                  </a:cubicBezTo>
                  <a:cubicBezTo>
                    <a:pt x="1232" y="165"/>
                    <a:pt x="1232" y="165"/>
                    <a:pt x="1232" y="165"/>
                  </a:cubicBezTo>
                  <a:cubicBezTo>
                    <a:pt x="1361" y="149"/>
                    <a:pt x="1361" y="149"/>
                    <a:pt x="1361" y="149"/>
                  </a:cubicBezTo>
                  <a:cubicBezTo>
                    <a:pt x="1379" y="305"/>
                    <a:pt x="1379" y="305"/>
                    <a:pt x="1379" y="305"/>
                  </a:cubicBezTo>
                  <a:cubicBezTo>
                    <a:pt x="1379" y="305"/>
                    <a:pt x="1379" y="305"/>
                    <a:pt x="1379" y="305"/>
                  </a:cubicBezTo>
                  <a:cubicBezTo>
                    <a:pt x="1310" y="433"/>
                    <a:pt x="1310" y="433"/>
                    <a:pt x="1310" y="433"/>
                  </a:cubicBezTo>
                  <a:cubicBezTo>
                    <a:pt x="1377" y="470"/>
                    <a:pt x="1377" y="470"/>
                    <a:pt x="1377" y="470"/>
                  </a:cubicBezTo>
                  <a:cubicBezTo>
                    <a:pt x="1446" y="342"/>
                    <a:pt x="1446" y="342"/>
                    <a:pt x="1446" y="342"/>
                  </a:cubicBezTo>
                  <a:cubicBezTo>
                    <a:pt x="1417" y="326"/>
                    <a:pt x="1417" y="326"/>
                    <a:pt x="1417" y="326"/>
                  </a:cubicBezTo>
                  <a:cubicBezTo>
                    <a:pt x="1396" y="145"/>
                    <a:pt x="1396" y="145"/>
                    <a:pt x="1396" y="145"/>
                  </a:cubicBezTo>
                  <a:cubicBezTo>
                    <a:pt x="1526" y="129"/>
                    <a:pt x="1526" y="129"/>
                    <a:pt x="1526" y="129"/>
                  </a:cubicBezTo>
                  <a:cubicBezTo>
                    <a:pt x="1523" y="105"/>
                    <a:pt x="1523" y="105"/>
                    <a:pt x="1523" y="105"/>
                  </a:cubicBezTo>
                  <a:cubicBezTo>
                    <a:pt x="1474" y="111"/>
                    <a:pt x="1474" y="111"/>
                    <a:pt x="1474" y="111"/>
                  </a:cubicBezTo>
                  <a:cubicBezTo>
                    <a:pt x="1519" y="102"/>
                    <a:pt x="1565" y="94"/>
                    <a:pt x="1611" y="87"/>
                  </a:cubicBezTo>
                  <a:cubicBezTo>
                    <a:pt x="1612" y="107"/>
                    <a:pt x="1611" y="152"/>
                    <a:pt x="1576" y="196"/>
                  </a:cubicBezTo>
                  <a:cubicBezTo>
                    <a:pt x="1531" y="252"/>
                    <a:pt x="1514" y="455"/>
                    <a:pt x="1709" y="428"/>
                  </a:cubicBezTo>
                  <a:cubicBezTo>
                    <a:pt x="1711" y="428"/>
                    <a:pt x="1712" y="428"/>
                    <a:pt x="1713" y="428"/>
                  </a:cubicBezTo>
                  <a:cubicBezTo>
                    <a:pt x="1712" y="428"/>
                    <a:pt x="1714" y="427"/>
                    <a:pt x="1713" y="428"/>
                  </a:cubicBezTo>
                  <a:cubicBezTo>
                    <a:pt x="1713" y="428"/>
                    <a:pt x="1713" y="428"/>
                    <a:pt x="1713" y="428"/>
                  </a:cubicBezTo>
                  <a:cubicBezTo>
                    <a:pt x="1714" y="427"/>
                    <a:pt x="1717" y="427"/>
                    <a:pt x="1717" y="427"/>
                  </a:cubicBezTo>
                  <a:cubicBezTo>
                    <a:pt x="1717" y="427"/>
                    <a:pt x="1717" y="427"/>
                    <a:pt x="1717" y="427"/>
                  </a:cubicBezTo>
                  <a:cubicBezTo>
                    <a:pt x="1910" y="389"/>
                    <a:pt x="1834" y="202"/>
                    <a:pt x="1774" y="163"/>
                  </a:cubicBezTo>
                  <a:cubicBezTo>
                    <a:pt x="1731" y="135"/>
                    <a:pt x="1716" y="96"/>
                    <a:pt x="1710" y="76"/>
                  </a:cubicBezTo>
                  <a:cubicBezTo>
                    <a:pt x="1850" y="61"/>
                    <a:pt x="1995" y="56"/>
                    <a:pt x="2142" y="61"/>
                  </a:cubicBezTo>
                  <a:cubicBezTo>
                    <a:pt x="2158" y="76"/>
                    <a:pt x="2163" y="92"/>
                    <a:pt x="2163" y="92"/>
                  </a:cubicBezTo>
                  <a:cubicBezTo>
                    <a:pt x="2157" y="138"/>
                    <a:pt x="2157" y="138"/>
                    <a:pt x="2157" y="138"/>
                  </a:cubicBezTo>
                  <a:cubicBezTo>
                    <a:pt x="2071" y="129"/>
                    <a:pt x="1990" y="160"/>
                    <a:pt x="1932" y="217"/>
                  </a:cubicBezTo>
                  <a:cubicBezTo>
                    <a:pt x="1954" y="241"/>
                    <a:pt x="1954" y="241"/>
                    <a:pt x="1954" y="241"/>
                  </a:cubicBezTo>
                  <a:cubicBezTo>
                    <a:pt x="2009" y="188"/>
                    <a:pt x="2085" y="160"/>
                    <a:pt x="2165" y="172"/>
                  </a:cubicBezTo>
                  <a:cubicBezTo>
                    <a:pt x="2301" y="192"/>
                    <a:pt x="2394" y="321"/>
                    <a:pt x="2373" y="458"/>
                  </a:cubicBezTo>
                  <a:cubicBezTo>
                    <a:pt x="2360" y="540"/>
                    <a:pt x="2309" y="608"/>
                    <a:pt x="2242" y="644"/>
                  </a:cubicBezTo>
                  <a:cubicBezTo>
                    <a:pt x="2257" y="673"/>
                    <a:pt x="2257" y="673"/>
                    <a:pt x="2257" y="673"/>
                  </a:cubicBezTo>
                  <a:cubicBezTo>
                    <a:pt x="2333" y="632"/>
                    <a:pt x="2390" y="556"/>
                    <a:pt x="2405" y="463"/>
                  </a:cubicBezTo>
                  <a:cubicBezTo>
                    <a:pt x="2426" y="323"/>
                    <a:pt x="2343" y="191"/>
                    <a:pt x="2214" y="150"/>
                  </a:cubicBezTo>
                  <a:cubicBezTo>
                    <a:pt x="2222" y="101"/>
                    <a:pt x="2222" y="101"/>
                    <a:pt x="2222" y="101"/>
                  </a:cubicBezTo>
                  <a:cubicBezTo>
                    <a:pt x="2222" y="101"/>
                    <a:pt x="2236" y="77"/>
                    <a:pt x="2267" y="71"/>
                  </a:cubicBezTo>
                  <a:cubicBezTo>
                    <a:pt x="2272" y="70"/>
                    <a:pt x="2277" y="69"/>
                    <a:pt x="2283" y="68"/>
                  </a:cubicBezTo>
                  <a:cubicBezTo>
                    <a:pt x="2295" y="69"/>
                    <a:pt x="2308" y="70"/>
                    <a:pt x="2320" y="71"/>
                  </a:cubicBezTo>
                  <a:cubicBezTo>
                    <a:pt x="2321" y="71"/>
                    <a:pt x="2321" y="73"/>
                    <a:pt x="2321" y="73"/>
                  </a:cubicBezTo>
                  <a:cubicBezTo>
                    <a:pt x="2293" y="104"/>
                    <a:pt x="2293" y="104"/>
                    <a:pt x="2293" y="104"/>
                  </a:cubicBezTo>
                  <a:cubicBezTo>
                    <a:pt x="2312" y="135"/>
                    <a:pt x="2312" y="135"/>
                    <a:pt x="2312" y="135"/>
                  </a:cubicBezTo>
                  <a:cubicBezTo>
                    <a:pt x="2351" y="119"/>
                    <a:pt x="2351" y="119"/>
                    <a:pt x="2351" y="119"/>
                  </a:cubicBezTo>
                  <a:cubicBezTo>
                    <a:pt x="2359" y="126"/>
                    <a:pt x="2368" y="133"/>
                    <a:pt x="2378" y="138"/>
                  </a:cubicBezTo>
                  <a:cubicBezTo>
                    <a:pt x="2380" y="180"/>
                    <a:pt x="2380" y="180"/>
                    <a:pt x="2380" y="180"/>
                  </a:cubicBezTo>
                  <a:cubicBezTo>
                    <a:pt x="2415" y="187"/>
                    <a:pt x="2415" y="187"/>
                    <a:pt x="2415" y="187"/>
                  </a:cubicBezTo>
                  <a:cubicBezTo>
                    <a:pt x="2432" y="148"/>
                    <a:pt x="2432" y="148"/>
                    <a:pt x="2432" y="148"/>
                  </a:cubicBezTo>
                  <a:cubicBezTo>
                    <a:pt x="2441" y="148"/>
                    <a:pt x="2452" y="146"/>
                    <a:pt x="2461" y="142"/>
                  </a:cubicBezTo>
                  <a:cubicBezTo>
                    <a:pt x="2492" y="171"/>
                    <a:pt x="2492" y="171"/>
                    <a:pt x="2492" y="171"/>
                  </a:cubicBezTo>
                  <a:cubicBezTo>
                    <a:pt x="2522" y="151"/>
                    <a:pt x="2522" y="151"/>
                    <a:pt x="2522" y="151"/>
                  </a:cubicBezTo>
                  <a:cubicBezTo>
                    <a:pt x="2507" y="113"/>
                    <a:pt x="2507" y="113"/>
                    <a:pt x="2507" y="113"/>
                  </a:cubicBezTo>
                  <a:cubicBezTo>
                    <a:pt x="2513" y="107"/>
                    <a:pt x="2518" y="99"/>
                    <a:pt x="2522" y="92"/>
                  </a:cubicBezTo>
                  <a:cubicBezTo>
                    <a:pt x="2538" y="94"/>
                    <a:pt x="2554" y="96"/>
                    <a:pt x="2569" y="98"/>
                  </a:cubicBezTo>
                  <a:cubicBezTo>
                    <a:pt x="2551" y="185"/>
                    <a:pt x="2551" y="185"/>
                    <a:pt x="2551" y="185"/>
                  </a:cubicBezTo>
                  <a:cubicBezTo>
                    <a:pt x="2662" y="209"/>
                    <a:pt x="2662" y="209"/>
                    <a:pt x="2662" y="209"/>
                  </a:cubicBezTo>
                  <a:cubicBezTo>
                    <a:pt x="2682" y="116"/>
                    <a:pt x="2682" y="116"/>
                    <a:pt x="2682" y="116"/>
                  </a:cubicBezTo>
                  <a:cubicBezTo>
                    <a:pt x="2694" y="118"/>
                    <a:pt x="2707" y="120"/>
                    <a:pt x="2720" y="122"/>
                  </a:cubicBezTo>
                  <a:cubicBezTo>
                    <a:pt x="2684" y="292"/>
                    <a:pt x="2684" y="292"/>
                    <a:pt x="2684" y="292"/>
                  </a:cubicBezTo>
                  <a:cubicBezTo>
                    <a:pt x="2795" y="315"/>
                    <a:pt x="2795" y="315"/>
                    <a:pt x="2795" y="315"/>
                  </a:cubicBezTo>
                  <a:cubicBezTo>
                    <a:pt x="2832" y="143"/>
                    <a:pt x="2832" y="143"/>
                    <a:pt x="2832" y="143"/>
                  </a:cubicBezTo>
                  <a:cubicBezTo>
                    <a:pt x="2844" y="145"/>
                    <a:pt x="2856" y="148"/>
                    <a:pt x="2868" y="150"/>
                  </a:cubicBezTo>
                  <a:cubicBezTo>
                    <a:pt x="2816" y="398"/>
                    <a:pt x="2816" y="398"/>
                    <a:pt x="2816" y="398"/>
                  </a:cubicBezTo>
                  <a:cubicBezTo>
                    <a:pt x="2928" y="422"/>
                    <a:pt x="2928" y="422"/>
                    <a:pt x="2928" y="422"/>
                  </a:cubicBezTo>
                  <a:cubicBezTo>
                    <a:pt x="2980" y="175"/>
                    <a:pt x="2980" y="175"/>
                    <a:pt x="2980" y="175"/>
                  </a:cubicBezTo>
                  <a:cubicBezTo>
                    <a:pt x="2992" y="178"/>
                    <a:pt x="3005" y="181"/>
                    <a:pt x="3016" y="184"/>
                  </a:cubicBezTo>
                  <a:cubicBezTo>
                    <a:pt x="2949" y="505"/>
                    <a:pt x="2949" y="505"/>
                    <a:pt x="2949" y="505"/>
                  </a:cubicBezTo>
                  <a:cubicBezTo>
                    <a:pt x="3060" y="528"/>
                    <a:pt x="3060" y="528"/>
                    <a:pt x="3060" y="528"/>
                  </a:cubicBezTo>
                  <a:cubicBezTo>
                    <a:pt x="3127" y="212"/>
                    <a:pt x="3127" y="212"/>
                    <a:pt x="3127" y="212"/>
                  </a:cubicBezTo>
                  <a:cubicBezTo>
                    <a:pt x="3247" y="244"/>
                    <a:pt x="3366" y="280"/>
                    <a:pt x="3480" y="321"/>
                  </a:cubicBezTo>
                  <a:cubicBezTo>
                    <a:pt x="3436" y="331"/>
                    <a:pt x="3436" y="331"/>
                    <a:pt x="3436" y="331"/>
                  </a:cubicBezTo>
                  <a:cubicBezTo>
                    <a:pt x="3433" y="314"/>
                    <a:pt x="3420" y="299"/>
                    <a:pt x="3402" y="296"/>
                  </a:cubicBezTo>
                  <a:cubicBezTo>
                    <a:pt x="3378" y="291"/>
                    <a:pt x="3355" y="306"/>
                    <a:pt x="3350" y="330"/>
                  </a:cubicBezTo>
                  <a:cubicBezTo>
                    <a:pt x="3346" y="351"/>
                    <a:pt x="3357" y="371"/>
                    <a:pt x="3375" y="380"/>
                  </a:cubicBezTo>
                  <a:cubicBezTo>
                    <a:pt x="3334" y="577"/>
                    <a:pt x="3334" y="577"/>
                    <a:pt x="3334" y="577"/>
                  </a:cubicBezTo>
                  <a:cubicBezTo>
                    <a:pt x="3313" y="578"/>
                    <a:pt x="3295" y="592"/>
                    <a:pt x="3290" y="613"/>
                  </a:cubicBezTo>
                  <a:cubicBezTo>
                    <a:pt x="3285" y="637"/>
                    <a:pt x="3301" y="660"/>
                    <a:pt x="3324" y="665"/>
                  </a:cubicBezTo>
                  <a:cubicBezTo>
                    <a:pt x="3339" y="669"/>
                    <a:pt x="3354" y="663"/>
                    <a:pt x="3364" y="654"/>
                  </a:cubicBezTo>
                  <a:cubicBezTo>
                    <a:pt x="3477" y="720"/>
                    <a:pt x="3477" y="720"/>
                    <a:pt x="3477" y="720"/>
                  </a:cubicBezTo>
                  <a:cubicBezTo>
                    <a:pt x="3476" y="722"/>
                    <a:pt x="3476" y="723"/>
                    <a:pt x="3476" y="725"/>
                  </a:cubicBezTo>
                  <a:cubicBezTo>
                    <a:pt x="3471" y="748"/>
                    <a:pt x="3486" y="772"/>
                    <a:pt x="3510" y="777"/>
                  </a:cubicBezTo>
                  <a:cubicBezTo>
                    <a:pt x="3533" y="782"/>
                    <a:pt x="3557" y="767"/>
                    <a:pt x="3562" y="743"/>
                  </a:cubicBezTo>
                  <a:cubicBezTo>
                    <a:pt x="3562" y="742"/>
                    <a:pt x="3562" y="740"/>
                    <a:pt x="3562" y="738"/>
                  </a:cubicBezTo>
                  <a:cubicBezTo>
                    <a:pt x="3695" y="723"/>
                    <a:pt x="3695" y="723"/>
                    <a:pt x="3695" y="723"/>
                  </a:cubicBezTo>
                  <a:cubicBezTo>
                    <a:pt x="3700" y="736"/>
                    <a:pt x="3711" y="747"/>
                    <a:pt x="3726" y="750"/>
                  </a:cubicBezTo>
                  <a:cubicBezTo>
                    <a:pt x="3750" y="755"/>
                    <a:pt x="3773" y="740"/>
                    <a:pt x="3778" y="716"/>
                  </a:cubicBezTo>
                  <a:cubicBezTo>
                    <a:pt x="3782" y="696"/>
                    <a:pt x="3773" y="677"/>
                    <a:pt x="3757" y="668"/>
                  </a:cubicBezTo>
                  <a:cubicBezTo>
                    <a:pt x="3799" y="468"/>
                    <a:pt x="3799" y="468"/>
                    <a:pt x="3799" y="468"/>
                  </a:cubicBezTo>
                  <a:cubicBezTo>
                    <a:pt x="3809" y="467"/>
                    <a:pt x="3818" y="463"/>
                    <a:pt x="3825" y="456"/>
                  </a:cubicBezTo>
                  <a:cubicBezTo>
                    <a:pt x="3830" y="458"/>
                    <a:pt x="3832" y="460"/>
                    <a:pt x="3840" y="462"/>
                  </a:cubicBezTo>
                  <a:cubicBezTo>
                    <a:pt x="3840" y="0"/>
                    <a:pt x="3840" y="0"/>
                    <a:pt x="3840" y="0"/>
                  </a:cubicBezTo>
                  <a:lnTo>
                    <a:pt x="0" y="0"/>
                  </a:lnTo>
                  <a:close/>
                  <a:moveTo>
                    <a:pt x="285" y="319"/>
                  </a:moveTo>
                  <a:cubicBezTo>
                    <a:pt x="286" y="321"/>
                    <a:pt x="287" y="324"/>
                    <a:pt x="286" y="326"/>
                  </a:cubicBezTo>
                  <a:cubicBezTo>
                    <a:pt x="284" y="328"/>
                    <a:pt x="282" y="329"/>
                    <a:pt x="279" y="327"/>
                  </a:cubicBezTo>
                  <a:cubicBezTo>
                    <a:pt x="4" y="129"/>
                    <a:pt x="4" y="129"/>
                    <a:pt x="4" y="129"/>
                  </a:cubicBezTo>
                  <a:cubicBezTo>
                    <a:pt x="2" y="128"/>
                    <a:pt x="2" y="124"/>
                    <a:pt x="3" y="123"/>
                  </a:cubicBezTo>
                  <a:cubicBezTo>
                    <a:pt x="5" y="120"/>
                    <a:pt x="7" y="120"/>
                    <a:pt x="10" y="121"/>
                  </a:cubicBezTo>
                  <a:cubicBezTo>
                    <a:pt x="285" y="319"/>
                    <a:pt x="285" y="319"/>
                    <a:pt x="285" y="319"/>
                  </a:cubicBezTo>
                  <a:close/>
                  <a:moveTo>
                    <a:pt x="1006" y="177"/>
                  </a:moveTo>
                  <a:cubicBezTo>
                    <a:pt x="997" y="197"/>
                    <a:pt x="997" y="197"/>
                    <a:pt x="997" y="197"/>
                  </a:cubicBezTo>
                  <a:cubicBezTo>
                    <a:pt x="985" y="198"/>
                    <a:pt x="974" y="200"/>
                    <a:pt x="963" y="204"/>
                  </a:cubicBezTo>
                  <a:cubicBezTo>
                    <a:pt x="938" y="181"/>
                    <a:pt x="938" y="181"/>
                    <a:pt x="938" y="181"/>
                  </a:cubicBezTo>
                  <a:cubicBezTo>
                    <a:pt x="960" y="180"/>
                    <a:pt x="983" y="179"/>
                    <a:pt x="1006" y="177"/>
                  </a:cubicBezTo>
                  <a:close/>
                  <a:moveTo>
                    <a:pt x="1073" y="324"/>
                  </a:moveTo>
                  <a:cubicBezTo>
                    <a:pt x="1065" y="365"/>
                    <a:pt x="1025" y="390"/>
                    <a:pt x="986" y="382"/>
                  </a:cubicBezTo>
                  <a:cubicBezTo>
                    <a:pt x="946" y="374"/>
                    <a:pt x="921" y="334"/>
                    <a:pt x="930" y="294"/>
                  </a:cubicBezTo>
                  <a:cubicBezTo>
                    <a:pt x="938" y="254"/>
                    <a:pt x="977" y="228"/>
                    <a:pt x="1017" y="237"/>
                  </a:cubicBezTo>
                  <a:cubicBezTo>
                    <a:pt x="1056" y="245"/>
                    <a:pt x="1082" y="284"/>
                    <a:pt x="1073" y="324"/>
                  </a:cubicBezTo>
                  <a:close/>
                  <a:moveTo>
                    <a:pt x="1782" y="230"/>
                  </a:moveTo>
                  <a:cubicBezTo>
                    <a:pt x="1782" y="230"/>
                    <a:pt x="1877" y="338"/>
                    <a:pt x="1748" y="382"/>
                  </a:cubicBezTo>
                  <a:cubicBezTo>
                    <a:pt x="1748" y="382"/>
                    <a:pt x="1829" y="316"/>
                    <a:pt x="1782" y="230"/>
                  </a:cubicBezTo>
                  <a:close/>
                  <a:moveTo>
                    <a:pt x="2413" y="108"/>
                  </a:moveTo>
                  <a:cubicBezTo>
                    <a:pt x="2392" y="103"/>
                    <a:pt x="2376" y="91"/>
                    <a:pt x="2366" y="74"/>
                  </a:cubicBezTo>
                  <a:cubicBezTo>
                    <a:pt x="2404" y="78"/>
                    <a:pt x="2442" y="82"/>
                    <a:pt x="2480" y="87"/>
                  </a:cubicBezTo>
                  <a:cubicBezTo>
                    <a:pt x="2463" y="104"/>
                    <a:pt x="2438" y="113"/>
                    <a:pt x="2413" y="108"/>
                  </a:cubicBezTo>
                  <a:close/>
                  <a:moveTo>
                    <a:pt x="3609" y="368"/>
                  </a:moveTo>
                  <a:cubicBezTo>
                    <a:pt x="3658" y="386"/>
                    <a:pt x="3705" y="405"/>
                    <a:pt x="3751" y="425"/>
                  </a:cubicBezTo>
                  <a:cubicBezTo>
                    <a:pt x="3751" y="427"/>
                    <a:pt x="3751" y="429"/>
                    <a:pt x="3752" y="432"/>
                  </a:cubicBezTo>
                  <a:cubicBezTo>
                    <a:pt x="3592" y="450"/>
                    <a:pt x="3592" y="450"/>
                    <a:pt x="3592" y="450"/>
                  </a:cubicBezTo>
                  <a:cubicBezTo>
                    <a:pt x="3609" y="368"/>
                    <a:pt x="3609" y="368"/>
                    <a:pt x="3609" y="368"/>
                  </a:cubicBezTo>
                  <a:close/>
                  <a:moveTo>
                    <a:pt x="3434" y="355"/>
                  </a:moveTo>
                  <a:cubicBezTo>
                    <a:pt x="3520" y="335"/>
                    <a:pt x="3520" y="335"/>
                    <a:pt x="3520" y="335"/>
                  </a:cubicBezTo>
                  <a:cubicBezTo>
                    <a:pt x="3543" y="343"/>
                    <a:pt x="3566" y="351"/>
                    <a:pt x="3588" y="360"/>
                  </a:cubicBezTo>
                  <a:cubicBezTo>
                    <a:pt x="3570" y="447"/>
                    <a:pt x="3570" y="447"/>
                    <a:pt x="3570" y="447"/>
                  </a:cubicBezTo>
                  <a:cubicBezTo>
                    <a:pt x="3429" y="364"/>
                    <a:pt x="3429" y="364"/>
                    <a:pt x="3429" y="364"/>
                  </a:cubicBezTo>
                  <a:cubicBezTo>
                    <a:pt x="3431" y="361"/>
                    <a:pt x="3433" y="358"/>
                    <a:pt x="3434" y="355"/>
                  </a:cubicBezTo>
                  <a:close/>
                  <a:moveTo>
                    <a:pt x="3356" y="583"/>
                  </a:moveTo>
                  <a:cubicBezTo>
                    <a:pt x="3398" y="383"/>
                    <a:pt x="3398" y="383"/>
                    <a:pt x="3398" y="383"/>
                  </a:cubicBezTo>
                  <a:cubicBezTo>
                    <a:pt x="3402" y="383"/>
                    <a:pt x="3407" y="381"/>
                    <a:pt x="3411" y="380"/>
                  </a:cubicBezTo>
                  <a:cubicBezTo>
                    <a:pt x="3565" y="471"/>
                    <a:pt x="3565" y="471"/>
                    <a:pt x="3565" y="471"/>
                  </a:cubicBezTo>
                  <a:cubicBezTo>
                    <a:pt x="3560" y="495"/>
                    <a:pt x="3560" y="495"/>
                    <a:pt x="3560" y="495"/>
                  </a:cubicBezTo>
                  <a:cubicBezTo>
                    <a:pt x="3554" y="524"/>
                    <a:pt x="3554" y="524"/>
                    <a:pt x="3554" y="524"/>
                  </a:cubicBezTo>
                  <a:cubicBezTo>
                    <a:pt x="3534" y="523"/>
                    <a:pt x="3515" y="538"/>
                    <a:pt x="3511" y="559"/>
                  </a:cubicBezTo>
                  <a:cubicBezTo>
                    <a:pt x="3510" y="562"/>
                    <a:pt x="3510" y="565"/>
                    <a:pt x="3510" y="568"/>
                  </a:cubicBezTo>
                  <a:cubicBezTo>
                    <a:pt x="3372" y="601"/>
                    <a:pt x="3372" y="601"/>
                    <a:pt x="3372" y="601"/>
                  </a:cubicBezTo>
                  <a:cubicBezTo>
                    <a:pt x="3368" y="594"/>
                    <a:pt x="3363" y="588"/>
                    <a:pt x="3356" y="583"/>
                  </a:cubicBezTo>
                  <a:close/>
                  <a:moveTo>
                    <a:pt x="3519" y="690"/>
                  </a:moveTo>
                  <a:cubicBezTo>
                    <a:pt x="3508" y="689"/>
                    <a:pt x="3497" y="693"/>
                    <a:pt x="3489" y="701"/>
                  </a:cubicBezTo>
                  <a:cubicBezTo>
                    <a:pt x="3376" y="633"/>
                    <a:pt x="3376" y="633"/>
                    <a:pt x="3376" y="633"/>
                  </a:cubicBezTo>
                  <a:cubicBezTo>
                    <a:pt x="3376" y="633"/>
                    <a:pt x="3376" y="632"/>
                    <a:pt x="3376" y="631"/>
                  </a:cubicBezTo>
                  <a:cubicBezTo>
                    <a:pt x="3377" y="628"/>
                    <a:pt x="3377" y="626"/>
                    <a:pt x="3377" y="623"/>
                  </a:cubicBezTo>
                  <a:cubicBezTo>
                    <a:pt x="3516" y="590"/>
                    <a:pt x="3516" y="590"/>
                    <a:pt x="3516" y="590"/>
                  </a:cubicBezTo>
                  <a:cubicBezTo>
                    <a:pt x="3521" y="598"/>
                    <a:pt x="3527" y="605"/>
                    <a:pt x="3536" y="608"/>
                  </a:cubicBezTo>
                  <a:cubicBezTo>
                    <a:pt x="3519" y="690"/>
                    <a:pt x="3519" y="690"/>
                    <a:pt x="3519" y="690"/>
                  </a:cubicBezTo>
                  <a:close/>
                  <a:moveTo>
                    <a:pt x="3692" y="697"/>
                  </a:moveTo>
                  <a:cubicBezTo>
                    <a:pt x="3692" y="698"/>
                    <a:pt x="3692" y="699"/>
                    <a:pt x="3692" y="700"/>
                  </a:cubicBezTo>
                  <a:cubicBezTo>
                    <a:pt x="3559" y="716"/>
                    <a:pt x="3559" y="716"/>
                    <a:pt x="3559" y="716"/>
                  </a:cubicBezTo>
                  <a:cubicBezTo>
                    <a:pt x="3555" y="707"/>
                    <a:pt x="3549" y="700"/>
                    <a:pt x="3540" y="695"/>
                  </a:cubicBezTo>
                  <a:cubicBezTo>
                    <a:pt x="3558" y="612"/>
                    <a:pt x="3558" y="612"/>
                    <a:pt x="3558" y="612"/>
                  </a:cubicBezTo>
                  <a:cubicBezTo>
                    <a:pt x="3566" y="611"/>
                    <a:pt x="3573" y="608"/>
                    <a:pt x="3579" y="604"/>
                  </a:cubicBezTo>
                  <a:cubicBezTo>
                    <a:pt x="3695" y="690"/>
                    <a:pt x="3695" y="690"/>
                    <a:pt x="3695" y="690"/>
                  </a:cubicBezTo>
                  <a:cubicBezTo>
                    <a:pt x="3693" y="692"/>
                    <a:pt x="3693" y="695"/>
                    <a:pt x="3692" y="697"/>
                  </a:cubicBezTo>
                  <a:close/>
                  <a:moveTo>
                    <a:pt x="3735" y="662"/>
                  </a:moveTo>
                  <a:cubicBezTo>
                    <a:pt x="3725" y="662"/>
                    <a:pt x="3716" y="666"/>
                    <a:pt x="3708" y="672"/>
                  </a:cubicBezTo>
                  <a:cubicBezTo>
                    <a:pt x="3594" y="585"/>
                    <a:pt x="3594" y="585"/>
                    <a:pt x="3594" y="585"/>
                  </a:cubicBezTo>
                  <a:cubicBezTo>
                    <a:pt x="3595" y="583"/>
                    <a:pt x="3596" y="580"/>
                    <a:pt x="3597" y="577"/>
                  </a:cubicBezTo>
                  <a:cubicBezTo>
                    <a:pt x="3601" y="558"/>
                    <a:pt x="3592" y="539"/>
                    <a:pt x="3575" y="529"/>
                  </a:cubicBezTo>
                  <a:cubicBezTo>
                    <a:pt x="3581" y="502"/>
                    <a:pt x="3581" y="502"/>
                    <a:pt x="3581" y="502"/>
                  </a:cubicBezTo>
                  <a:cubicBezTo>
                    <a:pt x="3587" y="474"/>
                    <a:pt x="3587" y="474"/>
                    <a:pt x="3587" y="474"/>
                  </a:cubicBezTo>
                  <a:cubicBezTo>
                    <a:pt x="3762" y="454"/>
                    <a:pt x="3762" y="454"/>
                    <a:pt x="3762" y="454"/>
                  </a:cubicBezTo>
                  <a:cubicBezTo>
                    <a:pt x="3766" y="458"/>
                    <a:pt x="3771" y="462"/>
                    <a:pt x="3777" y="464"/>
                  </a:cubicBezTo>
                  <a:cubicBezTo>
                    <a:pt x="3735" y="662"/>
                    <a:pt x="3735" y="662"/>
                    <a:pt x="3735" y="6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p:ph type="subTitle" idx="1" hasCustomPrompt="1"/>
          </p:nvPr>
        </p:nvSpPr>
        <p:spPr>
          <a:xfrm>
            <a:off x="1232677" y="2087062"/>
            <a:ext cx="5149850" cy="558799"/>
          </a:xfrm>
        </p:spPr>
        <p:txBody>
          <a:bodyPr anchor="ctr">
            <a:normAutofit/>
          </a:bodyPr>
          <a:lstStyle>
            <a:lvl1pPr marL="0" indent="0" algn="l">
              <a:buNone/>
              <a:defRPr sz="2000">
                <a:solidFill>
                  <a:schemeClr val="tx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dirty="0"/>
              <a:t>单击添加学院名称 </a:t>
            </a:r>
            <a:r>
              <a:rPr lang="en-US" altLang="zh-CN" dirty="0"/>
              <a:t>/ </a:t>
            </a:r>
            <a:r>
              <a:rPr lang="zh-CN" altLang="en-US" dirty="0"/>
              <a:t>专业名称</a:t>
            </a:r>
          </a:p>
        </p:txBody>
      </p:sp>
      <p:sp>
        <p:nvSpPr>
          <p:cNvPr id="9802" name="标题 1"/>
          <p:cNvSpPr>
            <a:spLocks noGrp="1"/>
          </p:cNvSpPr>
          <p:nvPr>
            <p:ph type="ctrTitle" hasCustomPrompt="1"/>
          </p:nvPr>
        </p:nvSpPr>
        <p:spPr>
          <a:xfrm>
            <a:off x="1232677" y="1086893"/>
            <a:ext cx="9544180" cy="850465"/>
          </a:xfrm>
        </p:spPr>
        <p:txBody>
          <a:bodyPr anchor="b">
            <a:normAutofit/>
          </a:bodyPr>
          <a:lstStyle>
            <a:lvl1pPr algn="l">
              <a:defRPr sz="3600">
                <a:solidFill>
                  <a:schemeClr val="tx2"/>
                </a:solidFill>
              </a:defRPr>
            </a:lvl1pPr>
          </a:lstStyle>
          <a:p>
            <a:r>
              <a:rPr lang="zh-CN" altLang="en-US" dirty="0"/>
              <a:t>毕业论文答辩</a:t>
            </a:r>
            <a:r>
              <a:rPr lang="en-US" altLang="zh-CN" dirty="0"/>
              <a:t>PPT</a:t>
            </a:r>
            <a:r>
              <a:rPr lang="zh-CN" altLang="en-US" dirty="0"/>
              <a:t>模板</a:t>
            </a:r>
          </a:p>
        </p:txBody>
      </p:sp>
      <p:sp>
        <p:nvSpPr>
          <p:cNvPr id="16" name="矩形 15"/>
          <p:cNvSpPr/>
          <p:nvPr/>
        </p:nvSpPr>
        <p:spPr>
          <a:xfrm>
            <a:off x="1232677" y="2013558"/>
            <a:ext cx="514985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占位符 13"/>
          <p:cNvSpPr>
            <a:spLocks noGrp="1"/>
          </p:cNvSpPr>
          <p:nvPr>
            <p:ph type="body" sz="quarter" idx="10" hasCustomPrompt="1"/>
          </p:nvPr>
        </p:nvSpPr>
        <p:spPr>
          <a:xfrm>
            <a:off x="1232678" y="3088006"/>
            <a:ext cx="5149850" cy="371475"/>
          </a:xfrm>
        </p:spPr>
        <p:txBody>
          <a:bodyPr anchor="ctr">
            <a:normAutofit/>
          </a:bodyPr>
          <a:lstStyle>
            <a:lvl1pPr marL="0" indent="0" algn="l">
              <a:buNone/>
              <a:defRPr sz="1500" b="1"/>
            </a:lvl1pPr>
            <a:lvl2pPr marL="457177" indent="0">
              <a:buNone/>
              <a:defRPr/>
            </a:lvl2pPr>
            <a:lvl3pPr marL="914353" indent="0">
              <a:buNone/>
              <a:defRPr/>
            </a:lvl3pPr>
            <a:lvl4pPr marL="1371531" indent="0">
              <a:buNone/>
              <a:defRPr/>
            </a:lvl4pPr>
            <a:lvl5pPr marL="1828709" indent="0">
              <a:buNone/>
              <a:defRPr/>
            </a:lvl5pPr>
          </a:lstStyle>
          <a:p>
            <a:pPr lvl="0"/>
            <a:r>
              <a:rPr lang="zh-CN" altLang="en-US" dirty="0"/>
              <a:t>答辩人</a:t>
            </a:r>
          </a:p>
        </p:txBody>
      </p:sp>
      <p:sp>
        <p:nvSpPr>
          <p:cNvPr id="17" name="文本占位符 13"/>
          <p:cNvSpPr>
            <a:spLocks noGrp="1"/>
          </p:cNvSpPr>
          <p:nvPr>
            <p:ph type="body" sz="quarter" idx="11" hasCustomPrompt="1"/>
          </p:nvPr>
        </p:nvSpPr>
        <p:spPr>
          <a:xfrm>
            <a:off x="1232678" y="3459481"/>
            <a:ext cx="5149850" cy="371475"/>
          </a:xfrm>
        </p:spPr>
        <p:txBody>
          <a:bodyPr anchor="ctr">
            <a:normAutofit/>
          </a:bodyPr>
          <a:lstStyle>
            <a:lvl1pPr marL="0" indent="0" algn="l">
              <a:buNone/>
              <a:defRPr sz="1500" b="1"/>
            </a:lvl1pPr>
            <a:lvl2pPr marL="457177" indent="0">
              <a:buNone/>
              <a:defRPr/>
            </a:lvl2pPr>
            <a:lvl3pPr marL="914353" indent="0">
              <a:buNone/>
              <a:defRPr/>
            </a:lvl3pPr>
            <a:lvl4pPr marL="1371531" indent="0">
              <a:buNone/>
              <a:defRPr/>
            </a:lvl4pPr>
            <a:lvl5pPr marL="1828709" indent="0">
              <a:buNone/>
              <a:defRPr/>
            </a:lvl5pPr>
          </a:lstStyle>
          <a:p>
            <a:pPr lvl="0"/>
            <a:r>
              <a:rPr lang="zh-CN" altLang="en-US"/>
              <a:t>指导老师</a:t>
            </a: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096000" y="3311525"/>
            <a:ext cx="4049905" cy="428625"/>
          </a:xfrm>
        </p:spPr>
        <p:txBody>
          <a:bodyPr anchor="ctr">
            <a:normAutofit/>
          </a:bodyPr>
          <a:lstStyle>
            <a:lvl1pPr algn="l">
              <a:defRPr sz="2200" b="1">
                <a:solidFill>
                  <a:schemeClr val="tx1"/>
                </a:solidFill>
              </a:defRPr>
            </a:lvl1pPr>
          </a:lstStyle>
          <a:p>
            <a:r>
              <a:rPr lang="zh-CN" altLang="en-US" dirty="0"/>
              <a:t>单击此处添加幻灯片章节标题</a:t>
            </a:r>
          </a:p>
        </p:txBody>
      </p:sp>
      <p:sp>
        <p:nvSpPr>
          <p:cNvPr id="3" name="文本占位符 2"/>
          <p:cNvSpPr>
            <a:spLocks noGrp="1"/>
          </p:cNvSpPr>
          <p:nvPr>
            <p:ph type="body" idx="1"/>
          </p:nvPr>
        </p:nvSpPr>
        <p:spPr>
          <a:xfrm>
            <a:off x="6096000" y="3902075"/>
            <a:ext cx="4049905" cy="1095375"/>
          </a:xfrm>
        </p:spPr>
        <p:txBody>
          <a:bodyPr anchor="t">
            <a:normAutofit/>
          </a:bodyPr>
          <a:lstStyle>
            <a:lvl1pPr marL="0" indent="0" algn="l">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grpSp>
        <p:nvGrpSpPr>
          <p:cNvPr id="45" name="组合 44"/>
          <p:cNvGrpSpPr/>
          <p:nvPr/>
        </p:nvGrpSpPr>
        <p:grpSpPr>
          <a:xfrm rot="1724836">
            <a:off x="2256745" y="-899227"/>
            <a:ext cx="1703388" cy="1546225"/>
            <a:chOff x="2401888" y="-739775"/>
            <a:chExt cx="1703388" cy="1546225"/>
          </a:xfrm>
          <a:solidFill>
            <a:schemeClr val="accent1">
              <a:alpha val="15000"/>
            </a:schemeClr>
          </a:solidFill>
        </p:grpSpPr>
        <p:sp>
          <p:nvSpPr>
            <p:cNvPr id="35" name="Rectangle 24"/>
            <p:cNvSpPr>
              <a:spLocks noChangeArrowheads="1"/>
            </p:cNvSpPr>
            <p:nvPr/>
          </p:nvSpPr>
          <p:spPr bwMode="auto">
            <a:xfrm>
              <a:off x="2508250" y="487362"/>
              <a:ext cx="320675" cy="319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25"/>
            <p:cNvSpPr>
              <a:spLocks noChangeArrowheads="1"/>
            </p:cNvSpPr>
            <p:nvPr/>
          </p:nvSpPr>
          <p:spPr bwMode="auto">
            <a:xfrm>
              <a:off x="2933700" y="274637"/>
              <a:ext cx="319088" cy="53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26"/>
            <p:cNvSpPr>
              <a:spLocks noChangeArrowheads="1"/>
            </p:cNvSpPr>
            <p:nvPr/>
          </p:nvSpPr>
          <p:spPr bwMode="auto">
            <a:xfrm>
              <a:off x="3360738" y="61912"/>
              <a:ext cx="319088" cy="744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27"/>
            <p:cNvSpPr>
              <a:spLocks noChangeArrowheads="1"/>
            </p:cNvSpPr>
            <p:nvPr/>
          </p:nvSpPr>
          <p:spPr bwMode="auto">
            <a:xfrm>
              <a:off x="3784600" y="-150813"/>
              <a:ext cx="320675" cy="957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8"/>
            <p:cNvSpPr>
              <a:spLocks/>
            </p:cNvSpPr>
            <p:nvPr/>
          </p:nvSpPr>
          <p:spPr bwMode="auto">
            <a:xfrm>
              <a:off x="2401888" y="-739775"/>
              <a:ext cx="1703388" cy="1014413"/>
            </a:xfrm>
            <a:custGeom>
              <a:avLst/>
              <a:gdLst>
                <a:gd name="T0" fmla="*/ 924 w 1073"/>
                <a:gd name="T1" fmla="*/ 149 h 639"/>
                <a:gd name="T2" fmla="*/ 726 w 1073"/>
                <a:gd name="T3" fmla="*/ 149 h 639"/>
                <a:gd name="T4" fmla="*/ 466 w 1073"/>
                <a:gd name="T5" fmla="*/ 344 h 639"/>
                <a:gd name="T6" fmla="*/ 331 w 1073"/>
                <a:gd name="T7" fmla="*/ 276 h 639"/>
                <a:gd name="T8" fmla="*/ 0 w 1073"/>
                <a:gd name="T9" fmla="*/ 551 h 639"/>
                <a:gd name="T10" fmla="*/ 0 w 1073"/>
                <a:gd name="T11" fmla="*/ 639 h 639"/>
                <a:gd name="T12" fmla="*/ 340 w 1073"/>
                <a:gd name="T13" fmla="*/ 356 h 639"/>
                <a:gd name="T14" fmla="*/ 473 w 1073"/>
                <a:gd name="T15" fmla="*/ 423 h 639"/>
                <a:gd name="T16" fmla="*/ 748 w 1073"/>
                <a:gd name="T17" fmla="*/ 215 h 639"/>
                <a:gd name="T18" fmla="*/ 952 w 1073"/>
                <a:gd name="T19" fmla="*/ 215 h 639"/>
                <a:gd name="T20" fmla="*/ 1073 w 1073"/>
                <a:gd name="T21" fmla="*/ 96 h 639"/>
                <a:gd name="T22" fmla="*/ 1073 w 1073"/>
                <a:gd name="T23" fmla="*/ 0 h 639"/>
                <a:gd name="T24" fmla="*/ 924 w 1073"/>
                <a:gd name="T25" fmla="*/ 14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3" h="639">
                  <a:moveTo>
                    <a:pt x="924" y="149"/>
                  </a:moveTo>
                  <a:lnTo>
                    <a:pt x="726" y="149"/>
                  </a:lnTo>
                  <a:lnTo>
                    <a:pt x="466" y="344"/>
                  </a:lnTo>
                  <a:lnTo>
                    <a:pt x="331" y="276"/>
                  </a:lnTo>
                  <a:lnTo>
                    <a:pt x="0" y="551"/>
                  </a:lnTo>
                  <a:lnTo>
                    <a:pt x="0" y="639"/>
                  </a:lnTo>
                  <a:lnTo>
                    <a:pt x="340" y="356"/>
                  </a:lnTo>
                  <a:lnTo>
                    <a:pt x="473" y="423"/>
                  </a:lnTo>
                  <a:lnTo>
                    <a:pt x="748" y="215"/>
                  </a:lnTo>
                  <a:lnTo>
                    <a:pt x="952" y="215"/>
                  </a:lnTo>
                  <a:lnTo>
                    <a:pt x="1073" y="96"/>
                  </a:lnTo>
                  <a:lnTo>
                    <a:pt x="1073" y="0"/>
                  </a:lnTo>
                  <a:lnTo>
                    <a:pt x="924"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29"/>
            <p:cNvSpPr>
              <a:spLocks noChangeArrowheads="1"/>
            </p:cNvSpPr>
            <p:nvPr/>
          </p:nvSpPr>
          <p:spPr bwMode="auto">
            <a:xfrm>
              <a:off x="2508250" y="487362"/>
              <a:ext cx="320675" cy="319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Rectangle 30"/>
            <p:cNvSpPr>
              <a:spLocks noChangeArrowheads="1"/>
            </p:cNvSpPr>
            <p:nvPr/>
          </p:nvSpPr>
          <p:spPr bwMode="auto">
            <a:xfrm>
              <a:off x="2933700" y="274637"/>
              <a:ext cx="319088" cy="531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Rectangle 31"/>
            <p:cNvSpPr>
              <a:spLocks noChangeArrowheads="1"/>
            </p:cNvSpPr>
            <p:nvPr/>
          </p:nvSpPr>
          <p:spPr bwMode="auto">
            <a:xfrm>
              <a:off x="3360738" y="61912"/>
              <a:ext cx="319088" cy="7445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32"/>
            <p:cNvSpPr>
              <a:spLocks noChangeArrowheads="1"/>
            </p:cNvSpPr>
            <p:nvPr/>
          </p:nvSpPr>
          <p:spPr bwMode="auto">
            <a:xfrm>
              <a:off x="3784600" y="-150813"/>
              <a:ext cx="320675" cy="957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3"/>
            <p:cNvSpPr>
              <a:spLocks/>
            </p:cNvSpPr>
            <p:nvPr/>
          </p:nvSpPr>
          <p:spPr bwMode="auto">
            <a:xfrm>
              <a:off x="2401888" y="-739775"/>
              <a:ext cx="1703388" cy="1014413"/>
            </a:xfrm>
            <a:custGeom>
              <a:avLst/>
              <a:gdLst>
                <a:gd name="T0" fmla="*/ 924 w 1073"/>
                <a:gd name="T1" fmla="*/ 149 h 639"/>
                <a:gd name="T2" fmla="*/ 726 w 1073"/>
                <a:gd name="T3" fmla="*/ 149 h 639"/>
                <a:gd name="T4" fmla="*/ 466 w 1073"/>
                <a:gd name="T5" fmla="*/ 344 h 639"/>
                <a:gd name="T6" fmla="*/ 331 w 1073"/>
                <a:gd name="T7" fmla="*/ 276 h 639"/>
                <a:gd name="T8" fmla="*/ 0 w 1073"/>
                <a:gd name="T9" fmla="*/ 551 h 639"/>
                <a:gd name="T10" fmla="*/ 0 w 1073"/>
                <a:gd name="T11" fmla="*/ 639 h 639"/>
                <a:gd name="T12" fmla="*/ 340 w 1073"/>
                <a:gd name="T13" fmla="*/ 356 h 639"/>
                <a:gd name="T14" fmla="*/ 473 w 1073"/>
                <a:gd name="T15" fmla="*/ 423 h 639"/>
                <a:gd name="T16" fmla="*/ 748 w 1073"/>
                <a:gd name="T17" fmla="*/ 215 h 639"/>
                <a:gd name="T18" fmla="*/ 952 w 1073"/>
                <a:gd name="T19" fmla="*/ 215 h 639"/>
                <a:gd name="T20" fmla="*/ 1073 w 1073"/>
                <a:gd name="T21" fmla="*/ 96 h 639"/>
                <a:gd name="T22" fmla="*/ 1073 w 1073"/>
                <a:gd name="T23" fmla="*/ 0 h 639"/>
                <a:gd name="T24" fmla="*/ 924 w 1073"/>
                <a:gd name="T25" fmla="*/ 14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3" h="639">
                  <a:moveTo>
                    <a:pt x="924" y="149"/>
                  </a:moveTo>
                  <a:lnTo>
                    <a:pt x="726" y="149"/>
                  </a:lnTo>
                  <a:lnTo>
                    <a:pt x="466" y="344"/>
                  </a:lnTo>
                  <a:lnTo>
                    <a:pt x="331" y="276"/>
                  </a:lnTo>
                  <a:lnTo>
                    <a:pt x="0" y="551"/>
                  </a:lnTo>
                  <a:lnTo>
                    <a:pt x="0" y="639"/>
                  </a:lnTo>
                  <a:lnTo>
                    <a:pt x="340" y="356"/>
                  </a:lnTo>
                  <a:lnTo>
                    <a:pt x="473" y="423"/>
                  </a:lnTo>
                  <a:lnTo>
                    <a:pt x="748" y="215"/>
                  </a:lnTo>
                  <a:lnTo>
                    <a:pt x="952" y="215"/>
                  </a:lnTo>
                  <a:lnTo>
                    <a:pt x="1073" y="96"/>
                  </a:lnTo>
                  <a:lnTo>
                    <a:pt x="1073" y="0"/>
                  </a:lnTo>
                  <a:lnTo>
                    <a:pt x="924"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5" name="Freeform 37"/>
          <p:cNvSpPr>
            <a:spLocks noEditPoints="1"/>
          </p:cNvSpPr>
          <p:nvPr/>
        </p:nvSpPr>
        <p:spPr bwMode="auto">
          <a:xfrm>
            <a:off x="10917238" y="895350"/>
            <a:ext cx="1549400" cy="1550988"/>
          </a:xfrm>
          <a:custGeom>
            <a:avLst/>
            <a:gdLst>
              <a:gd name="T0" fmla="*/ 472 w 472"/>
              <a:gd name="T1" fmla="*/ 266 h 472"/>
              <a:gd name="T2" fmla="*/ 472 w 472"/>
              <a:gd name="T3" fmla="*/ 209 h 472"/>
              <a:gd name="T4" fmla="*/ 404 w 472"/>
              <a:gd name="T5" fmla="*/ 192 h 472"/>
              <a:gd name="T6" fmla="*/ 384 w 472"/>
              <a:gd name="T7" fmla="*/ 144 h 472"/>
              <a:gd name="T8" fmla="*/ 420 w 472"/>
              <a:gd name="T9" fmla="*/ 91 h 472"/>
              <a:gd name="T10" fmla="*/ 379 w 472"/>
              <a:gd name="T11" fmla="*/ 50 h 472"/>
              <a:gd name="T12" fmla="*/ 323 w 472"/>
              <a:gd name="T13" fmla="*/ 84 h 472"/>
              <a:gd name="T14" fmla="*/ 277 w 472"/>
              <a:gd name="T15" fmla="*/ 65 h 472"/>
              <a:gd name="T16" fmla="*/ 265 w 472"/>
              <a:gd name="T17" fmla="*/ 0 h 472"/>
              <a:gd name="T18" fmla="*/ 208 w 472"/>
              <a:gd name="T19" fmla="*/ 0 h 472"/>
              <a:gd name="T20" fmla="*/ 192 w 472"/>
              <a:gd name="T21" fmla="*/ 64 h 472"/>
              <a:gd name="T22" fmla="*/ 142 w 472"/>
              <a:gd name="T23" fmla="*/ 85 h 472"/>
              <a:gd name="T24" fmla="*/ 88 w 472"/>
              <a:gd name="T25" fmla="*/ 48 h 472"/>
              <a:gd name="T26" fmla="*/ 47 w 472"/>
              <a:gd name="T27" fmla="*/ 88 h 472"/>
              <a:gd name="T28" fmla="*/ 81 w 472"/>
              <a:gd name="T29" fmla="*/ 145 h 472"/>
              <a:gd name="T30" fmla="*/ 61 w 472"/>
              <a:gd name="T31" fmla="*/ 194 h 472"/>
              <a:gd name="T32" fmla="*/ 0 w 472"/>
              <a:gd name="T33" fmla="*/ 206 h 472"/>
              <a:gd name="T34" fmla="*/ 0 w 472"/>
              <a:gd name="T35" fmla="*/ 263 h 472"/>
              <a:gd name="T36" fmla="*/ 61 w 472"/>
              <a:gd name="T37" fmla="*/ 278 h 472"/>
              <a:gd name="T38" fmla="*/ 81 w 472"/>
              <a:gd name="T39" fmla="*/ 327 h 472"/>
              <a:gd name="T40" fmla="*/ 44 w 472"/>
              <a:gd name="T41" fmla="*/ 382 h 472"/>
              <a:gd name="T42" fmla="*/ 84 w 472"/>
              <a:gd name="T43" fmla="*/ 422 h 472"/>
              <a:gd name="T44" fmla="*/ 141 w 472"/>
              <a:gd name="T45" fmla="*/ 388 h 472"/>
              <a:gd name="T46" fmla="*/ 192 w 472"/>
              <a:gd name="T47" fmla="*/ 409 h 472"/>
              <a:gd name="T48" fmla="*/ 205 w 472"/>
              <a:gd name="T49" fmla="*/ 472 h 472"/>
              <a:gd name="T50" fmla="*/ 262 w 472"/>
              <a:gd name="T51" fmla="*/ 472 h 472"/>
              <a:gd name="T52" fmla="*/ 278 w 472"/>
              <a:gd name="T53" fmla="*/ 408 h 472"/>
              <a:gd name="T54" fmla="*/ 324 w 472"/>
              <a:gd name="T55" fmla="*/ 388 h 472"/>
              <a:gd name="T56" fmla="*/ 379 w 472"/>
              <a:gd name="T57" fmla="*/ 424 h 472"/>
              <a:gd name="T58" fmla="*/ 419 w 472"/>
              <a:gd name="T59" fmla="*/ 384 h 472"/>
              <a:gd name="T60" fmla="*/ 385 w 472"/>
              <a:gd name="T61" fmla="*/ 327 h 472"/>
              <a:gd name="T62" fmla="*/ 404 w 472"/>
              <a:gd name="T63" fmla="*/ 279 h 472"/>
              <a:gd name="T64" fmla="*/ 472 w 472"/>
              <a:gd name="T65" fmla="*/ 266 h 472"/>
              <a:gd name="T66" fmla="*/ 235 w 472"/>
              <a:gd name="T67" fmla="*/ 355 h 472"/>
              <a:gd name="T68" fmla="*/ 118 w 472"/>
              <a:gd name="T69" fmla="*/ 239 h 472"/>
              <a:gd name="T70" fmla="*/ 235 w 472"/>
              <a:gd name="T71" fmla="*/ 122 h 472"/>
              <a:gd name="T72" fmla="*/ 352 w 472"/>
              <a:gd name="T73" fmla="*/ 239 h 472"/>
              <a:gd name="T74" fmla="*/ 235 w 472"/>
              <a:gd name="T75" fmla="*/ 355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2" h="472">
                <a:moveTo>
                  <a:pt x="472" y="266"/>
                </a:moveTo>
                <a:cubicBezTo>
                  <a:pt x="472" y="209"/>
                  <a:pt x="472" y="209"/>
                  <a:pt x="472" y="209"/>
                </a:cubicBezTo>
                <a:cubicBezTo>
                  <a:pt x="404" y="192"/>
                  <a:pt x="404" y="192"/>
                  <a:pt x="404" y="192"/>
                </a:cubicBezTo>
                <a:cubicBezTo>
                  <a:pt x="400" y="175"/>
                  <a:pt x="393" y="159"/>
                  <a:pt x="384" y="144"/>
                </a:cubicBezTo>
                <a:cubicBezTo>
                  <a:pt x="420" y="91"/>
                  <a:pt x="420" y="91"/>
                  <a:pt x="420" y="91"/>
                </a:cubicBezTo>
                <a:cubicBezTo>
                  <a:pt x="379" y="50"/>
                  <a:pt x="379" y="50"/>
                  <a:pt x="379" y="50"/>
                </a:cubicBezTo>
                <a:cubicBezTo>
                  <a:pt x="323" y="84"/>
                  <a:pt x="323" y="84"/>
                  <a:pt x="323" y="84"/>
                </a:cubicBezTo>
                <a:cubicBezTo>
                  <a:pt x="309" y="76"/>
                  <a:pt x="294" y="70"/>
                  <a:pt x="277" y="65"/>
                </a:cubicBezTo>
                <a:cubicBezTo>
                  <a:pt x="265" y="0"/>
                  <a:pt x="265" y="0"/>
                  <a:pt x="265" y="0"/>
                </a:cubicBezTo>
                <a:cubicBezTo>
                  <a:pt x="208" y="0"/>
                  <a:pt x="208" y="0"/>
                  <a:pt x="208" y="0"/>
                </a:cubicBezTo>
                <a:cubicBezTo>
                  <a:pt x="192" y="64"/>
                  <a:pt x="192" y="64"/>
                  <a:pt x="192" y="64"/>
                </a:cubicBezTo>
                <a:cubicBezTo>
                  <a:pt x="174" y="69"/>
                  <a:pt x="157" y="76"/>
                  <a:pt x="142" y="85"/>
                </a:cubicBezTo>
                <a:cubicBezTo>
                  <a:pt x="88" y="48"/>
                  <a:pt x="88" y="48"/>
                  <a:pt x="88" y="48"/>
                </a:cubicBezTo>
                <a:cubicBezTo>
                  <a:pt x="47" y="88"/>
                  <a:pt x="47" y="88"/>
                  <a:pt x="47" y="88"/>
                </a:cubicBezTo>
                <a:cubicBezTo>
                  <a:pt x="81" y="145"/>
                  <a:pt x="81" y="145"/>
                  <a:pt x="81" y="145"/>
                </a:cubicBezTo>
                <a:cubicBezTo>
                  <a:pt x="72" y="160"/>
                  <a:pt x="65" y="177"/>
                  <a:pt x="61" y="194"/>
                </a:cubicBezTo>
                <a:cubicBezTo>
                  <a:pt x="0" y="206"/>
                  <a:pt x="0" y="206"/>
                  <a:pt x="0" y="206"/>
                </a:cubicBezTo>
                <a:cubicBezTo>
                  <a:pt x="0" y="263"/>
                  <a:pt x="0" y="263"/>
                  <a:pt x="0" y="263"/>
                </a:cubicBezTo>
                <a:cubicBezTo>
                  <a:pt x="61" y="278"/>
                  <a:pt x="61" y="278"/>
                  <a:pt x="61" y="278"/>
                </a:cubicBezTo>
                <a:cubicBezTo>
                  <a:pt x="65" y="295"/>
                  <a:pt x="72" y="312"/>
                  <a:pt x="81" y="327"/>
                </a:cubicBezTo>
                <a:cubicBezTo>
                  <a:pt x="44" y="382"/>
                  <a:pt x="44" y="382"/>
                  <a:pt x="44" y="382"/>
                </a:cubicBezTo>
                <a:cubicBezTo>
                  <a:pt x="84" y="422"/>
                  <a:pt x="84" y="422"/>
                  <a:pt x="84" y="422"/>
                </a:cubicBezTo>
                <a:cubicBezTo>
                  <a:pt x="141" y="388"/>
                  <a:pt x="141" y="388"/>
                  <a:pt x="141" y="388"/>
                </a:cubicBezTo>
                <a:cubicBezTo>
                  <a:pt x="157" y="397"/>
                  <a:pt x="174" y="404"/>
                  <a:pt x="192" y="409"/>
                </a:cubicBezTo>
                <a:cubicBezTo>
                  <a:pt x="205" y="472"/>
                  <a:pt x="205" y="472"/>
                  <a:pt x="205" y="472"/>
                </a:cubicBezTo>
                <a:cubicBezTo>
                  <a:pt x="262" y="472"/>
                  <a:pt x="262" y="472"/>
                  <a:pt x="262" y="472"/>
                </a:cubicBezTo>
                <a:cubicBezTo>
                  <a:pt x="278" y="408"/>
                  <a:pt x="278" y="408"/>
                  <a:pt x="278" y="408"/>
                </a:cubicBezTo>
                <a:cubicBezTo>
                  <a:pt x="294" y="403"/>
                  <a:pt x="310" y="396"/>
                  <a:pt x="324" y="388"/>
                </a:cubicBezTo>
                <a:cubicBezTo>
                  <a:pt x="379" y="424"/>
                  <a:pt x="379" y="424"/>
                  <a:pt x="379" y="424"/>
                </a:cubicBezTo>
                <a:cubicBezTo>
                  <a:pt x="419" y="384"/>
                  <a:pt x="419" y="384"/>
                  <a:pt x="419" y="384"/>
                </a:cubicBezTo>
                <a:cubicBezTo>
                  <a:pt x="385" y="327"/>
                  <a:pt x="385" y="327"/>
                  <a:pt x="385" y="327"/>
                </a:cubicBezTo>
                <a:cubicBezTo>
                  <a:pt x="393" y="312"/>
                  <a:pt x="400" y="296"/>
                  <a:pt x="404" y="279"/>
                </a:cubicBezTo>
                <a:lnTo>
                  <a:pt x="472" y="266"/>
                </a:lnTo>
                <a:close/>
                <a:moveTo>
                  <a:pt x="235" y="355"/>
                </a:moveTo>
                <a:cubicBezTo>
                  <a:pt x="171" y="355"/>
                  <a:pt x="118" y="303"/>
                  <a:pt x="118" y="239"/>
                </a:cubicBezTo>
                <a:cubicBezTo>
                  <a:pt x="118" y="174"/>
                  <a:pt x="171" y="122"/>
                  <a:pt x="235" y="122"/>
                </a:cubicBezTo>
                <a:cubicBezTo>
                  <a:pt x="299" y="122"/>
                  <a:pt x="352" y="174"/>
                  <a:pt x="352" y="239"/>
                </a:cubicBezTo>
                <a:cubicBezTo>
                  <a:pt x="352" y="303"/>
                  <a:pt x="299" y="355"/>
                  <a:pt x="235" y="355"/>
                </a:cubicBezTo>
                <a:close/>
              </a:path>
            </a:pathLst>
          </a:custGeom>
          <a:solidFill>
            <a:srgbClr val="00AEB3">
              <a:alpha val="42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42"/>
          <p:cNvSpPr>
            <a:spLocks noEditPoints="1"/>
          </p:cNvSpPr>
          <p:nvPr/>
        </p:nvSpPr>
        <p:spPr bwMode="auto">
          <a:xfrm>
            <a:off x="10863263" y="2808288"/>
            <a:ext cx="1452563" cy="1677988"/>
          </a:xfrm>
          <a:custGeom>
            <a:avLst/>
            <a:gdLst>
              <a:gd name="T0" fmla="*/ 722 w 915"/>
              <a:gd name="T1" fmla="*/ 526 h 1057"/>
              <a:gd name="T2" fmla="*/ 583 w 915"/>
              <a:gd name="T3" fmla="*/ 56 h 1057"/>
              <a:gd name="T4" fmla="*/ 776 w 915"/>
              <a:gd name="T5" fmla="*/ 0 h 1057"/>
              <a:gd name="T6" fmla="*/ 915 w 915"/>
              <a:gd name="T7" fmla="*/ 470 h 1057"/>
              <a:gd name="T8" fmla="*/ 722 w 915"/>
              <a:gd name="T9" fmla="*/ 526 h 1057"/>
              <a:gd name="T10" fmla="*/ 415 w 915"/>
              <a:gd name="T11" fmla="*/ 490 h 1057"/>
              <a:gd name="T12" fmla="*/ 342 w 915"/>
              <a:gd name="T13" fmla="*/ 241 h 1057"/>
              <a:gd name="T14" fmla="*/ 168 w 915"/>
              <a:gd name="T15" fmla="*/ 291 h 1057"/>
              <a:gd name="T16" fmla="*/ 242 w 915"/>
              <a:gd name="T17" fmla="*/ 540 h 1057"/>
              <a:gd name="T18" fmla="*/ 415 w 915"/>
              <a:gd name="T19" fmla="*/ 490 h 1057"/>
              <a:gd name="T20" fmla="*/ 146 w 915"/>
              <a:gd name="T21" fmla="*/ 358 h 1057"/>
              <a:gd name="T22" fmla="*/ 0 w 915"/>
              <a:gd name="T23" fmla="*/ 401 h 1057"/>
              <a:gd name="T24" fmla="*/ 41 w 915"/>
              <a:gd name="T25" fmla="*/ 538 h 1057"/>
              <a:gd name="T26" fmla="*/ 187 w 915"/>
              <a:gd name="T27" fmla="*/ 496 h 1057"/>
              <a:gd name="T28" fmla="*/ 146 w 915"/>
              <a:gd name="T29" fmla="*/ 358 h 1057"/>
              <a:gd name="T30" fmla="*/ 438 w 915"/>
              <a:gd name="T31" fmla="*/ 902 h 1057"/>
              <a:gd name="T32" fmla="*/ 579 w 915"/>
              <a:gd name="T33" fmla="*/ 488 h 1057"/>
              <a:gd name="T34" fmla="*/ 655 w 915"/>
              <a:gd name="T35" fmla="*/ 465 h 1057"/>
              <a:gd name="T36" fmla="*/ 556 w 915"/>
              <a:gd name="T37" fmla="*/ 131 h 1057"/>
              <a:gd name="T38" fmla="*/ 377 w 915"/>
              <a:gd name="T39" fmla="*/ 183 h 1057"/>
              <a:gd name="T40" fmla="*/ 476 w 915"/>
              <a:gd name="T41" fmla="*/ 519 h 1057"/>
              <a:gd name="T42" fmla="*/ 478 w 915"/>
              <a:gd name="T43" fmla="*/ 517 h 1057"/>
              <a:gd name="T44" fmla="*/ 357 w 915"/>
              <a:gd name="T45" fmla="*/ 874 h 1057"/>
              <a:gd name="T46" fmla="*/ 56 w 915"/>
              <a:gd name="T47" fmla="*/ 772 h 1057"/>
              <a:gd name="T48" fmla="*/ 38 w 915"/>
              <a:gd name="T49" fmla="*/ 825 h 1057"/>
              <a:gd name="T50" fmla="*/ 339 w 915"/>
              <a:gd name="T51" fmla="*/ 928 h 1057"/>
              <a:gd name="T52" fmla="*/ 420 w 915"/>
              <a:gd name="T53" fmla="*/ 955 h 1057"/>
              <a:gd name="T54" fmla="*/ 719 w 915"/>
              <a:gd name="T55" fmla="*/ 1057 h 1057"/>
              <a:gd name="T56" fmla="*/ 737 w 915"/>
              <a:gd name="T57" fmla="*/ 1004 h 1057"/>
              <a:gd name="T58" fmla="*/ 438 w 915"/>
              <a:gd name="T59" fmla="*/ 902 h 1057"/>
              <a:gd name="T60" fmla="*/ 438 w 915"/>
              <a:gd name="T61" fmla="*/ 902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15" h="1057">
                <a:moveTo>
                  <a:pt x="722" y="526"/>
                </a:moveTo>
                <a:lnTo>
                  <a:pt x="583" y="56"/>
                </a:lnTo>
                <a:lnTo>
                  <a:pt x="776" y="0"/>
                </a:lnTo>
                <a:lnTo>
                  <a:pt x="915" y="470"/>
                </a:lnTo>
                <a:lnTo>
                  <a:pt x="722" y="526"/>
                </a:lnTo>
                <a:close/>
                <a:moveTo>
                  <a:pt x="415" y="490"/>
                </a:moveTo>
                <a:lnTo>
                  <a:pt x="342" y="241"/>
                </a:lnTo>
                <a:lnTo>
                  <a:pt x="168" y="291"/>
                </a:lnTo>
                <a:lnTo>
                  <a:pt x="242" y="540"/>
                </a:lnTo>
                <a:lnTo>
                  <a:pt x="415" y="490"/>
                </a:lnTo>
                <a:close/>
                <a:moveTo>
                  <a:pt x="146" y="358"/>
                </a:moveTo>
                <a:lnTo>
                  <a:pt x="0" y="401"/>
                </a:lnTo>
                <a:lnTo>
                  <a:pt x="41" y="538"/>
                </a:lnTo>
                <a:lnTo>
                  <a:pt x="187" y="496"/>
                </a:lnTo>
                <a:lnTo>
                  <a:pt x="146" y="358"/>
                </a:lnTo>
                <a:close/>
                <a:moveTo>
                  <a:pt x="438" y="902"/>
                </a:moveTo>
                <a:lnTo>
                  <a:pt x="579" y="488"/>
                </a:lnTo>
                <a:lnTo>
                  <a:pt x="655" y="465"/>
                </a:lnTo>
                <a:lnTo>
                  <a:pt x="556" y="131"/>
                </a:lnTo>
                <a:lnTo>
                  <a:pt x="377" y="183"/>
                </a:lnTo>
                <a:lnTo>
                  <a:pt x="476" y="519"/>
                </a:lnTo>
                <a:lnTo>
                  <a:pt x="478" y="517"/>
                </a:lnTo>
                <a:lnTo>
                  <a:pt x="357" y="874"/>
                </a:lnTo>
                <a:lnTo>
                  <a:pt x="56" y="772"/>
                </a:lnTo>
                <a:lnTo>
                  <a:pt x="38" y="825"/>
                </a:lnTo>
                <a:lnTo>
                  <a:pt x="339" y="928"/>
                </a:lnTo>
                <a:lnTo>
                  <a:pt x="420" y="955"/>
                </a:lnTo>
                <a:lnTo>
                  <a:pt x="719" y="1057"/>
                </a:lnTo>
                <a:lnTo>
                  <a:pt x="737" y="1004"/>
                </a:lnTo>
                <a:lnTo>
                  <a:pt x="438" y="902"/>
                </a:lnTo>
                <a:lnTo>
                  <a:pt x="438" y="902"/>
                </a:lnTo>
                <a:close/>
              </a:path>
            </a:pathLst>
          </a:custGeom>
          <a:solidFill>
            <a:srgbClr val="00AEB3">
              <a:alpha val="34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47"/>
          <p:cNvSpPr>
            <a:spLocks noEditPoints="1"/>
          </p:cNvSpPr>
          <p:nvPr/>
        </p:nvSpPr>
        <p:spPr bwMode="auto">
          <a:xfrm>
            <a:off x="11339513" y="4449763"/>
            <a:ext cx="2273300" cy="2197100"/>
          </a:xfrm>
          <a:custGeom>
            <a:avLst/>
            <a:gdLst>
              <a:gd name="T0" fmla="*/ 550 w 785"/>
              <a:gd name="T1" fmla="*/ 34 h 759"/>
              <a:gd name="T2" fmla="*/ 491 w 785"/>
              <a:gd name="T3" fmla="*/ 60 h 759"/>
              <a:gd name="T4" fmla="*/ 443 w 785"/>
              <a:gd name="T5" fmla="*/ 56 h 759"/>
              <a:gd name="T6" fmla="*/ 444 w 785"/>
              <a:gd name="T7" fmla="*/ 115 h 759"/>
              <a:gd name="T8" fmla="*/ 401 w 785"/>
              <a:gd name="T9" fmla="*/ 74 h 759"/>
              <a:gd name="T10" fmla="*/ 370 w 785"/>
              <a:gd name="T11" fmla="*/ 112 h 759"/>
              <a:gd name="T12" fmla="*/ 311 w 785"/>
              <a:gd name="T13" fmla="*/ 138 h 759"/>
              <a:gd name="T14" fmla="*/ 263 w 785"/>
              <a:gd name="T15" fmla="*/ 134 h 759"/>
              <a:gd name="T16" fmla="*/ 264 w 785"/>
              <a:gd name="T17" fmla="*/ 194 h 759"/>
              <a:gd name="T18" fmla="*/ 221 w 785"/>
              <a:gd name="T19" fmla="*/ 153 h 759"/>
              <a:gd name="T20" fmla="*/ 191 w 785"/>
              <a:gd name="T21" fmla="*/ 190 h 759"/>
              <a:gd name="T22" fmla="*/ 132 w 785"/>
              <a:gd name="T23" fmla="*/ 216 h 759"/>
              <a:gd name="T24" fmla="*/ 83 w 785"/>
              <a:gd name="T25" fmla="*/ 213 h 759"/>
              <a:gd name="T26" fmla="*/ 84 w 785"/>
              <a:gd name="T27" fmla="*/ 272 h 759"/>
              <a:gd name="T28" fmla="*/ 42 w 785"/>
              <a:gd name="T29" fmla="*/ 231 h 759"/>
              <a:gd name="T30" fmla="*/ 197 w 785"/>
              <a:gd name="T31" fmla="*/ 701 h 759"/>
              <a:gd name="T32" fmla="*/ 726 w 785"/>
              <a:gd name="T33" fmla="*/ 557 h 759"/>
              <a:gd name="T34" fmla="*/ 570 w 785"/>
              <a:gd name="T35" fmla="*/ 0 h 759"/>
              <a:gd name="T36" fmla="*/ 698 w 785"/>
              <a:gd name="T37" fmla="*/ 399 h 759"/>
              <a:gd name="T38" fmla="*/ 195 w 785"/>
              <a:gd name="T39" fmla="*/ 610 h 759"/>
              <a:gd name="T40" fmla="*/ 692 w 785"/>
              <a:gd name="T41" fmla="*/ 386 h 759"/>
              <a:gd name="T42" fmla="*/ 698 w 785"/>
              <a:gd name="T43" fmla="*/ 399 h 759"/>
              <a:gd name="T44" fmla="*/ 173 w 785"/>
              <a:gd name="T45" fmla="*/ 541 h 759"/>
              <a:gd name="T46" fmla="*/ 167 w 785"/>
              <a:gd name="T47" fmla="*/ 528 h 759"/>
              <a:gd name="T48" fmla="*/ 670 w 785"/>
              <a:gd name="T49" fmla="*/ 316 h 759"/>
              <a:gd name="T50" fmla="*/ 634 w 785"/>
              <a:gd name="T51" fmla="*/ 253 h 759"/>
              <a:gd name="T52" fmla="*/ 131 w 785"/>
              <a:gd name="T53" fmla="*/ 465 h 759"/>
              <a:gd name="T54" fmla="*/ 629 w 785"/>
              <a:gd name="T55" fmla="*/ 240 h 759"/>
              <a:gd name="T56" fmla="*/ 634 w 785"/>
              <a:gd name="T57" fmla="*/ 253 h 759"/>
              <a:gd name="T58" fmla="*/ 109 w 785"/>
              <a:gd name="T59" fmla="*/ 396 h 759"/>
              <a:gd name="T60" fmla="*/ 103 w 785"/>
              <a:gd name="T61" fmla="*/ 382 h 759"/>
              <a:gd name="T62" fmla="*/ 607 w 785"/>
              <a:gd name="T63" fmla="*/ 17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5" h="759">
                <a:moveTo>
                  <a:pt x="532" y="17"/>
                </a:moveTo>
                <a:cubicBezTo>
                  <a:pt x="540" y="20"/>
                  <a:pt x="546" y="26"/>
                  <a:pt x="550" y="34"/>
                </a:cubicBezTo>
                <a:cubicBezTo>
                  <a:pt x="557" y="50"/>
                  <a:pt x="549" y="69"/>
                  <a:pt x="533" y="76"/>
                </a:cubicBezTo>
                <a:cubicBezTo>
                  <a:pt x="517" y="83"/>
                  <a:pt x="498" y="76"/>
                  <a:pt x="491" y="60"/>
                </a:cubicBezTo>
                <a:cubicBezTo>
                  <a:pt x="487" y="51"/>
                  <a:pt x="487" y="43"/>
                  <a:pt x="490" y="35"/>
                </a:cubicBezTo>
                <a:cubicBezTo>
                  <a:pt x="443" y="56"/>
                  <a:pt x="443" y="56"/>
                  <a:pt x="443" y="56"/>
                </a:cubicBezTo>
                <a:cubicBezTo>
                  <a:pt x="450" y="59"/>
                  <a:pt x="457" y="65"/>
                  <a:pt x="460" y="73"/>
                </a:cubicBezTo>
                <a:cubicBezTo>
                  <a:pt x="467" y="89"/>
                  <a:pt x="460" y="108"/>
                  <a:pt x="444" y="115"/>
                </a:cubicBezTo>
                <a:cubicBezTo>
                  <a:pt x="427" y="122"/>
                  <a:pt x="408" y="115"/>
                  <a:pt x="401" y="99"/>
                </a:cubicBezTo>
                <a:cubicBezTo>
                  <a:pt x="398" y="91"/>
                  <a:pt x="398" y="82"/>
                  <a:pt x="401" y="74"/>
                </a:cubicBezTo>
                <a:cubicBezTo>
                  <a:pt x="352" y="95"/>
                  <a:pt x="352" y="95"/>
                  <a:pt x="352" y="95"/>
                </a:cubicBezTo>
                <a:cubicBezTo>
                  <a:pt x="360" y="98"/>
                  <a:pt x="366" y="104"/>
                  <a:pt x="370" y="112"/>
                </a:cubicBezTo>
                <a:cubicBezTo>
                  <a:pt x="377" y="129"/>
                  <a:pt x="370" y="147"/>
                  <a:pt x="353" y="155"/>
                </a:cubicBezTo>
                <a:cubicBezTo>
                  <a:pt x="337" y="162"/>
                  <a:pt x="318" y="154"/>
                  <a:pt x="311" y="138"/>
                </a:cubicBezTo>
                <a:cubicBezTo>
                  <a:pt x="308" y="130"/>
                  <a:pt x="308" y="121"/>
                  <a:pt x="311" y="113"/>
                </a:cubicBezTo>
                <a:cubicBezTo>
                  <a:pt x="263" y="134"/>
                  <a:pt x="263" y="134"/>
                  <a:pt x="263" y="134"/>
                </a:cubicBezTo>
                <a:cubicBezTo>
                  <a:pt x="270" y="137"/>
                  <a:pt x="277" y="143"/>
                  <a:pt x="280" y="151"/>
                </a:cubicBezTo>
                <a:cubicBezTo>
                  <a:pt x="287" y="168"/>
                  <a:pt x="280" y="187"/>
                  <a:pt x="264" y="194"/>
                </a:cubicBezTo>
                <a:cubicBezTo>
                  <a:pt x="247" y="201"/>
                  <a:pt x="228" y="193"/>
                  <a:pt x="221" y="177"/>
                </a:cubicBezTo>
                <a:cubicBezTo>
                  <a:pt x="218" y="169"/>
                  <a:pt x="218" y="160"/>
                  <a:pt x="221" y="153"/>
                </a:cubicBezTo>
                <a:cubicBezTo>
                  <a:pt x="173" y="173"/>
                  <a:pt x="173" y="173"/>
                  <a:pt x="173" y="173"/>
                </a:cubicBezTo>
                <a:cubicBezTo>
                  <a:pt x="181" y="176"/>
                  <a:pt x="187" y="182"/>
                  <a:pt x="191" y="190"/>
                </a:cubicBezTo>
                <a:cubicBezTo>
                  <a:pt x="198" y="207"/>
                  <a:pt x="190" y="226"/>
                  <a:pt x="174" y="233"/>
                </a:cubicBezTo>
                <a:cubicBezTo>
                  <a:pt x="158" y="240"/>
                  <a:pt x="139" y="232"/>
                  <a:pt x="132" y="216"/>
                </a:cubicBezTo>
                <a:cubicBezTo>
                  <a:pt x="128" y="208"/>
                  <a:pt x="128" y="199"/>
                  <a:pt x="131" y="192"/>
                </a:cubicBezTo>
                <a:cubicBezTo>
                  <a:pt x="83" y="213"/>
                  <a:pt x="83" y="213"/>
                  <a:pt x="83" y="213"/>
                </a:cubicBezTo>
                <a:cubicBezTo>
                  <a:pt x="91" y="216"/>
                  <a:pt x="97" y="221"/>
                  <a:pt x="101" y="230"/>
                </a:cubicBezTo>
                <a:cubicBezTo>
                  <a:pt x="108" y="246"/>
                  <a:pt x="101" y="265"/>
                  <a:pt x="84" y="272"/>
                </a:cubicBezTo>
                <a:cubicBezTo>
                  <a:pt x="68" y="279"/>
                  <a:pt x="49" y="271"/>
                  <a:pt x="42" y="255"/>
                </a:cubicBezTo>
                <a:cubicBezTo>
                  <a:pt x="39" y="247"/>
                  <a:pt x="39" y="238"/>
                  <a:pt x="42" y="231"/>
                </a:cubicBezTo>
                <a:cubicBezTo>
                  <a:pt x="0" y="249"/>
                  <a:pt x="0" y="249"/>
                  <a:pt x="0" y="249"/>
                </a:cubicBezTo>
                <a:cubicBezTo>
                  <a:pt x="197" y="701"/>
                  <a:pt x="197" y="701"/>
                  <a:pt x="197" y="701"/>
                </a:cubicBezTo>
                <a:cubicBezTo>
                  <a:pt x="215" y="741"/>
                  <a:pt x="261" y="759"/>
                  <a:pt x="302" y="742"/>
                </a:cubicBezTo>
                <a:cubicBezTo>
                  <a:pt x="726" y="557"/>
                  <a:pt x="726" y="557"/>
                  <a:pt x="726" y="557"/>
                </a:cubicBezTo>
                <a:cubicBezTo>
                  <a:pt x="766" y="539"/>
                  <a:pt x="785" y="492"/>
                  <a:pt x="767" y="452"/>
                </a:cubicBezTo>
                <a:cubicBezTo>
                  <a:pt x="570" y="0"/>
                  <a:pt x="570" y="0"/>
                  <a:pt x="570" y="0"/>
                </a:cubicBezTo>
                <a:lnTo>
                  <a:pt x="532" y="17"/>
                </a:lnTo>
                <a:close/>
                <a:moveTo>
                  <a:pt x="698" y="399"/>
                </a:moveTo>
                <a:cubicBezTo>
                  <a:pt x="204" y="614"/>
                  <a:pt x="204" y="614"/>
                  <a:pt x="204" y="614"/>
                </a:cubicBezTo>
                <a:cubicBezTo>
                  <a:pt x="201" y="616"/>
                  <a:pt x="196" y="614"/>
                  <a:pt x="195" y="610"/>
                </a:cubicBezTo>
                <a:cubicBezTo>
                  <a:pt x="193" y="607"/>
                  <a:pt x="195" y="602"/>
                  <a:pt x="198" y="601"/>
                </a:cubicBezTo>
                <a:cubicBezTo>
                  <a:pt x="692" y="386"/>
                  <a:pt x="692" y="386"/>
                  <a:pt x="692" y="386"/>
                </a:cubicBezTo>
                <a:cubicBezTo>
                  <a:pt x="696" y="384"/>
                  <a:pt x="700" y="386"/>
                  <a:pt x="702" y="389"/>
                </a:cubicBezTo>
                <a:cubicBezTo>
                  <a:pt x="703" y="393"/>
                  <a:pt x="702" y="397"/>
                  <a:pt x="698" y="399"/>
                </a:cubicBezTo>
                <a:close/>
                <a:moveTo>
                  <a:pt x="666" y="326"/>
                </a:moveTo>
                <a:cubicBezTo>
                  <a:pt x="173" y="541"/>
                  <a:pt x="173" y="541"/>
                  <a:pt x="173" y="541"/>
                </a:cubicBezTo>
                <a:cubicBezTo>
                  <a:pt x="169" y="543"/>
                  <a:pt x="165" y="541"/>
                  <a:pt x="163" y="538"/>
                </a:cubicBezTo>
                <a:cubicBezTo>
                  <a:pt x="161" y="534"/>
                  <a:pt x="163" y="529"/>
                  <a:pt x="167" y="528"/>
                </a:cubicBezTo>
                <a:cubicBezTo>
                  <a:pt x="660" y="313"/>
                  <a:pt x="660" y="313"/>
                  <a:pt x="660" y="313"/>
                </a:cubicBezTo>
                <a:cubicBezTo>
                  <a:pt x="664" y="311"/>
                  <a:pt x="668" y="313"/>
                  <a:pt x="670" y="316"/>
                </a:cubicBezTo>
                <a:cubicBezTo>
                  <a:pt x="672" y="320"/>
                  <a:pt x="670" y="325"/>
                  <a:pt x="666" y="326"/>
                </a:cubicBezTo>
                <a:close/>
                <a:moveTo>
                  <a:pt x="634" y="253"/>
                </a:moveTo>
                <a:cubicBezTo>
                  <a:pt x="141" y="469"/>
                  <a:pt x="141" y="469"/>
                  <a:pt x="141" y="469"/>
                </a:cubicBezTo>
                <a:cubicBezTo>
                  <a:pt x="137" y="470"/>
                  <a:pt x="133" y="468"/>
                  <a:pt x="131" y="465"/>
                </a:cubicBezTo>
                <a:cubicBezTo>
                  <a:pt x="130" y="461"/>
                  <a:pt x="131" y="457"/>
                  <a:pt x="135" y="455"/>
                </a:cubicBezTo>
                <a:cubicBezTo>
                  <a:pt x="629" y="240"/>
                  <a:pt x="629" y="240"/>
                  <a:pt x="629" y="240"/>
                </a:cubicBezTo>
                <a:cubicBezTo>
                  <a:pt x="632" y="238"/>
                  <a:pt x="637" y="240"/>
                  <a:pt x="638" y="244"/>
                </a:cubicBezTo>
                <a:cubicBezTo>
                  <a:pt x="640" y="247"/>
                  <a:pt x="638" y="252"/>
                  <a:pt x="634" y="253"/>
                </a:cubicBezTo>
                <a:close/>
                <a:moveTo>
                  <a:pt x="603" y="181"/>
                </a:moveTo>
                <a:cubicBezTo>
                  <a:pt x="109" y="396"/>
                  <a:pt x="109" y="396"/>
                  <a:pt x="109" y="396"/>
                </a:cubicBezTo>
                <a:cubicBezTo>
                  <a:pt x="105" y="397"/>
                  <a:pt x="101" y="396"/>
                  <a:pt x="99" y="392"/>
                </a:cubicBezTo>
                <a:cubicBezTo>
                  <a:pt x="98" y="388"/>
                  <a:pt x="100" y="384"/>
                  <a:pt x="103" y="382"/>
                </a:cubicBezTo>
                <a:cubicBezTo>
                  <a:pt x="597" y="167"/>
                  <a:pt x="597" y="167"/>
                  <a:pt x="597" y="167"/>
                </a:cubicBezTo>
                <a:cubicBezTo>
                  <a:pt x="601" y="166"/>
                  <a:pt x="605" y="167"/>
                  <a:pt x="607" y="171"/>
                </a:cubicBezTo>
                <a:cubicBezTo>
                  <a:pt x="608" y="175"/>
                  <a:pt x="606" y="179"/>
                  <a:pt x="603" y="181"/>
                </a:cubicBezTo>
                <a:close/>
              </a:path>
            </a:pathLst>
          </a:custGeom>
          <a:solidFill>
            <a:schemeClr val="accent1">
              <a:alpha val="28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0" name="组合 99"/>
          <p:cNvGrpSpPr/>
          <p:nvPr/>
        </p:nvGrpSpPr>
        <p:grpSpPr>
          <a:xfrm>
            <a:off x="57150" y="3311525"/>
            <a:ext cx="2138363" cy="2566988"/>
            <a:chOff x="57150" y="3311525"/>
            <a:chExt cx="2138363" cy="2566988"/>
          </a:xfrm>
          <a:solidFill>
            <a:schemeClr val="accent1">
              <a:alpha val="32000"/>
            </a:schemeClr>
          </a:solidFill>
        </p:grpSpPr>
        <p:sp>
          <p:nvSpPr>
            <p:cNvPr id="96" name="Freeform 51"/>
            <p:cNvSpPr>
              <a:spLocks/>
            </p:cNvSpPr>
            <p:nvPr/>
          </p:nvSpPr>
          <p:spPr bwMode="auto">
            <a:xfrm>
              <a:off x="252413" y="5400675"/>
              <a:ext cx="495300" cy="266700"/>
            </a:xfrm>
            <a:custGeom>
              <a:avLst/>
              <a:gdLst>
                <a:gd name="T0" fmla="*/ 143 w 147"/>
                <a:gd name="T1" fmla="*/ 66 h 79"/>
                <a:gd name="T2" fmla="*/ 113 w 147"/>
                <a:gd name="T3" fmla="*/ 74 h 79"/>
                <a:gd name="T4" fmla="*/ 20 w 147"/>
                <a:gd name="T5" fmla="*/ 38 h 79"/>
                <a:gd name="T6" fmla="*/ 3 w 147"/>
                <a:gd name="T7" fmla="*/ 13 h 79"/>
                <a:gd name="T8" fmla="*/ 3 w 147"/>
                <a:gd name="T9" fmla="*/ 13 h 79"/>
                <a:gd name="T10" fmla="*/ 33 w 147"/>
                <a:gd name="T11" fmla="*/ 5 h 79"/>
                <a:gd name="T12" fmla="*/ 126 w 147"/>
                <a:gd name="T13" fmla="*/ 41 h 79"/>
                <a:gd name="T14" fmla="*/ 143 w 147"/>
                <a:gd name="T15" fmla="*/ 66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79">
                  <a:moveTo>
                    <a:pt x="143" y="66"/>
                  </a:moveTo>
                  <a:cubicBezTo>
                    <a:pt x="140" y="76"/>
                    <a:pt x="126" y="79"/>
                    <a:pt x="113" y="74"/>
                  </a:cubicBezTo>
                  <a:cubicBezTo>
                    <a:pt x="20" y="38"/>
                    <a:pt x="20" y="38"/>
                    <a:pt x="20" y="38"/>
                  </a:cubicBezTo>
                  <a:cubicBezTo>
                    <a:pt x="7" y="34"/>
                    <a:pt x="0" y="22"/>
                    <a:pt x="3" y="13"/>
                  </a:cubicBezTo>
                  <a:cubicBezTo>
                    <a:pt x="3" y="13"/>
                    <a:pt x="3" y="13"/>
                    <a:pt x="3" y="13"/>
                  </a:cubicBezTo>
                  <a:cubicBezTo>
                    <a:pt x="7" y="3"/>
                    <a:pt x="20" y="0"/>
                    <a:pt x="33" y="5"/>
                  </a:cubicBezTo>
                  <a:cubicBezTo>
                    <a:pt x="126" y="41"/>
                    <a:pt x="126" y="41"/>
                    <a:pt x="126" y="41"/>
                  </a:cubicBezTo>
                  <a:cubicBezTo>
                    <a:pt x="139" y="46"/>
                    <a:pt x="147" y="57"/>
                    <a:pt x="14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52"/>
            <p:cNvSpPr>
              <a:spLocks/>
            </p:cNvSpPr>
            <p:nvPr/>
          </p:nvSpPr>
          <p:spPr bwMode="auto">
            <a:xfrm>
              <a:off x="204788" y="5522913"/>
              <a:ext cx="495300" cy="265113"/>
            </a:xfrm>
            <a:custGeom>
              <a:avLst/>
              <a:gdLst>
                <a:gd name="T0" fmla="*/ 143 w 147"/>
                <a:gd name="T1" fmla="*/ 66 h 79"/>
                <a:gd name="T2" fmla="*/ 114 w 147"/>
                <a:gd name="T3" fmla="*/ 74 h 79"/>
                <a:gd name="T4" fmla="*/ 20 w 147"/>
                <a:gd name="T5" fmla="*/ 38 h 79"/>
                <a:gd name="T6" fmla="*/ 3 w 147"/>
                <a:gd name="T7" fmla="*/ 13 h 79"/>
                <a:gd name="T8" fmla="*/ 3 w 147"/>
                <a:gd name="T9" fmla="*/ 13 h 79"/>
                <a:gd name="T10" fmla="*/ 33 w 147"/>
                <a:gd name="T11" fmla="*/ 5 h 79"/>
                <a:gd name="T12" fmla="*/ 127 w 147"/>
                <a:gd name="T13" fmla="*/ 40 h 79"/>
                <a:gd name="T14" fmla="*/ 143 w 147"/>
                <a:gd name="T15" fmla="*/ 66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79">
                  <a:moveTo>
                    <a:pt x="143" y="66"/>
                  </a:moveTo>
                  <a:cubicBezTo>
                    <a:pt x="140" y="76"/>
                    <a:pt x="126" y="79"/>
                    <a:pt x="114" y="74"/>
                  </a:cubicBezTo>
                  <a:cubicBezTo>
                    <a:pt x="20" y="38"/>
                    <a:pt x="20" y="38"/>
                    <a:pt x="20" y="38"/>
                  </a:cubicBezTo>
                  <a:cubicBezTo>
                    <a:pt x="7" y="33"/>
                    <a:pt x="0" y="22"/>
                    <a:pt x="3" y="13"/>
                  </a:cubicBezTo>
                  <a:cubicBezTo>
                    <a:pt x="3" y="13"/>
                    <a:pt x="3" y="13"/>
                    <a:pt x="3" y="13"/>
                  </a:cubicBezTo>
                  <a:cubicBezTo>
                    <a:pt x="7" y="3"/>
                    <a:pt x="20" y="0"/>
                    <a:pt x="33" y="5"/>
                  </a:cubicBezTo>
                  <a:cubicBezTo>
                    <a:pt x="127" y="40"/>
                    <a:pt x="127" y="40"/>
                    <a:pt x="127" y="40"/>
                  </a:cubicBezTo>
                  <a:cubicBezTo>
                    <a:pt x="139" y="45"/>
                    <a:pt x="147" y="57"/>
                    <a:pt x="14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53"/>
            <p:cNvSpPr>
              <a:spLocks/>
            </p:cNvSpPr>
            <p:nvPr/>
          </p:nvSpPr>
          <p:spPr bwMode="auto">
            <a:xfrm>
              <a:off x="252413" y="5673725"/>
              <a:ext cx="306388" cy="204788"/>
            </a:xfrm>
            <a:custGeom>
              <a:avLst/>
              <a:gdLst>
                <a:gd name="T0" fmla="*/ 88 w 91"/>
                <a:gd name="T1" fmla="*/ 46 h 61"/>
                <a:gd name="T2" fmla="*/ 67 w 91"/>
                <a:gd name="T3" fmla="*/ 58 h 61"/>
                <a:gd name="T4" fmla="*/ 11 w 91"/>
                <a:gd name="T5" fmla="*/ 36 h 61"/>
                <a:gd name="T6" fmla="*/ 4 w 91"/>
                <a:gd name="T7" fmla="*/ 14 h 61"/>
                <a:gd name="T8" fmla="*/ 4 w 91"/>
                <a:gd name="T9" fmla="*/ 14 h 61"/>
                <a:gd name="T10" fmla="*/ 24 w 91"/>
                <a:gd name="T11" fmla="*/ 3 h 61"/>
                <a:gd name="T12" fmla="*/ 80 w 91"/>
                <a:gd name="T13" fmla="*/ 24 h 61"/>
                <a:gd name="T14" fmla="*/ 88 w 91"/>
                <a:gd name="T15" fmla="*/ 46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61">
                  <a:moveTo>
                    <a:pt x="88" y="46"/>
                  </a:moveTo>
                  <a:cubicBezTo>
                    <a:pt x="84" y="56"/>
                    <a:pt x="75" y="61"/>
                    <a:pt x="67" y="58"/>
                  </a:cubicBezTo>
                  <a:cubicBezTo>
                    <a:pt x="11" y="36"/>
                    <a:pt x="11" y="36"/>
                    <a:pt x="11" y="36"/>
                  </a:cubicBezTo>
                  <a:cubicBezTo>
                    <a:pt x="3" y="33"/>
                    <a:pt x="0" y="23"/>
                    <a:pt x="4" y="14"/>
                  </a:cubicBezTo>
                  <a:cubicBezTo>
                    <a:pt x="4" y="14"/>
                    <a:pt x="4" y="14"/>
                    <a:pt x="4" y="14"/>
                  </a:cubicBezTo>
                  <a:cubicBezTo>
                    <a:pt x="7" y="5"/>
                    <a:pt x="16" y="0"/>
                    <a:pt x="24" y="3"/>
                  </a:cubicBezTo>
                  <a:cubicBezTo>
                    <a:pt x="80" y="24"/>
                    <a:pt x="80" y="24"/>
                    <a:pt x="80" y="24"/>
                  </a:cubicBezTo>
                  <a:cubicBezTo>
                    <a:pt x="88" y="27"/>
                    <a:pt x="91" y="37"/>
                    <a:pt x="88"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54"/>
            <p:cNvSpPr>
              <a:spLocks noEditPoints="1"/>
            </p:cNvSpPr>
            <p:nvPr/>
          </p:nvSpPr>
          <p:spPr bwMode="auto">
            <a:xfrm>
              <a:off x="57150" y="3311525"/>
              <a:ext cx="2138363" cy="2241550"/>
            </a:xfrm>
            <a:custGeom>
              <a:avLst/>
              <a:gdLst>
                <a:gd name="T0" fmla="*/ 347 w 635"/>
                <a:gd name="T1" fmla="*/ 109 h 667"/>
                <a:gd name="T2" fmla="*/ 347 w 635"/>
                <a:gd name="T3" fmla="*/ 109 h 667"/>
                <a:gd name="T4" fmla="*/ 341 w 635"/>
                <a:gd name="T5" fmla="*/ 107 h 667"/>
                <a:gd name="T6" fmla="*/ 335 w 635"/>
                <a:gd name="T7" fmla="*/ 104 h 667"/>
                <a:gd name="T8" fmla="*/ 335 w 635"/>
                <a:gd name="T9" fmla="*/ 105 h 667"/>
                <a:gd name="T10" fmla="*/ 52 w 635"/>
                <a:gd name="T11" fmla="*/ 418 h 667"/>
                <a:gd name="T12" fmla="*/ 67 w 635"/>
                <a:gd name="T13" fmla="*/ 610 h 667"/>
                <a:gd name="T14" fmla="*/ 137 w 635"/>
                <a:gd name="T15" fmla="*/ 637 h 667"/>
                <a:gd name="T16" fmla="*/ 148 w 635"/>
                <a:gd name="T17" fmla="*/ 642 h 667"/>
                <a:gd name="T18" fmla="*/ 213 w 635"/>
                <a:gd name="T19" fmla="*/ 667 h 667"/>
                <a:gd name="T20" fmla="*/ 350 w 635"/>
                <a:gd name="T21" fmla="*/ 533 h 667"/>
                <a:gd name="T22" fmla="*/ 347 w 635"/>
                <a:gd name="T23" fmla="*/ 109 h 667"/>
                <a:gd name="T24" fmla="*/ 384 w 635"/>
                <a:gd name="T25" fmla="*/ 432 h 667"/>
                <a:gd name="T26" fmla="*/ 381 w 635"/>
                <a:gd name="T27" fmla="*/ 189 h 667"/>
                <a:gd name="T28" fmla="*/ 384 w 635"/>
                <a:gd name="T29" fmla="*/ 43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5" h="667">
                  <a:moveTo>
                    <a:pt x="347" y="109"/>
                  </a:moveTo>
                  <a:cubicBezTo>
                    <a:pt x="347" y="109"/>
                    <a:pt x="347" y="109"/>
                    <a:pt x="347" y="109"/>
                  </a:cubicBezTo>
                  <a:cubicBezTo>
                    <a:pt x="347" y="109"/>
                    <a:pt x="343" y="107"/>
                    <a:pt x="341" y="107"/>
                  </a:cubicBezTo>
                  <a:cubicBezTo>
                    <a:pt x="339" y="106"/>
                    <a:pt x="347" y="109"/>
                    <a:pt x="335" y="104"/>
                  </a:cubicBezTo>
                  <a:cubicBezTo>
                    <a:pt x="335" y="105"/>
                    <a:pt x="335" y="105"/>
                    <a:pt x="335" y="105"/>
                  </a:cubicBezTo>
                  <a:cubicBezTo>
                    <a:pt x="41" y="0"/>
                    <a:pt x="0" y="317"/>
                    <a:pt x="52" y="418"/>
                  </a:cubicBezTo>
                  <a:cubicBezTo>
                    <a:pt x="105" y="521"/>
                    <a:pt x="67" y="610"/>
                    <a:pt x="67" y="610"/>
                  </a:cubicBezTo>
                  <a:cubicBezTo>
                    <a:pt x="137" y="637"/>
                    <a:pt x="137" y="637"/>
                    <a:pt x="137" y="637"/>
                  </a:cubicBezTo>
                  <a:cubicBezTo>
                    <a:pt x="148" y="642"/>
                    <a:pt x="148" y="642"/>
                    <a:pt x="148" y="642"/>
                  </a:cubicBezTo>
                  <a:cubicBezTo>
                    <a:pt x="213" y="667"/>
                    <a:pt x="213" y="667"/>
                    <a:pt x="213" y="667"/>
                  </a:cubicBezTo>
                  <a:cubicBezTo>
                    <a:pt x="213" y="667"/>
                    <a:pt x="242" y="574"/>
                    <a:pt x="350" y="533"/>
                  </a:cubicBezTo>
                  <a:cubicBezTo>
                    <a:pt x="456" y="492"/>
                    <a:pt x="635" y="229"/>
                    <a:pt x="347" y="109"/>
                  </a:cubicBezTo>
                  <a:close/>
                  <a:moveTo>
                    <a:pt x="384" y="432"/>
                  </a:moveTo>
                  <a:cubicBezTo>
                    <a:pt x="486" y="316"/>
                    <a:pt x="381" y="189"/>
                    <a:pt x="381" y="189"/>
                  </a:cubicBezTo>
                  <a:cubicBezTo>
                    <a:pt x="568" y="297"/>
                    <a:pt x="384" y="432"/>
                    <a:pt x="384" y="4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6" name="组合 105"/>
          <p:cNvGrpSpPr/>
          <p:nvPr/>
        </p:nvGrpSpPr>
        <p:grpSpPr>
          <a:xfrm rot="20487497">
            <a:off x="-250825" y="119063"/>
            <a:ext cx="2279651" cy="2986088"/>
            <a:chOff x="-250825" y="119063"/>
            <a:chExt cx="2279651" cy="2986088"/>
          </a:xfrm>
          <a:solidFill>
            <a:schemeClr val="accent1">
              <a:alpha val="20000"/>
            </a:schemeClr>
          </a:solidFill>
        </p:grpSpPr>
        <p:sp>
          <p:nvSpPr>
            <p:cNvPr id="104" name="Freeform 58"/>
            <p:cNvSpPr>
              <a:spLocks/>
            </p:cNvSpPr>
            <p:nvPr/>
          </p:nvSpPr>
          <p:spPr bwMode="auto">
            <a:xfrm>
              <a:off x="-250825" y="119063"/>
              <a:ext cx="2279651" cy="2986088"/>
            </a:xfrm>
            <a:custGeom>
              <a:avLst/>
              <a:gdLst>
                <a:gd name="T0" fmla="*/ 2244 w 2251"/>
                <a:gd name="T1" fmla="*/ 1006 h 2950"/>
                <a:gd name="T2" fmla="*/ 1720 w 2251"/>
                <a:gd name="T3" fmla="*/ 0 h 2950"/>
                <a:gd name="T4" fmla="*/ 1636 w 2251"/>
                <a:gd name="T5" fmla="*/ 119 h 2950"/>
                <a:gd name="T6" fmla="*/ 2099 w 2251"/>
                <a:gd name="T7" fmla="*/ 1008 h 2950"/>
                <a:gd name="T8" fmla="*/ 1002 w 2251"/>
                <a:gd name="T9" fmla="*/ 2130 h 2950"/>
                <a:gd name="T10" fmla="*/ 112 w 2251"/>
                <a:gd name="T11" fmla="*/ 1701 h 2950"/>
                <a:gd name="T12" fmla="*/ 0 w 2251"/>
                <a:gd name="T13" fmla="*/ 1793 h 2950"/>
                <a:gd name="T14" fmla="*/ 942 w 2251"/>
                <a:gd name="T15" fmla="*/ 2275 h 2950"/>
                <a:gd name="T16" fmla="*/ 944 w 2251"/>
                <a:gd name="T17" fmla="*/ 2475 h 2950"/>
                <a:gd name="T18" fmla="*/ 755 w 2251"/>
                <a:gd name="T19" fmla="*/ 2638 h 2950"/>
                <a:gd name="T20" fmla="*/ 516 w 2251"/>
                <a:gd name="T21" fmla="*/ 2827 h 2950"/>
                <a:gd name="T22" fmla="*/ 1082 w 2251"/>
                <a:gd name="T23" fmla="*/ 2950 h 2950"/>
                <a:gd name="T24" fmla="*/ 1082 w 2251"/>
                <a:gd name="T25" fmla="*/ 2950 h 2950"/>
                <a:gd name="T26" fmla="*/ 1110 w 2251"/>
                <a:gd name="T27" fmla="*/ 2950 h 2950"/>
                <a:gd name="T28" fmla="*/ 1148 w 2251"/>
                <a:gd name="T29" fmla="*/ 2950 h 2950"/>
                <a:gd name="T30" fmla="*/ 1148 w 2251"/>
                <a:gd name="T31" fmla="*/ 2949 h 2950"/>
                <a:gd name="T32" fmla="*/ 1672 w 2251"/>
                <a:gd name="T33" fmla="*/ 2814 h 2950"/>
                <a:gd name="T34" fmla="*/ 1390 w 2251"/>
                <a:gd name="T35" fmla="*/ 2631 h 2950"/>
                <a:gd name="T36" fmla="*/ 1209 w 2251"/>
                <a:gd name="T37" fmla="*/ 2472 h 2950"/>
                <a:gd name="T38" fmla="*/ 1206 w 2251"/>
                <a:gd name="T39" fmla="*/ 2257 h 2950"/>
                <a:gd name="T40" fmla="*/ 2244 w 2251"/>
                <a:gd name="T41" fmla="*/ 1006 h 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1" h="2950">
                  <a:moveTo>
                    <a:pt x="2244" y="1006"/>
                  </a:moveTo>
                  <a:cubicBezTo>
                    <a:pt x="2240" y="591"/>
                    <a:pt x="2034" y="225"/>
                    <a:pt x="1720" y="0"/>
                  </a:cubicBezTo>
                  <a:cubicBezTo>
                    <a:pt x="1636" y="119"/>
                    <a:pt x="1636" y="119"/>
                    <a:pt x="1636" y="119"/>
                  </a:cubicBezTo>
                  <a:cubicBezTo>
                    <a:pt x="1913" y="317"/>
                    <a:pt x="2095" y="641"/>
                    <a:pt x="2099" y="1008"/>
                  </a:cubicBezTo>
                  <a:cubicBezTo>
                    <a:pt x="2106" y="1621"/>
                    <a:pt x="1615" y="2123"/>
                    <a:pt x="1002" y="2130"/>
                  </a:cubicBezTo>
                  <a:cubicBezTo>
                    <a:pt x="641" y="2134"/>
                    <a:pt x="318" y="1966"/>
                    <a:pt x="112" y="1701"/>
                  </a:cubicBezTo>
                  <a:cubicBezTo>
                    <a:pt x="0" y="1793"/>
                    <a:pt x="0" y="1793"/>
                    <a:pt x="0" y="1793"/>
                  </a:cubicBezTo>
                  <a:cubicBezTo>
                    <a:pt x="221" y="2076"/>
                    <a:pt x="560" y="2261"/>
                    <a:pt x="942" y="2275"/>
                  </a:cubicBezTo>
                  <a:cubicBezTo>
                    <a:pt x="944" y="2475"/>
                    <a:pt x="944" y="2475"/>
                    <a:pt x="944" y="2475"/>
                  </a:cubicBezTo>
                  <a:cubicBezTo>
                    <a:pt x="944" y="2475"/>
                    <a:pt x="886" y="2591"/>
                    <a:pt x="755" y="2638"/>
                  </a:cubicBezTo>
                  <a:cubicBezTo>
                    <a:pt x="623" y="2686"/>
                    <a:pt x="503" y="2758"/>
                    <a:pt x="516" y="2827"/>
                  </a:cubicBezTo>
                  <a:cubicBezTo>
                    <a:pt x="527" y="2892"/>
                    <a:pt x="670" y="2949"/>
                    <a:pt x="1082" y="2950"/>
                  </a:cubicBezTo>
                  <a:cubicBezTo>
                    <a:pt x="1082" y="2950"/>
                    <a:pt x="1082" y="2950"/>
                    <a:pt x="1082" y="2950"/>
                  </a:cubicBezTo>
                  <a:cubicBezTo>
                    <a:pt x="1091" y="2950"/>
                    <a:pt x="1100" y="2950"/>
                    <a:pt x="1110" y="2950"/>
                  </a:cubicBezTo>
                  <a:cubicBezTo>
                    <a:pt x="1122" y="2950"/>
                    <a:pt x="1135" y="2950"/>
                    <a:pt x="1148" y="2950"/>
                  </a:cubicBezTo>
                  <a:cubicBezTo>
                    <a:pt x="1148" y="2949"/>
                    <a:pt x="1148" y="2949"/>
                    <a:pt x="1148" y="2949"/>
                  </a:cubicBezTo>
                  <a:cubicBezTo>
                    <a:pt x="1445" y="2938"/>
                    <a:pt x="1662" y="2878"/>
                    <a:pt x="1672" y="2814"/>
                  </a:cubicBezTo>
                  <a:cubicBezTo>
                    <a:pt x="1683" y="2745"/>
                    <a:pt x="1522" y="2676"/>
                    <a:pt x="1390" y="2631"/>
                  </a:cubicBezTo>
                  <a:cubicBezTo>
                    <a:pt x="1257" y="2587"/>
                    <a:pt x="1209" y="2472"/>
                    <a:pt x="1209" y="2472"/>
                  </a:cubicBezTo>
                  <a:cubicBezTo>
                    <a:pt x="1206" y="2257"/>
                    <a:pt x="1206" y="2257"/>
                    <a:pt x="1206" y="2257"/>
                  </a:cubicBezTo>
                  <a:cubicBezTo>
                    <a:pt x="1802" y="2153"/>
                    <a:pt x="2251" y="1630"/>
                    <a:pt x="2244" y="10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59"/>
            <p:cNvSpPr>
              <a:spLocks noEditPoints="1"/>
            </p:cNvSpPr>
            <p:nvPr/>
          </p:nvSpPr>
          <p:spPr bwMode="auto">
            <a:xfrm>
              <a:off x="-246062" y="163513"/>
              <a:ext cx="2132013" cy="2025650"/>
            </a:xfrm>
            <a:custGeom>
              <a:avLst/>
              <a:gdLst>
                <a:gd name="T0" fmla="*/ 989 w 2107"/>
                <a:gd name="T1" fmla="*/ 4 h 2000"/>
                <a:gd name="T2" fmla="*/ 593 w 2107"/>
                <a:gd name="T3" fmla="*/ 186 h 2000"/>
                <a:gd name="T4" fmla="*/ 553 w 2107"/>
                <a:gd name="T5" fmla="*/ 263 h 2000"/>
                <a:gd name="T6" fmla="*/ 530 w 2107"/>
                <a:gd name="T7" fmla="*/ 334 h 2000"/>
                <a:gd name="T8" fmla="*/ 498 w 2107"/>
                <a:gd name="T9" fmla="*/ 285 h 2000"/>
                <a:gd name="T10" fmla="*/ 465 w 2107"/>
                <a:gd name="T11" fmla="*/ 350 h 2000"/>
                <a:gd name="T12" fmla="*/ 386 w 2107"/>
                <a:gd name="T13" fmla="*/ 369 h 2000"/>
                <a:gd name="T14" fmla="*/ 306 w 2107"/>
                <a:gd name="T15" fmla="*/ 436 h 2000"/>
                <a:gd name="T16" fmla="*/ 222 w 2107"/>
                <a:gd name="T17" fmla="*/ 549 h 2000"/>
                <a:gd name="T18" fmla="*/ 147 w 2107"/>
                <a:gd name="T19" fmla="*/ 644 h 2000"/>
                <a:gd name="T20" fmla="*/ 193 w 2107"/>
                <a:gd name="T21" fmla="*/ 702 h 2000"/>
                <a:gd name="T22" fmla="*/ 222 w 2107"/>
                <a:gd name="T23" fmla="*/ 748 h 2000"/>
                <a:gd name="T24" fmla="*/ 166 w 2107"/>
                <a:gd name="T25" fmla="*/ 715 h 2000"/>
                <a:gd name="T26" fmla="*/ 128 w 2107"/>
                <a:gd name="T27" fmla="*/ 667 h 2000"/>
                <a:gd name="T28" fmla="*/ 1892 w 2107"/>
                <a:gd name="T29" fmla="*/ 673 h 2000"/>
                <a:gd name="T30" fmla="*/ 1785 w 2107"/>
                <a:gd name="T31" fmla="*/ 575 h 2000"/>
                <a:gd name="T32" fmla="*/ 1789 w 2107"/>
                <a:gd name="T33" fmla="*/ 750 h 2000"/>
                <a:gd name="T34" fmla="*/ 1633 w 2107"/>
                <a:gd name="T35" fmla="*/ 636 h 2000"/>
                <a:gd name="T36" fmla="*/ 1643 w 2107"/>
                <a:gd name="T37" fmla="*/ 729 h 2000"/>
                <a:gd name="T38" fmla="*/ 1742 w 2107"/>
                <a:gd name="T39" fmla="*/ 815 h 2000"/>
                <a:gd name="T40" fmla="*/ 1762 w 2107"/>
                <a:gd name="T41" fmla="*/ 983 h 2000"/>
                <a:gd name="T42" fmla="*/ 1705 w 2107"/>
                <a:gd name="T43" fmla="*/ 1200 h 2000"/>
                <a:gd name="T44" fmla="*/ 1607 w 2107"/>
                <a:gd name="T45" fmla="*/ 1348 h 2000"/>
                <a:gd name="T46" fmla="*/ 1454 w 2107"/>
                <a:gd name="T47" fmla="*/ 1527 h 2000"/>
                <a:gd name="T48" fmla="*/ 1352 w 2107"/>
                <a:gd name="T49" fmla="*/ 1439 h 2000"/>
                <a:gd name="T50" fmla="*/ 1321 w 2107"/>
                <a:gd name="T51" fmla="*/ 1257 h 2000"/>
                <a:gd name="T52" fmla="*/ 1280 w 2107"/>
                <a:gd name="T53" fmla="*/ 1096 h 2000"/>
                <a:gd name="T54" fmla="*/ 1203 w 2107"/>
                <a:gd name="T55" fmla="*/ 951 h 2000"/>
                <a:gd name="T56" fmla="*/ 957 w 2107"/>
                <a:gd name="T57" fmla="*/ 947 h 2000"/>
                <a:gd name="T58" fmla="*/ 853 w 2107"/>
                <a:gd name="T59" fmla="*/ 822 h 2000"/>
                <a:gd name="T60" fmla="*/ 907 w 2107"/>
                <a:gd name="T61" fmla="*/ 566 h 2000"/>
                <a:gd name="T62" fmla="*/ 1074 w 2107"/>
                <a:gd name="T63" fmla="*/ 455 h 2000"/>
                <a:gd name="T64" fmla="*/ 1213 w 2107"/>
                <a:gd name="T65" fmla="*/ 444 h 2000"/>
                <a:gd name="T66" fmla="*/ 1351 w 2107"/>
                <a:gd name="T67" fmla="*/ 525 h 2000"/>
                <a:gd name="T68" fmla="*/ 1535 w 2107"/>
                <a:gd name="T69" fmla="*/ 495 h 2000"/>
                <a:gd name="T70" fmla="*/ 1398 w 2107"/>
                <a:gd name="T71" fmla="*/ 424 h 2000"/>
                <a:gd name="T72" fmla="*/ 1449 w 2107"/>
                <a:gd name="T73" fmla="*/ 309 h 2000"/>
                <a:gd name="T74" fmla="*/ 1290 w 2107"/>
                <a:gd name="T75" fmla="*/ 368 h 2000"/>
                <a:gd name="T76" fmla="*/ 1080 w 2107"/>
                <a:gd name="T77" fmla="*/ 396 h 2000"/>
                <a:gd name="T78" fmla="*/ 1065 w 2107"/>
                <a:gd name="T79" fmla="*/ 277 h 2000"/>
                <a:gd name="T80" fmla="*/ 852 w 2107"/>
                <a:gd name="T81" fmla="*/ 198 h 2000"/>
                <a:gd name="T82" fmla="*/ 1017 w 2107"/>
                <a:gd name="T83" fmla="*/ 75 h 2000"/>
                <a:gd name="T84" fmla="*/ 111 w 2107"/>
                <a:gd name="T85" fmla="*/ 704 h 2000"/>
                <a:gd name="T86" fmla="*/ 116 w 2107"/>
                <a:gd name="T87" fmla="*/ 859 h 2000"/>
                <a:gd name="T88" fmla="*/ 167 w 2107"/>
                <a:gd name="T89" fmla="*/ 829 h 2000"/>
                <a:gd name="T90" fmla="*/ 257 w 2107"/>
                <a:gd name="T91" fmla="*/ 892 h 2000"/>
                <a:gd name="T92" fmla="*/ 354 w 2107"/>
                <a:gd name="T93" fmla="*/ 982 h 2000"/>
                <a:gd name="T94" fmla="*/ 434 w 2107"/>
                <a:gd name="T95" fmla="*/ 1068 h 2000"/>
                <a:gd name="T96" fmla="*/ 571 w 2107"/>
                <a:gd name="T97" fmla="*/ 1158 h 2000"/>
                <a:gd name="T98" fmla="*/ 536 w 2107"/>
                <a:gd name="T99" fmla="*/ 1342 h 2000"/>
                <a:gd name="T100" fmla="*/ 462 w 2107"/>
                <a:gd name="T101" fmla="*/ 1489 h 2000"/>
                <a:gd name="T102" fmla="*/ 455 w 2107"/>
                <a:gd name="T103" fmla="*/ 1685 h 2000"/>
                <a:gd name="T104" fmla="*/ 474 w 2107"/>
                <a:gd name="T105" fmla="*/ 1760 h 2000"/>
                <a:gd name="T106" fmla="*/ 303 w 2107"/>
                <a:gd name="T107" fmla="*/ 1538 h 2000"/>
                <a:gd name="T108" fmla="*/ 174 w 2107"/>
                <a:gd name="T109" fmla="*/ 1290 h 2000"/>
                <a:gd name="T110" fmla="*/ 82 w 2107"/>
                <a:gd name="T111" fmla="*/ 932 h 2000"/>
                <a:gd name="T112" fmla="*/ 1011 w 2107"/>
                <a:gd name="T113" fmla="*/ 1947 h 2000"/>
                <a:gd name="T114" fmla="*/ 750 w 2107"/>
                <a:gd name="T115" fmla="*/ 1813 h 2000"/>
                <a:gd name="T116" fmla="*/ 893 w 2107"/>
                <a:gd name="T117" fmla="*/ 1816 h 2000"/>
                <a:gd name="T118" fmla="*/ 1026 w 2107"/>
                <a:gd name="T119" fmla="*/ 1833 h 2000"/>
                <a:gd name="T120" fmla="*/ 1108 w 2107"/>
                <a:gd name="T121" fmla="*/ 1857 h 2000"/>
                <a:gd name="T122" fmla="*/ 1216 w 2107"/>
                <a:gd name="T123" fmla="*/ 1865 h 2000"/>
                <a:gd name="T124" fmla="*/ 1399 w 2107"/>
                <a:gd name="T125" fmla="*/ 186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07" h="2000">
                  <a:moveTo>
                    <a:pt x="1012" y="1993"/>
                  </a:moveTo>
                  <a:cubicBezTo>
                    <a:pt x="1185" y="1991"/>
                    <a:pt x="1347" y="1945"/>
                    <a:pt x="1488" y="1866"/>
                  </a:cubicBezTo>
                  <a:cubicBezTo>
                    <a:pt x="1629" y="1794"/>
                    <a:pt x="1780" y="1673"/>
                    <a:pt x="1894" y="1470"/>
                  </a:cubicBezTo>
                  <a:cubicBezTo>
                    <a:pt x="2107" y="1090"/>
                    <a:pt x="2050" y="635"/>
                    <a:pt x="1738" y="331"/>
                  </a:cubicBezTo>
                  <a:cubicBezTo>
                    <a:pt x="1553" y="127"/>
                    <a:pt x="1286" y="0"/>
                    <a:pt x="989" y="4"/>
                  </a:cubicBezTo>
                  <a:cubicBezTo>
                    <a:pt x="440" y="10"/>
                    <a:pt x="0" y="460"/>
                    <a:pt x="6" y="1010"/>
                  </a:cubicBezTo>
                  <a:cubicBezTo>
                    <a:pt x="12" y="1559"/>
                    <a:pt x="463" y="2000"/>
                    <a:pt x="1012" y="1993"/>
                  </a:cubicBezTo>
                  <a:close/>
                  <a:moveTo>
                    <a:pt x="475" y="208"/>
                  </a:moveTo>
                  <a:cubicBezTo>
                    <a:pt x="508" y="189"/>
                    <a:pt x="541" y="176"/>
                    <a:pt x="569" y="176"/>
                  </a:cubicBezTo>
                  <a:cubicBezTo>
                    <a:pt x="593" y="186"/>
                    <a:pt x="593" y="186"/>
                    <a:pt x="593" y="186"/>
                  </a:cubicBezTo>
                  <a:cubicBezTo>
                    <a:pt x="593" y="186"/>
                    <a:pt x="590" y="195"/>
                    <a:pt x="587" y="198"/>
                  </a:cubicBezTo>
                  <a:cubicBezTo>
                    <a:pt x="583" y="202"/>
                    <a:pt x="570" y="220"/>
                    <a:pt x="570" y="225"/>
                  </a:cubicBezTo>
                  <a:cubicBezTo>
                    <a:pt x="570" y="229"/>
                    <a:pt x="571" y="244"/>
                    <a:pt x="571" y="244"/>
                  </a:cubicBezTo>
                  <a:cubicBezTo>
                    <a:pt x="563" y="256"/>
                    <a:pt x="563" y="256"/>
                    <a:pt x="563" y="256"/>
                  </a:cubicBezTo>
                  <a:cubicBezTo>
                    <a:pt x="563" y="256"/>
                    <a:pt x="555" y="259"/>
                    <a:pt x="553" y="263"/>
                  </a:cubicBezTo>
                  <a:cubicBezTo>
                    <a:pt x="551" y="266"/>
                    <a:pt x="546" y="267"/>
                    <a:pt x="547" y="275"/>
                  </a:cubicBezTo>
                  <a:cubicBezTo>
                    <a:pt x="547" y="283"/>
                    <a:pt x="549" y="293"/>
                    <a:pt x="549" y="293"/>
                  </a:cubicBezTo>
                  <a:cubicBezTo>
                    <a:pt x="550" y="313"/>
                    <a:pt x="550" y="313"/>
                    <a:pt x="550" y="313"/>
                  </a:cubicBezTo>
                  <a:cubicBezTo>
                    <a:pt x="545" y="324"/>
                    <a:pt x="545" y="324"/>
                    <a:pt x="545" y="324"/>
                  </a:cubicBezTo>
                  <a:cubicBezTo>
                    <a:pt x="530" y="334"/>
                    <a:pt x="530" y="334"/>
                    <a:pt x="530" y="334"/>
                  </a:cubicBezTo>
                  <a:cubicBezTo>
                    <a:pt x="530" y="334"/>
                    <a:pt x="513" y="337"/>
                    <a:pt x="506" y="334"/>
                  </a:cubicBezTo>
                  <a:cubicBezTo>
                    <a:pt x="499" y="330"/>
                    <a:pt x="497" y="317"/>
                    <a:pt x="497" y="317"/>
                  </a:cubicBezTo>
                  <a:cubicBezTo>
                    <a:pt x="516" y="304"/>
                    <a:pt x="516" y="304"/>
                    <a:pt x="516" y="304"/>
                  </a:cubicBezTo>
                  <a:cubicBezTo>
                    <a:pt x="516" y="304"/>
                    <a:pt x="518" y="301"/>
                    <a:pt x="513" y="297"/>
                  </a:cubicBezTo>
                  <a:cubicBezTo>
                    <a:pt x="507" y="294"/>
                    <a:pt x="508" y="282"/>
                    <a:pt x="498" y="285"/>
                  </a:cubicBezTo>
                  <a:cubicBezTo>
                    <a:pt x="487" y="287"/>
                    <a:pt x="472" y="301"/>
                    <a:pt x="472" y="301"/>
                  </a:cubicBezTo>
                  <a:cubicBezTo>
                    <a:pt x="455" y="313"/>
                    <a:pt x="455" y="313"/>
                    <a:pt x="455" y="313"/>
                  </a:cubicBezTo>
                  <a:cubicBezTo>
                    <a:pt x="455" y="313"/>
                    <a:pt x="447" y="333"/>
                    <a:pt x="450" y="333"/>
                  </a:cubicBezTo>
                  <a:cubicBezTo>
                    <a:pt x="454" y="333"/>
                    <a:pt x="463" y="339"/>
                    <a:pt x="463" y="339"/>
                  </a:cubicBezTo>
                  <a:cubicBezTo>
                    <a:pt x="463" y="339"/>
                    <a:pt x="465" y="345"/>
                    <a:pt x="465" y="350"/>
                  </a:cubicBezTo>
                  <a:cubicBezTo>
                    <a:pt x="465" y="356"/>
                    <a:pt x="460" y="367"/>
                    <a:pt x="460" y="367"/>
                  </a:cubicBezTo>
                  <a:cubicBezTo>
                    <a:pt x="460" y="367"/>
                    <a:pt x="456" y="373"/>
                    <a:pt x="445" y="371"/>
                  </a:cubicBezTo>
                  <a:cubicBezTo>
                    <a:pt x="434" y="369"/>
                    <a:pt x="423" y="367"/>
                    <a:pt x="416" y="365"/>
                  </a:cubicBezTo>
                  <a:cubicBezTo>
                    <a:pt x="410" y="362"/>
                    <a:pt x="403" y="359"/>
                    <a:pt x="396" y="361"/>
                  </a:cubicBezTo>
                  <a:cubicBezTo>
                    <a:pt x="389" y="364"/>
                    <a:pt x="387" y="366"/>
                    <a:pt x="386" y="369"/>
                  </a:cubicBezTo>
                  <a:cubicBezTo>
                    <a:pt x="385" y="373"/>
                    <a:pt x="361" y="387"/>
                    <a:pt x="361" y="387"/>
                  </a:cubicBezTo>
                  <a:cubicBezTo>
                    <a:pt x="361" y="387"/>
                    <a:pt x="353" y="390"/>
                    <a:pt x="353" y="395"/>
                  </a:cubicBezTo>
                  <a:cubicBezTo>
                    <a:pt x="353" y="399"/>
                    <a:pt x="346" y="417"/>
                    <a:pt x="346" y="417"/>
                  </a:cubicBezTo>
                  <a:cubicBezTo>
                    <a:pt x="346" y="417"/>
                    <a:pt x="338" y="425"/>
                    <a:pt x="324" y="428"/>
                  </a:cubicBezTo>
                  <a:cubicBezTo>
                    <a:pt x="309" y="432"/>
                    <a:pt x="306" y="436"/>
                    <a:pt x="306" y="436"/>
                  </a:cubicBezTo>
                  <a:cubicBezTo>
                    <a:pt x="298" y="454"/>
                    <a:pt x="298" y="454"/>
                    <a:pt x="298" y="454"/>
                  </a:cubicBezTo>
                  <a:cubicBezTo>
                    <a:pt x="298" y="454"/>
                    <a:pt x="286" y="462"/>
                    <a:pt x="279" y="472"/>
                  </a:cubicBezTo>
                  <a:cubicBezTo>
                    <a:pt x="271" y="482"/>
                    <a:pt x="247" y="500"/>
                    <a:pt x="244" y="501"/>
                  </a:cubicBezTo>
                  <a:cubicBezTo>
                    <a:pt x="240" y="502"/>
                    <a:pt x="231" y="513"/>
                    <a:pt x="228" y="522"/>
                  </a:cubicBezTo>
                  <a:cubicBezTo>
                    <a:pt x="224" y="531"/>
                    <a:pt x="226" y="545"/>
                    <a:pt x="222" y="549"/>
                  </a:cubicBezTo>
                  <a:cubicBezTo>
                    <a:pt x="219" y="554"/>
                    <a:pt x="215" y="566"/>
                    <a:pt x="214" y="575"/>
                  </a:cubicBezTo>
                  <a:cubicBezTo>
                    <a:pt x="213" y="585"/>
                    <a:pt x="207" y="596"/>
                    <a:pt x="202" y="599"/>
                  </a:cubicBezTo>
                  <a:cubicBezTo>
                    <a:pt x="198" y="603"/>
                    <a:pt x="191" y="610"/>
                    <a:pt x="188" y="611"/>
                  </a:cubicBezTo>
                  <a:cubicBezTo>
                    <a:pt x="184" y="612"/>
                    <a:pt x="164" y="619"/>
                    <a:pt x="157" y="624"/>
                  </a:cubicBezTo>
                  <a:cubicBezTo>
                    <a:pt x="150" y="629"/>
                    <a:pt x="147" y="640"/>
                    <a:pt x="147" y="644"/>
                  </a:cubicBezTo>
                  <a:cubicBezTo>
                    <a:pt x="147" y="647"/>
                    <a:pt x="157" y="655"/>
                    <a:pt x="161" y="655"/>
                  </a:cubicBezTo>
                  <a:cubicBezTo>
                    <a:pt x="164" y="655"/>
                    <a:pt x="175" y="658"/>
                    <a:pt x="175" y="658"/>
                  </a:cubicBezTo>
                  <a:cubicBezTo>
                    <a:pt x="175" y="658"/>
                    <a:pt x="176" y="676"/>
                    <a:pt x="176" y="680"/>
                  </a:cubicBezTo>
                  <a:cubicBezTo>
                    <a:pt x="176" y="683"/>
                    <a:pt x="169" y="700"/>
                    <a:pt x="176" y="700"/>
                  </a:cubicBezTo>
                  <a:cubicBezTo>
                    <a:pt x="183" y="700"/>
                    <a:pt x="193" y="702"/>
                    <a:pt x="193" y="702"/>
                  </a:cubicBezTo>
                  <a:cubicBezTo>
                    <a:pt x="212" y="707"/>
                    <a:pt x="212" y="707"/>
                    <a:pt x="212" y="707"/>
                  </a:cubicBezTo>
                  <a:cubicBezTo>
                    <a:pt x="228" y="717"/>
                    <a:pt x="228" y="717"/>
                    <a:pt x="228" y="717"/>
                  </a:cubicBezTo>
                  <a:cubicBezTo>
                    <a:pt x="237" y="723"/>
                    <a:pt x="237" y="723"/>
                    <a:pt x="237" y="723"/>
                  </a:cubicBezTo>
                  <a:cubicBezTo>
                    <a:pt x="237" y="723"/>
                    <a:pt x="235" y="734"/>
                    <a:pt x="233" y="737"/>
                  </a:cubicBezTo>
                  <a:cubicBezTo>
                    <a:pt x="230" y="741"/>
                    <a:pt x="226" y="749"/>
                    <a:pt x="222" y="748"/>
                  </a:cubicBezTo>
                  <a:cubicBezTo>
                    <a:pt x="219" y="746"/>
                    <a:pt x="220" y="746"/>
                    <a:pt x="217" y="738"/>
                  </a:cubicBezTo>
                  <a:cubicBezTo>
                    <a:pt x="213" y="731"/>
                    <a:pt x="214" y="727"/>
                    <a:pt x="206" y="725"/>
                  </a:cubicBezTo>
                  <a:cubicBezTo>
                    <a:pt x="198" y="723"/>
                    <a:pt x="190" y="731"/>
                    <a:pt x="187" y="729"/>
                  </a:cubicBezTo>
                  <a:cubicBezTo>
                    <a:pt x="183" y="726"/>
                    <a:pt x="178" y="726"/>
                    <a:pt x="172" y="721"/>
                  </a:cubicBezTo>
                  <a:cubicBezTo>
                    <a:pt x="166" y="715"/>
                    <a:pt x="165" y="725"/>
                    <a:pt x="166" y="715"/>
                  </a:cubicBezTo>
                  <a:cubicBezTo>
                    <a:pt x="167" y="705"/>
                    <a:pt x="172" y="700"/>
                    <a:pt x="169" y="696"/>
                  </a:cubicBezTo>
                  <a:cubicBezTo>
                    <a:pt x="167" y="691"/>
                    <a:pt x="160" y="681"/>
                    <a:pt x="155" y="681"/>
                  </a:cubicBezTo>
                  <a:cubicBezTo>
                    <a:pt x="151" y="681"/>
                    <a:pt x="158" y="690"/>
                    <a:pt x="151" y="681"/>
                  </a:cubicBezTo>
                  <a:cubicBezTo>
                    <a:pt x="144" y="672"/>
                    <a:pt x="139" y="669"/>
                    <a:pt x="136" y="670"/>
                  </a:cubicBezTo>
                  <a:cubicBezTo>
                    <a:pt x="133" y="671"/>
                    <a:pt x="128" y="672"/>
                    <a:pt x="128" y="667"/>
                  </a:cubicBezTo>
                  <a:cubicBezTo>
                    <a:pt x="128" y="661"/>
                    <a:pt x="131" y="649"/>
                    <a:pt x="131" y="644"/>
                  </a:cubicBezTo>
                  <a:cubicBezTo>
                    <a:pt x="131" y="638"/>
                    <a:pt x="134" y="629"/>
                    <a:pt x="134" y="624"/>
                  </a:cubicBezTo>
                  <a:cubicBezTo>
                    <a:pt x="134" y="622"/>
                    <a:pt x="135" y="614"/>
                    <a:pt x="136" y="606"/>
                  </a:cubicBezTo>
                  <a:cubicBezTo>
                    <a:pt x="210" y="444"/>
                    <a:pt x="328" y="306"/>
                    <a:pt x="475" y="208"/>
                  </a:cubicBezTo>
                  <a:close/>
                  <a:moveTo>
                    <a:pt x="1892" y="673"/>
                  </a:moveTo>
                  <a:cubicBezTo>
                    <a:pt x="1889" y="669"/>
                    <a:pt x="1888" y="672"/>
                    <a:pt x="1879" y="660"/>
                  </a:cubicBezTo>
                  <a:cubicBezTo>
                    <a:pt x="1868" y="644"/>
                    <a:pt x="1866" y="647"/>
                    <a:pt x="1856" y="638"/>
                  </a:cubicBezTo>
                  <a:cubicBezTo>
                    <a:pt x="1847" y="629"/>
                    <a:pt x="1838" y="599"/>
                    <a:pt x="1831" y="590"/>
                  </a:cubicBezTo>
                  <a:cubicBezTo>
                    <a:pt x="1824" y="581"/>
                    <a:pt x="1803" y="579"/>
                    <a:pt x="1794" y="577"/>
                  </a:cubicBezTo>
                  <a:cubicBezTo>
                    <a:pt x="1785" y="575"/>
                    <a:pt x="1789" y="563"/>
                    <a:pt x="1785" y="575"/>
                  </a:cubicBezTo>
                  <a:cubicBezTo>
                    <a:pt x="1781" y="586"/>
                    <a:pt x="1799" y="604"/>
                    <a:pt x="1799" y="604"/>
                  </a:cubicBezTo>
                  <a:cubicBezTo>
                    <a:pt x="1799" y="641"/>
                    <a:pt x="1799" y="641"/>
                    <a:pt x="1799" y="641"/>
                  </a:cubicBezTo>
                  <a:cubicBezTo>
                    <a:pt x="1799" y="641"/>
                    <a:pt x="1813" y="675"/>
                    <a:pt x="1814" y="684"/>
                  </a:cubicBezTo>
                  <a:cubicBezTo>
                    <a:pt x="1814" y="693"/>
                    <a:pt x="1803" y="718"/>
                    <a:pt x="1803" y="718"/>
                  </a:cubicBezTo>
                  <a:cubicBezTo>
                    <a:pt x="1803" y="718"/>
                    <a:pt x="1798" y="746"/>
                    <a:pt x="1789" y="750"/>
                  </a:cubicBezTo>
                  <a:cubicBezTo>
                    <a:pt x="1780" y="755"/>
                    <a:pt x="1728" y="765"/>
                    <a:pt x="1728" y="765"/>
                  </a:cubicBezTo>
                  <a:cubicBezTo>
                    <a:pt x="1728" y="765"/>
                    <a:pt x="1712" y="747"/>
                    <a:pt x="1702" y="731"/>
                  </a:cubicBezTo>
                  <a:cubicBezTo>
                    <a:pt x="1693" y="715"/>
                    <a:pt x="1663" y="711"/>
                    <a:pt x="1659" y="704"/>
                  </a:cubicBezTo>
                  <a:cubicBezTo>
                    <a:pt x="1654" y="697"/>
                    <a:pt x="1665" y="683"/>
                    <a:pt x="1651" y="665"/>
                  </a:cubicBezTo>
                  <a:cubicBezTo>
                    <a:pt x="1637" y="647"/>
                    <a:pt x="1651" y="652"/>
                    <a:pt x="1633" y="636"/>
                  </a:cubicBezTo>
                  <a:cubicBezTo>
                    <a:pt x="1614" y="620"/>
                    <a:pt x="1614" y="620"/>
                    <a:pt x="1614" y="620"/>
                  </a:cubicBezTo>
                  <a:cubicBezTo>
                    <a:pt x="1614" y="620"/>
                    <a:pt x="1573" y="607"/>
                    <a:pt x="1587" y="629"/>
                  </a:cubicBezTo>
                  <a:cubicBezTo>
                    <a:pt x="1601" y="652"/>
                    <a:pt x="1585" y="677"/>
                    <a:pt x="1597" y="680"/>
                  </a:cubicBezTo>
                  <a:cubicBezTo>
                    <a:pt x="1608" y="682"/>
                    <a:pt x="1615" y="672"/>
                    <a:pt x="1624" y="693"/>
                  </a:cubicBezTo>
                  <a:cubicBezTo>
                    <a:pt x="1634" y="713"/>
                    <a:pt x="1636" y="722"/>
                    <a:pt x="1643" y="729"/>
                  </a:cubicBezTo>
                  <a:cubicBezTo>
                    <a:pt x="1650" y="736"/>
                    <a:pt x="1652" y="765"/>
                    <a:pt x="1662" y="768"/>
                  </a:cubicBezTo>
                  <a:cubicBezTo>
                    <a:pt x="1671" y="770"/>
                    <a:pt x="1696" y="767"/>
                    <a:pt x="1694" y="779"/>
                  </a:cubicBezTo>
                  <a:cubicBezTo>
                    <a:pt x="1692" y="790"/>
                    <a:pt x="1678" y="806"/>
                    <a:pt x="1694" y="811"/>
                  </a:cubicBezTo>
                  <a:cubicBezTo>
                    <a:pt x="1710" y="815"/>
                    <a:pt x="1712" y="822"/>
                    <a:pt x="1722" y="819"/>
                  </a:cubicBezTo>
                  <a:cubicBezTo>
                    <a:pt x="1731" y="817"/>
                    <a:pt x="1726" y="822"/>
                    <a:pt x="1742" y="815"/>
                  </a:cubicBezTo>
                  <a:cubicBezTo>
                    <a:pt x="1758" y="808"/>
                    <a:pt x="1776" y="807"/>
                    <a:pt x="1776" y="807"/>
                  </a:cubicBezTo>
                  <a:cubicBezTo>
                    <a:pt x="1776" y="807"/>
                    <a:pt x="1797" y="823"/>
                    <a:pt x="1797" y="830"/>
                  </a:cubicBezTo>
                  <a:cubicBezTo>
                    <a:pt x="1797" y="837"/>
                    <a:pt x="1791" y="876"/>
                    <a:pt x="1791" y="876"/>
                  </a:cubicBezTo>
                  <a:cubicBezTo>
                    <a:pt x="1771" y="915"/>
                    <a:pt x="1771" y="915"/>
                    <a:pt x="1771" y="915"/>
                  </a:cubicBezTo>
                  <a:cubicBezTo>
                    <a:pt x="1771" y="915"/>
                    <a:pt x="1774" y="983"/>
                    <a:pt x="1762" y="983"/>
                  </a:cubicBezTo>
                  <a:cubicBezTo>
                    <a:pt x="1751" y="983"/>
                    <a:pt x="1737" y="1013"/>
                    <a:pt x="1731" y="1018"/>
                  </a:cubicBezTo>
                  <a:cubicBezTo>
                    <a:pt x="1724" y="1022"/>
                    <a:pt x="1722" y="1068"/>
                    <a:pt x="1722" y="1068"/>
                  </a:cubicBezTo>
                  <a:cubicBezTo>
                    <a:pt x="1702" y="1093"/>
                    <a:pt x="1702" y="1093"/>
                    <a:pt x="1702" y="1093"/>
                  </a:cubicBezTo>
                  <a:cubicBezTo>
                    <a:pt x="1702" y="1093"/>
                    <a:pt x="1700" y="1128"/>
                    <a:pt x="1702" y="1137"/>
                  </a:cubicBezTo>
                  <a:cubicBezTo>
                    <a:pt x="1705" y="1146"/>
                    <a:pt x="1710" y="1182"/>
                    <a:pt x="1705" y="1200"/>
                  </a:cubicBezTo>
                  <a:cubicBezTo>
                    <a:pt x="1701" y="1219"/>
                    <a:pt x="1676" y="1237"/>
                    <a:pt x="1676" y="1237"/>
                  </a:cubicBezTo>
                  <a:cubicBezTo>
                    <a:pt x="1676" y="1237"/>
                    <a:pt x="1711" y="1269"/>
                    <a:pt x="1692" y="1274"/>
                  </a:cubicBezTo>
                  <a:cubicBezTo>
                    <a:pt x="1674" y="1278"/>
                    <a:pt x="1656" y="1306"/>
                    <a:pt x="1652" y="1313"/>
                  </a:cubicBezTo>
                  <a:cubicBezTo>
                    <a:pt x="1647" y="1320"/>
                    <a:pt x="1650" y="1333"/>
                    <a:pt x="1638" y="1336"/>
                  </a:cubicBezTo>
                  <a:cubicBezTo>
                    <a:pt x="1627" y="1338"/>
                    <a:pt x="1607" y="1341"/>
                    <a:pt x="1607" y="1348"/>
                  </a:cubicBezTo>
                  <a:cubicBezTo>
                    <a:pt x="1607" y="1354"/>
                    <a:pt x="1607" y="1382"/>
                    <a:pt x="1607" y="1382"/>
                  </a:cubicBezTo>
                  <a:cubicBezTo>
                    <a:pt x="1571" y="1435"/>
                    <a:pt x="1571" y="1435"/>
                    <a:pt x="1571" y="1435"/>
                  </a:cubicBezTo>
                  <a:cubicBezTo>
                    <a:pt x="1528" y="1472"/>
                    <a:pt x="1528" y="1472"/>
                    <a:pt x="1528" y="1472"/>
                  </a:cubicBezTo>
                  <a:cubicBezTo>
                    <a:pt x="1528" y="1472"/>
                    <a:pt x="1533" y="1497"/>
                    <a:pt x="1519" y="1499"/>
                  </a:cubicBezTo>
                  <a:cubicBezTo>
                    <a:pt x="1506" y="1502"/>
                    <a:pt x="1460" y="1520"/>
                    <a:pt x="1454" y="1527"/>
                  </a:cubicBezTo>
                  <a:cubicBezTo>
                    <a:pt x="1447" y="1534"/>
                    <a:pt x="1413" y="1550"/>
                    <a:pt x="1401" y="1551"/>
                  </a:cubicBezTo>
                  <a:cubicBezTo>
                    <a:pt x="1390" y="1551"/>
                    <a:pt x="1409" y="1582"/>
                    <a:pt x="1390" y="1551"/>
                  </a:cubicBezTo>
                  <a:cubicBezTo>
                    <a:pt x="1371" y="1519"/>
                    <a:pt x="1385" y="1539"/>
                    <a:pt x="1369" y="1503"/>
                  </a:cubicBezTo>
                  <a:cubicBezTo>
                    <a:pt x="1353" y="1467"/>
                    <a:pt x="1353" y="1494"/>
                    <a:pt x="1353" y="1467"/>
                  </a:cubicBezTo>
                  <a:cubicBezTo>
                    <a:pt x="1352" y="1439"/>
                    <a:pt x="1355" y="1465"/>
                    <a:pt x="1352" y="1439"/>
                  </a:cubicBezTo>
                  <a:cubicBezTo>
                    <a:pt x="1350" y="1414"/>
                    <a:pt x="1359" y="1432"/>
                    <a:pt x="1345" y="1403"/>
                  </a:cubicBezTo>
                  <a:cubicBezTo>
                    <a:pt x="1331" y="1374"/>
                    <a:pt x="1333" y="1383"/>
                    <a:pt x="1315" y="1365"/>
                  </a:cubicBezTo>
                  <a:cubicBezTo>
                    <a:pt x="1296" y="1347"/>
                    <a:pt x="1283" y="1365"/>
                    <a:pt x="1294" y="1335"/>
                  </a:cubicBezTo>
                  <a:cubicBezTo>
                    <a:pt x="1305" y="1305"/>
                    <a:pt x="1299" y="1335"/>
                    <a:pt x="1305" y="1305"/>
                  </a:cubicBezTo>
                  <a:cubicBezTo>
                    <a:pt x="1312" y="1276"/>
                    <a:pt x="1302" y="1271"/>
                    <a:pt x="1321" y="1257"/>
                  </a:cubicBezTo>
                  <a:cubicBezTo>
                    <a:pt x="1339" y="1243"/>
                    <a:pt x="1355" y="1241"/>
                    <a:pt x="1352" y="1223"/>
                  </a:cubicBezTo>
                  <a:cubicBezTo>
                    <a:pt x="1350" y="1205"/>
                    <a:pt x="1349" y="1198"/>
                    <a:pt x="1345" y="1186"/>
                  </a:cubicBezTo>
                  <a:cubicBezTo>
                    <a:pt x="1340" y="1175"/>
                    <a:pt x="1322" y="1157"/>
                    <a:pt x="1319" y="1150"/>
                  </a:cubicBezTo>
                  <a:cubicBezTo>
                    <a:pt x="1317" y="1143"/>
                    <a:pt x="1317" y="1148"/>
                    <a:pt x="1303" y="1128"/>
                  </a:cubicBezTo>
                  <a:cubicBezTo>
                    <a:pt x="1289" y="1107"/>
                    <a:pt x="1280" y="1096"/>
                    <a:pt x="1280" y="1096"/>
                  </a:cubicBezTo>
                  <a:cubicBezTo>
                    <a:pt x="1280" y="1096"/>
                    <a:pt x="1275" y="1048"/>
                    <a:pt x="1275" y="1030"/>
                  </a:cubicBezTo>
                  <a:cubicBezTo>
                    <a:pt x="1274" y="1012"/>
                    <a:pt x="1268" y="1041"/>
                    <a:pt x="1274" y="1012"/>
                  </a:cubicBezTo>
                  <a:cubicBezTo>
                    <a:pt x="1281" y="982"/>
                    <a:pt x="1283" y="964"/>
                    <a:pt x="1283" y="964"/>
                  </a:cubicBezTo>
                  <a:cubicBezTo>
                    <a:pt x="1283" y="964"/>
                    <a:pt x="1249" y="941"/>
                    <a:pt x="1235" y="944"/>
                  </a:cubicBezTo>
                  <a:cubicBezTo>
                    <a:pt x="1221" y="946"/>
                    <a:pt x="1224" y="967"/>
                    <a:pt x="1203" y="951"/>
                  </a:cubicBezTo>
                  <a:cubicBezTo>
                    <a:pt x="1182" y="935"/>
                    <a:pt x="1187" y="924"/>
                    <a:pt x="1180" y="919"/>
                  </a:cubicBezTo>
                  <a:cubicBezTo>
                    <a:pt x="1173" y="915"/>
                    <a:pt x="1159" y="913"/>
                    <a:pt x="1148" y="922"/>
                  </a:cubicBezTo>
                  <a:cubicBezTo>
                    <a:pt x="1137" y="931"/>
                    <a:pt x="1112" y="931"/>
                    <a:pt x="1091" y="941"/>
                  </a:cubicBezTo>
                  <a:cubicBezTo>
                    <a:pt x="1071" y="950"/>
                    <a:pt x="1064" y="948"/>
                    <a:pt x="1036" y="948"/>
                  </a:cubicBezTo>
                  <a:cubicBezTo>
                    <a:pt x="1009" y="948"/>
                    <a:pt x="977" y="958"/>
                    <a:pt x="957" y="947"/>
                  </a:cubicBezTo>
                  <a:cubicBezTo>
                    <a:pt x="936" y="936"/>
                    <a:pt x="934" y="952"/>
                    <a:pt x="925" y="929"/>
                  </a:cubicBezTo>
                  <a:cubicBezTo>
                    <a:pt x="915" y="906"/>
                    <a:pt x="924" y="908"/>
                    <a:pt x="904" y="897"/>
                  </a:cubicBezTo>
                  <a:cubicBezTo>
                    <a:pt x="883" y="886"/>
                    <a:pt x="879" y="895"/>
                    <a:pt x="876" y="875"/>
                  </a:cubicBezTo>
                  <a:cubicBezTo>
                    <a:pt x="874" y="854"/>
                    <a:pt x="885" y="859"/>
                    <a:pt x="869" y="841"/>
                  </a:cubicBezTo>
                  <a:cubicBezTo>
                    <a:pt x="853" y="822"/>
                    <a:pt x="878" y="850"/>
                    <a:pt x="853" y="822"/>
                  </a:cubicBezTo>
                  <a:cubicBezTo>
                    <a:pt x="827" y="795"/>
                    <a:pt x="818" y="818"/>
                    <a:pt x="827" y="795"/>
                  </a:cubicBezTo>
                  <a:cubicBezTo>
                    <a:pt x="836" y="773"/>
                    <a:pt x="843" y="786"/>
                    <a:pt x="843" y="759"/>
                  </a:cubicBezTo>
                  <a:cubicBezTo>
                    <a:pt x="843" y="731"/>
                    <a:pt x="884" y="770"/>
                    <a:pt x="858" y="715"/>
                  </a:cubicBezTo>
                  <a:cubicBezTo>
                    <a:pt x="833" y="661"/>
                    <a:pt x="828" y="672"/>
                    <a:pt x="851" y="631"/>
                  </a:cubicBezTo>
                  <a:cubicBezTo>
                    <a:pt x="873" y="590"/>
                    <a:pt x="902" y="576"/>
                    <a:pt x="907" y="566"/>
                  </a:cubicBezTo>
                  <a:cubicBezTo>
                    <a:pt x="911" y="557"/>
                    <a:pt x="920" y="534"/>
                    <a:pt x="929" y="527"/>
                  </a:cubicBezTo>
                  <a:cubicBezTo>
                    <a:pt x="938" y="520"/>
                    <a:pt x="931" y="514"/>
                    <a:pt x="952" y="516"/>
                  </a:cubicBezTo>
                  <a:cubicBezTo>
                    <a:pt x="972" y="518"/>
                    <a:pt x="995" y="508"/>
                    <a:pt x="1009" y="495"/>
                  </a:cubicBezTo>
                  <a:cubicBezTo>
                    <a:pt x="1022" y="481"/>
                    <a:pt x="1040" y="460"/>
                    <a:pt x="1049" y="458"/>
                  </a:cubicBezTo>
                  <a:cubicBezTo>
                    <a:pt x="1058" y="455"/>
                    <a:pt x="1054" y="460"/>
                    <a:pt x="1074" y="455"/>
                  </a:cubicBezTo>
                  <a:cubicBezTo>
                    <a:pt x="1095" y="450"/>
                    <a:pt x="1099" y="448"/>
                    <a:pt x="1113" y="448"/>
                  </a:cubicBezTo>
                  <a:cubicBezTo>
                    <a:pt x="1127" y="448"/>
                    <a:pt x="1099" y="453"/>
                    <a:pt x="1138" y="445"/>
                  </a:cubicBezTo>
                  <a:cubicBezTo>
                    <a:pt x="1177" y="438"/>
                    <a:pt x="1168" y="438"/>
                    <a:pt x="1177" y="438"/>
                  </a:cubicBezTo>
                  <a:cubicBezTo>
                    <a:pt x="1186" y="438"/>
                    <a:pt x="1181" y="440"/>
                    <a:pt x="1197" y="442"/>
                  </a:cubicBezTo>
                  <a:cubicBezTo>
                    <a:pt x="1213" y="444"/>
                    <a:pt x="1211" y="410"/>
                    <a:pt x="1213" y="444"/>
                  </a:cubicBezTo>
                  <a:cubicBezTo>
                    <a:pt x="1216" y="479"/>
                    <a:pt x="1200" y="495"/>
                    <a:pt x="1228" y="497"/>
                  </a:cubicBezTo>
                  <a:cubicBezTo>
                    <a:pt x="1255" y="499"/>
                    <a:pt x="1228" y="499"/>
                    <a:pt x="1255" y="499"/>
                  </a:cubicBezTo>
                  <a:cubicBezTo>
                    <a:pt x="1282" y="498"/>
                    <a:pt x="1275" y="503"/>
                    <a:pt x="1289" y="510"/>
                  </a:cubicBezTo>
                  <a:cubicBezTo>
                    <a:pt x="1303" y="516"/>
                    <a:pt x="1310" y="525"/>
                    <a:pt x="1331" y="525"/>
                  </a:cubicBezTo>
                  <a:cubicBezTo>
                    <a:pt x="1351" y="525"/>
                    <a:pt x="1322" y="555"/>
                    <a:pt x="1351" y="525"/>
                  </a:cubicBezTo>
                  <a:cubicBezTo>
                    <a:pt x="1380" y="495"/>
                    <a:pt x="1328" y="491"/>
                    <a:pt x="1380" y="495"/>
                  </a:cubicBezTo>
                  <a:cubicBezTo>
                    <a:pt x="1433" y="499"/>
                    <a:pt x="1440" y="510"/>
                    <a:pt x="1449" y="506"/>
                  </a:cubicBezTo>
                  <a:cubicBezTo>
                    <a:pt x="1458" y="501"/>
                    <a:pt x="1460" y="510"/>
                    <a:pt x="1483" y="498"/>
                  </a:cubicBezTo>
                  <a:cubicBezTo>
                    <a:pt x="1506" y="487"/>
                    <a:pt x="1508" y="487"/>
                    <a:pt x="1517" y="491"/>
                  </a:cubicBezTo>
                  <a:cubicBezTo>
                    <a:pt x="1526" y="496"/>
                    <a:pt x="1527" y="516"/>
                    <a:pt x="1535" y="495"/>
                  </a:cubicBezTo>
                  <a:cubicBezTo>
                    <a:pt x="1544" y="475"/>
                    <a:pt x="1563" y="481"/>
                    <a:pt x="1535" y="468"/>
                  </a:cubicBezTo>
                  <a:cubicBezTo>
                    <a:pt x="1508" y="455"/>
                    <a:pt x="1499" y="471"/>
                    <a:pt x="1494" y="453"/>
                  </a:cubicBezTo>
                  <a:cubicBezTo>
                    <a:pt x="1489" y="434"/>
                    <a:pt x="1516" y="439"/>
                    <a:pt x="1489" y="434"/>
                  </a:cubicBezTo>
                  <a:cubicBezTo>
                    <a:pt x="1462" y="430"/>
                    <a:pt x="1466" y="430"/>
                    <a:pt x="1446" y="423"/>
                  </a:cubicBezTo>
                  <a:cubicBezTo>
                    <a:pt x="1425" y="417"/>
                    <a:pt x="1405" y="445"/>
                    <a:pt x="1398" y="424"/>
                  </a:cubicBezTo>
                  <a:cubicBezTo>
                    <a:pt x="1391" y="404"/>
                    <a:pt x="1352" y="438"/>
                    <a:pt x="1391" y="404"/>
                  </a:cubicBezTo>
                  <a:cubicBezTo>
                    <a:pt x="1429" y="369"/>
                    <a:pt x="1413" y="355"/>
                    <a:pt x="1438" y="362"/>
                  </a:cubicBezTo>
                  <a:cubicBezTo>
                    <a:pt x="1463" y="369"/>
                    <a:pt x="1457" y="391"/>
                    <a:pt x="1472" y="378"/>
                  </a:cubicBezTo>
                  <a:cubicBezTo>
                    <a:pt x="1488" y="364"/>
                    <a:pt x="1518" y="354"/>
                    <a:pt x="1488" y="334"/>
                  </a:cubicBezTo>
                  <a:cubicBezTo>
                    <a:pt x="1458" y="314"/>
                    <a:pt x="1479" y="323"/>
                    <a:pt x="1449" y="309"/>
                  </a:cubicBezTo>
                  <a:cubicBezTo>
                    <a:pt x="1419" y="296"/>
                    <a:pt x="1393" y="363"/>
                    <a:pt x="1379" y="354"/>
                  </a:cubicBezTo>
                  <a:cubicBezTo>
                    <a:pt x="1365" y="345"/>
                    <a:pt x="1358" y="338"/>
                    <a:pt x="1349" y="343"/>
                  </a:cubicBezTo>
                  <a:cubicBezTo>
                    <a:pt x="1340" y="347"/>
                    <a:pt x="1340" y="372"/>
                    <a:pt x="1338" y="391"/>
                  </a:cubicBezTo>
                  <a:cubicBezTo>
                    <a:pt x="1336" y="409"/>
                    <a:pt x="1354" y="413"/>
                    <a:pt x="1325" y="400"/>
                  </a:cubicBezTo>
                  <a:cubicBezTo>
                    <a:pt x="1295" y="386"/>
                    <a:pt x="1356" y="393"/>
                    <a:pt x="1290" y="368"/>
                  </a:cubicBezTo>
                  <a:cubicBezTo>
                    <a:pt x="1223" y="344"/>
                    <a:pt x="1201" y="351"/>
                    <a:pt x="1192" y="360"/>
                  </a:cubicBezTo>
                  <a:cubicBezTo>
                    <a:pt x="1183" y="369"/>
                    <a:pt x="1169" y="367"/>
                    <a:pt x="1162" y="374"/>
                  </a:cubicBezTo>
                  <a:cubicBezTo>
                    <a:pt x="1156" y="381"/>
                    <a:pt x="1183" y="397"/>
                    <a:pt x="1156" y="381"/>
                  </a:cubicBezTo>
                  <a:cubicBezTo>
                    <a:pt x="1128" y="366"/>
                    <a:pt x="1101" y="391"/>
                    <a:pt x="1101" y="391"/>
                  </a:cubicBezTo>
                  <a:cubicBezTo>
                    <a:pt x="1101" y="391"/>
                    <a:pt x="1092" y="386"/>
                    <a:pt x="1080" y="396"/>
                  </a:cubicBezTo>
                  <a:cubicBezTo>
                    <a:pt x="1069" y="405"/>
                    <a:pt x="1046" y="412"/>
                    <a:pt x="1033" y="408"/>
                  </a:cubicBezTo>
                  <a:cubicBezTo>
                    <a:pt x="1019" y="403"/>
                    <a:pt x="989" y="413"/>
                    <a:pt x="1014" y="380"/>
                  </a:cubicBezTo>
                  <a:cubicBezTo>
                    <a:pt x="1039" y="348"/>
                    <a:pt x="1021" y="367"/>
                    <a:pt x="1059" y="350"/>
                  </a:cubicBezTo>
                  <a:cubicBezTo>
                    <a:pt x="1098" y="334"/>
                    <a:pt x="1155" y="331"/>
                    <a:pt x="1105" y="320"/>
                  </a:cubicBezTo>
                  <a:cubicBezTo>
                    <a:pt x="1054" y="309"/>
                    <a:pt x="1132" y="308"/>
                    <a:pt x="1065" y="277"/>
                  </a:cubicBezTo>
                  <a:cubicBezTo>
                    <a:pt x="999" y="246"/>
                    <a:pt x="997" y="290"/>
                    <a:pt x="999" y="246"/>
                  </a:cubicBezTo>
                  <a:cubicBezTo>
                    <a:pt x="1001" y="203"/>
                    <a:pt x="994" y="201"/>
                    <a:pt x="980" y="203"/>
                  </a:cubicBezTo>
                  <a:cubicBezTo>
                    <a:pt x="967" y="205"/>
                    <a:pt x="926" y="215"/>
                    <a:pt x="910" y="218"/>
                  </a:cubicBezTo>
                  <a:cubicBezTo>
                    <a:pt x="894" y="220"/>
                    <a:pt x="912" y="233"/>
                    <a:pt x="882" y="215"/>
                  </a:cubicBezTo>
                  <a:cubicBezTo>
                    <a:pt x="852" y="198"/>
                    <a:pt x="841" y="225"/>
                    <a:pt x="852" y="198"/>
                  </a:cubicBezTo>
                  <a:cubicBezTo>
                    <a:pt x="863" y="170"/>
                    <a:pt x="866" y="166"/>
                    <a:pt x="884" y="149"/>
                  </a:cubicBezTo>
                  <a:cubicBezTo>
                    <a:pt x="902" y="133"/>
                    <a:pt x="897" y="74"/>
                    <a:pt x="942" y="96"/>
                  </a:cubicBezTo>
                  <a:cubicBezTo>
                    <a:pt x="988" y="119"/>
                    <a:pt x="970" y="112"/>
                    <a:pt x="1007" y="114"/>
                  </a:cubicBezTo>
                  <a:cubicBezTo>
                    <a:pt x="1043" y="116"/>
                    <a:pt x="1059" y="109"/>
                    <a:pt x="1059" y="102"/>
                  </a:cubicBezTo>
                  <a:cubicBezTo>
                    <a:pt x="1059" y="95"/>
                    <a:pt x="1017" y="75"/>
                    <a:pt x="1017" y="75"/>
                  </a:cubicBezTo>
                  <a:cubicBezTo>
                    <a:pt x="1017" y="75"/>
                    <a:pt x="1004" y="80"/>
                    <a:pt x="1008" y="73"/>
                  </a:cubicBezTo>
                  <a:cubicBezTo>
                    <a:pt x="1013" y="66"/>
                    <a:pt x="1022" y="52"/>
                    <a:pt x="1022" y="52"/>
                  </a:cubicBezTo>
                  <a:cubicBezTo>
                    <a:pt x="1019" y="50"/>
                    <a:pt x="1019" y="50"/>
                    <a:pt x="1019" y="50"/>
                  </a:cubicBezTo>
                  <a:cubicBezTo>
                    <a:pt x="1420" y="57"/>
                    <a:pt x="1761" y="314"/>
                    <a:pt x="1892" y="673"/>
                  </a:cubicBezTo>
                  <a:close/>
                  <a:moveTo>
                    <a:pt x="111" y="704"/>
                  </a:moveTo>
                  <a:cubicBezTo>
                    <a:pt x="111" y="712"/>
                    <a:pt x="114" y="719"/>
                    <a:pt x="113" y="727"/>
                  </a:cubicBezTo>
                  <a:cubicBezTo>
                    <a:pt x="111" y="734"/>
                    <a:pt x="111" y="733"/>
                    <a:pt x="111" y="757"/>
                  </a:cubicBezTo>
                  <a:cubicBezTo>
                    <a:pt x="112" y="781"/>
                    <a:pt x="118" y="788"/>
                    <a:pt x="115" y="795"/>
                  </a:cubicBezTo>
                  <a:cubicBezTo>
                    <a:pt x="112" y="803"/>
                    <a:pt x="108" y="813"/>
                    <a:pt x="106" y="823"/>
                  </a:cubicBezTo>
                  <a:cubicBezTo>
                    <a:pt x="105" y="832"/>
                    <a:pt x="113" y="854"/>
                    <a:pt x="116" y="859"/>
                  </a:cubicBezTo>
                  <a:cubicBezTo>
                    <a:pt x="119" y="864"/>
                    <a:pt x="119" y="865"/>
                    <a:pt x="123" y="870"/>
                  </a:cubicBezTo>
                  <a:cubicBezTo>
                    <a:pt x="128" y="874"/>
                    <a:pt x="116" y="892"/>
                    <a:pt x="128" y="874"/>
                  </a:cubicBezTo>
                  <a:cubicBezTo>
                    <a:pt x="140" y="856"/>
                    <a:pt x="144" y="848"/>
                    <a:pt x="144" y="848"/>
                  </a:cubicBezTo>
                  <a:cubicBezTo>
                    <a:pt x="152" y="839"/>
                    <a:pt x="152" y="839"/>
                    <a:pt x="152" y="839"/>
                  </a:cubicBezTo>
                  <a:cubicBezTo>
                    <a:pt x="152" y="839"/>
                    <a:pt x="152" y="827"/>
                    <a:pt x="167" y="829"/>
                  </a:cubicBezTo>
                  <a:cubicBezTo>
                    <a:pt x="182" y="832"/>
                    <a:pt x="184" y="829"/>
                    <a:pt x="188" y="835"/>
                  </a:cubicBezTo>
                  <a:cubicBezTo>
                    <a:pt x="193" y="841"/>
                    <a:pt x="183" y="857"/>
                    <a:pt x="190" y="858"/>
                  </a:cubicBezTo>
                  <a:cubicBezTo>
                    <a:pt x="198" y="860"/>
                    <a:pt x="220" y="849"/>
                    <a:pt x="227" y="850"/>
                  </a:cubicBezTo>
                  <a:cubicBezTo>
                    <a:pt x="233" y="852"/>
                    <a:pt x="240" y="853"/>
                    <a:pt x="243" y="864"/>
                  </a:cubicBezTo>
                  <a:cubicBezTo>
                    <a:pt x="247" y="874"/>
                    <a:pt x="251" y="889"/>
                    <a:pt x="257" y="892"/>
                  </a:cubicBezTo>
                  <a:cubicBezTo>
                    <a:pt x="264" y="895"/>
                    <a:pt x="262" y="909"/>
                    <a:pt x="265" y="918"/>
                  </a:cubicBezTo>
                  <a:cubicBezTo>
                    <a:pt x="268" y="927"/>
                    <a:pt x="290" y="933"/>
                    <a:pt x="294" y="933"/>
                  </a:cubicBezTo>
                  <a:cubicBezTo>
                    <a:pt x="299" y="933"/>
                    <a:pt x="320" y="936"/>
                    <a:pt x="326" y="939"/>
                  </a:cubicBezTo>
                  <a:cubicBezTo>
                    <a:pt x="333" y="942"/>
                    <a:pt x="327" y="952"/>
                    <a:pt x="339" y="955"/>
                  </a:cubicBezTo>
                  <a:cubicBezTo>
                    <a:pt x="351" y="958"/>
                    <a:pt x="354" y="982"/>
                    <a:pt x="354" y="982"/>
                  </a:cubicBezTo>
                  <a:cubicBezTo>
                    <a:pt x="354" y="982"/>
                    <a:pt x="359" y="1004"/>
                    <a:pt x="356" y="1010"/>
                  </a:cubicBezTo>
                  <a:cubicBezTo>
                    <a:pt x="353" y="1016"/>
                    <a:pt x="355" y="1027"/>
                    <a:pt x="362" y="1028"/>
                  </a:cubicBezTo>
                  <a:cubicBezTo>
                    <a:pt x="370" y="1029"/>
                    <a:pt x="390" y="1032"/>
                    <a:pt x="390" y="1032"/>
                  </a:cubicBezTo>
                  <a:cubicBezTo>
                    <a:pt x="390" y="1032"/>
                    <a:pt x="379" y="1047"/>
                    <a:pt x="396" y="1053"/>
                  </a:cubicBezTo>
                  <a:cubicBezTo>
                    <a:pt x="413" y="1059"/>
                    <a:pt x="430" y="1065"/>
                    <a:pt x="434" y="1068"/>
                  </a:cubicBezTo>
                  <a:cubicBezTo>
                    <a:pt x="439" y="1071"/>
                    <a:pt x="424" y="1085"/>
                    <a:pt x="444" y="1083"/>
                  </a:cubicBezTo>
                  <a:cubicBezTo>
                    <a:pt x="463" y="1082"/>
                    <a:pt x="482" y="1078"/>
                    <a:pt x="491" y="1086"/>
                  </a:cubicBezTo>
                  <a:cubicBezTo>
                    <a:pt x="500" y="1093"/>
                    <a:pt x="492" y="1104"/>
                    <a:pt x="517" y="1117"/>
                  </a:cubicBezTo>
                  <a:cubicBezTo>
                    <a:pt x="541" y="1131"/>
                    <a:pt x="549" y="1135"/>
                    <a:pt x="555" y="1138"/>
                  </a:cubicBezTo>
                  <a:cubicBezTo>
                    <a:pt x="561" y="1141"/>
                    <a:pt x="573" y="1140"/>
                    <a:pt x="571" y="1158"/>
                  </a:cubicBezTo>
                  <a:cubicBezTo>
                    <a:pt x="568" y="1176"/>
                    <a:pt x="565" y="1188"/>
                    <a:pt x="556" y="1196"/>
                  </a:cubicBezTo>
                  <a:cubicBezTo>
                    <a:pt x="547" y="1204"/>
                    <a:pt x="535" y="1228"/>
                    <a:pt x="529" y="1236"/>
                  </a:cubicBezTo>
                  <a:cubicBezTo>
                    <a:pt x="523" y="1244"/>
                    <a:pt x="517" y="1257"/>
                    <a:pt x="523" y="1269"/>
                  </a:cubicBezTo>
                  <a:cubicBezTo>
                    <a:pt x="529" y="1281"/>
                    <a:pt x="537" y="1295"/>
                    <a:pt x="537" y="1303"/>
                  </a:cubicBezTo>
                  <a:cubicBezTo>
                    <a:pt x="537" y="1310"/>
                    <a:pt x="541" y="1333"/>
                    <a:pt x="536" y="1342"/>
                  </a:cubicBezTo>
                  <a:cubicBezTo>
                    <a:pt x="532" y="1351"/>
                    <a:pt x="523" y="1368"/>
                    <a:pt x="523" y="1368"/>
                  </a:cubicBezTo>
                  <a:cubicBezTo>
                    <a:pt x="523" y="1368"/>
                    <a:pt x="540" y="1382"/>
                    <a:pt x="528" y="1394"/>
                  </a:cubicBezTo>
                  <a:cubicBezTo>
                    <a:pt x="516" y="1406"/>
                    <a:pt x="498" y="1420"/>
                    <a:pt x="489" y="1423"/>
                  </a:cubicBezTo>
                  <a:cubicBezTo>
                    <a:pt x="479" y="1427"/>
                    <a:pt x="461" y="1443"/>
                    <a:pt x="461" y="1443"/>
                  </a:cubicBezTo>
                  <a:cubicBezTo>
                    <a:pt x="461" y="1443"/>
                    <a:pt x="463" y="1481"/>
                    <a:pt x="462" y="1489"/>
                  </a:cubicBezTo>
                  <a:cubicBezTo>
                    <a:pt x="461" y="1497"/>
                    <a:pt x="426" y="1558"/>
                    <a:pt x="439" y="1571"/>
                  </a:cubicBezTo>
                  <a:cubicBezTo>
                    <a:pt x="451" y="1585"/>
                    <a:pt x="453" y="1600"/>
                    <a:pt x="450" y="1609"/>
                  </a:cubicBezTo>
                  <a:cubicBezTo>
                    <a:pt x="447" y="1618"/>
                    <a:pt x="442" y="1617"/>
                    <a:pt x="439" y="1625"/>
                  </a:cubicBezTo>
                  <a:cubicBezTo>
                    <a:pt x="436" y="1632"/>
                    <a:pt x="413" y="1626"/>
                    <a:pt x="427" y="1648"/>
                  </a:cubicBezTo>
                  <a:cubicBezTo>
                    <a:pt x="441" y="1669"/>
                    <a:pt x="449" y="1673"/>
                    <a:pt x="455" y="1685"/>
                  </a:cubicBezTo>
                  <a:cubicBezTo>
                    <a:pt x="461" y="1697"/>
                    <a:pt x="460" y="1702"/>
                    <a:pt x="469" y="1714"/>
                  </a:cubicBezTo>
                  <a:cubicBezTo>
                    <a:pt x="478" y="1726"/>
                    <a:pt x="483" y="1738"/>
                    <a:pt x="494" y="1747"/>
                  </a:cubicBezTo>
                  <a:cubicBezTo>
                    <a:pt x="505" y="1756"/>
                    <a:pt x="517" y="1762"/>
                    <a:pt x="517" y="1773"/>
                  </a:cubicBezTo>
                  <a:cubicBezTo>
                    <a:pt x="517" y="1783"/>
                    <a:pt x="540" y="1807"/>
                    <a:pt x="512" y="1789"/>
                  </a:cubicBezTo>
                  <a:cubicBezTo>
                    <a:pt x="485" y="1772"/>
                    <a:pt x="509" y="1788"/>
                    <a:pt x="474" y="1760"/>
                  </a:cubicBezTo>
                  <a:cubicBezTo>
                    <a:pt x="439" y="1731"/>
                    <a:pt x="430" y="1743"/>
                    <a:pt x="414" y="1725"/>
                  </a:cubicBezTo>
                  <a:cubicBezTo>
                    <a:pt x="399" y="1707"/>
                    <a:pt x="423" y="1771"/>
                    <a:pt x="393" y="1695"/>
                  </a:cubicBezTo>
                  <a:cubicBezTo>
                    <a:pt x="363" y="1619"/>
                    <a:pt x="356" y="1629"/>
                    <a:pt x="348" y="1612"/>
                  </a:cubicBezTo>
                  <a:cubicBezTo>
                    <a:pt x="340" y="1595"/>
                    <a:pt x="346" y="1613"/>
                    <a:pt x="325" y="1576"/>
                  </a:cubicBezTo>
                  <a:cubicBezTo>
                    <a:pt x="303" y="1538"/>
                    <a:pt x="321" y="1562"/>
                    <a:pt x="303" y="1538"/>
                  </a:cubicBezTo>
                  <a:cubicBezTo>
                    <a:pt x="284" y="1514"/>
                    <a:pt x="283" y="1547"/>
                    <a:pt x="274" y="1503"/>
                  </a:cubicBezTo>
                  <a:cubicBezTo>
                    <a:pt x="264" y="1459"/>
                    <a:pt x="263" y="1488"/>
                    <a:pt x="250" y="1438"/>
                  </a:cubicBezTo>
                  <a:cubicBezTo>
                    <a:pt x="237" y="1388"/>
                    <a:pt x="259" y="1386"/>
                    <a:pt x="231" y="1362"/>
                  </a:cubicBezTo>
                  <a:cubicBezTo>
                    <a:pt x="203" y="1338"/>
                    <a:pt x="205" y="1351"/>
                    <a:pt x="196" y="1334"/>
                  </a:cubicBezTo>
                  <a:cubicBezTo>
                    <a:pt x="186" y="1317"/>
                    <a:pt x="199" y="1332"/>
                    <a:pt x="174" y="1290"/>
                  </a:cubicBezTo>
                  <a:cubicBezTo>
                    <a:pt x="149" y="1248"/>
                    <a:pt x="115" y="1231"/>
                    <a:pt x="116" y="1158"/>
                  </a:cubicBezTo>
                  <a:cubicBezTo>
                    <a:pt x="117" y="1086"/>
                    <a:pt x="117" y="1073"/>
                    <a:pt x="117" y="1073"/>
                  </a:cubicBezTo>
                  <a:cubicBezTo>
                    <a:pt x="117" y="1073"/>
                    <a:pt x="80" y="1045"/>
                    <a:pt x="92" y="1002"/>
                  </a:cubicBezTo>
                  <a:cubicBezTo>
                    <a:pt x="103" y="959"/>
                    <a:pt x="108" y="973"/>
                    <a:pt x="103" y="959"/>
                  </a:cubicBezTo>
                  <a:cubicBezTo>
                    <a:pt x="98" y="946"/>
                    <a:pt x="94" y="949"/>
                    <a:pt x="82" y="932"/>
                  </a:cubicBezTo>
                  <a:cubicBezTo>
                    <a:pt x="69" y="916"/>
                    <a:pt x="68" y="917"/>
                    <a:pt x="65" y="907"/>
                  </a:cubicBezTo>
                  <a:cubicBezTo>
                    <a:pt x="63" y="901"/>
                    <a:pt x="60" y="890"/>
                    <a:pt x="59" y="883"/>
                  </a:cubicBezTo>
                  <a:cubicBezTo>
                    <a:pt x="66" y="819"/>
                    <a:pt x="81" y="757"/>
                    <a:pt x="100" y="698"/>
                  </a:cubicBezTo>
                  <a:cubicBezTo>
                    <a:pt x="104" y="698"/>
                    <a:pt x="111" y="698"/>
                    <a:pt x="111" y="704"/>
                  </a:cubicBezTo>
                  <a:close/>
                  <a:moveTo>
                    <a:pt x="1011" y="1947"/>
                  </a:moveTo>
                  <a:cubicBezTo>
                    <a:pt x="898" y="1949"/>
                    <a:pt x="789" y="1930"/>
                    <a:pt x="687" y="1895"/>
                  </a:cubicBezTo>
                  <a:cubicBezTo>
                    <a:pt x="684" y="1891"/>
                    <a:pt x="681" y="1888"/>
                    <a:pt x="680" y="1885"/>
                  </a:cubicBezTo>
                  <a:cubicBezTo>
                    <a:pt x="680" y="1885"/>
                    <a:pt x="675" y="1844"/>
                    <a:pt x="684" y="1844"/>
                  </a:cubicBezTo>
                  <a:cubicBezTo>
                    <a:pt x="693" y="1844"/>
                    <a:pt x="707" y="1850"/>
                    <a:pt x="720" y="1839"/>
                  </a:cubicBezTo>
                  <a:cubicBezTo>
                    <a:pt x="734" y="1827"/>
                    <a:pt x="750" y="1813"/>
                    <a:pt x="750" y="1813"/>
                  </a:cubicBezTo>
                  <a:cubicBezTo>
                    <a:pt x="752" y="1832"/>
                    <a:pt x="752" y="1832"/>
                    <a:pt x="752" y="1832"/>
                  </a:cubicBezTo>
                  <a:cubicBezTo>
                    <a:pt x="752" y="1832"/>
                    <a:pt x="739" y="1834"/>
                    <a:pt x="782" y="1827"/>
                  </a:cubicBezTo>
                  <a:cubicBezTo>
                    <a:pt x="825" y="1819"/>
                    <a:pt x="825" y="1824"/>
                    <a:pt x="841" y="1817"/>
                  </a:cubicBezTo>
                  <a:cubicBezTo>
                    <a:pt x="857" y="1810"/>
                    <a:pt x="875" y="1776"/>
                    <a:pt x="884" y="1796"/>
                  </a:cubicBezTo>
                  <a:cubicBezTo>
                    <a:pt x="893" y="1816"/>
                    <a:pt x="873" y="1807"/>
                    <a:pt x="893" y="1816"/>
                  </a:cubicBezTo>
                  <a:cubicBezTo>
                    <a:pt x="914" y="1825"/>
                    <a:pt x="953" y="1811"/>
                    <a:pt x="953" y="1811"/>
                  </a:cubicBezTo>
                  <a:cubicBezTo>
                    <a:pt x="953" y="1811"/>
                    <a:pt x="1019" y="1815"/>
                    <a:pt x="1026" y="1808"/>
                  </a:cubicBezTo>
                  <a:cubicBezTo>
                    <a:pt x="1033" y="1801"/>
                    <a:pt x="1032" y="1790"/>
                    <a:pt x="1044" y="1792"/>
                  </a:cubicBezTo>
                  <a:cubicBezTo>
                    <a:pt x="1055" y="1794"/>
                    <a:pt x="1062" y="1812"/>
                    <a:pt x="1062" y="1812"/>
                  </a:cubicBezTo>
                  <a:cubicBezTo>
                    <a:pt x="1026" y="1833"/>
                    <a:pt x="1026" y="1833"/>
                    <a:pt x="1026" y="1833"/>
                  </a:cubicBezTo>
                  <a:cubicBezTo>
                    <a:pt x="992" y="1859"/>
                    <a:pt x="992" y="1859"/>
                    <a:pt x="992" y="1859"/>
                  </a:cubicBezTo>
                  <a:cubicBezTo>
                    <a:pt x="992" y="1859"/>
                    <a:pt x="976" y="1863"/>
                    <a:pt x="990" y="1870"/>
                  </a:cubicBezTo>
                  <a:cubicBezTo>
                    <a:pt x="1004" y="1877"/>
                    <a:pt x="1011" y="1874"/>
                    <a:pt x="1027" y="1876"/>
                  </a:cubicBezTo>
                  <a:cubicBezTo>
                    <a:pt x="1043" y="1878"/>
                    <a:pt x="1082" y="1908"/>
                    <a:pt x="1091" y="1889"/>
                  </a:cubicBezTo>
                  <a:cubicBezTo>
                    <a:pt x="1099" y="1871"/>
                    <a:pt x="1102" y="1869"/>
                    <a:pt x="1108" y="1857"/>
                  </a:cubicBezTo>
                  <a:cubicBezTo>
                    <a:pt x="1115" y="1846"/>
                    <a:pt x="1113" y="1832"/>
                    <a:pt x="1129" y="1832"/>
                  </a:cubicBezTo>
                  <a:cubicBezTo>
                    <a:pt x="1145" y="1832"/>
                    <a:pt x="1161" y="1836"/>
                    <a:pt x="1161" y="1836"/>
                  </a:cubicBezTo>
                  <a:cubicBezTo>
                    <a:pt x="1147" y="1866"/>
                    <a:pt x="1147" y="1866"/>
                    <a:pt x="1147" y="1866"/>
                  </a:cubicBezTo>
                  <a:cubicBezTo>
                    <a:pt x="1147" y="1866"/>
                    <a:pt x="1175" y="1863"/>
                    <a:pt x="1186" y="1863"/>
                  </a:cubicBezTo>
                  <a:cubicBezTo>
                    <a:pt x="1197" y="1863"/>
                    <a:pt x="1200" y="1881"/>
                    <a:pt x="1216" y="1865"/>
                  </a:cubicBezTo>
                  <a:cubicBezTo>
                    <a:pt x="1232" y="1849"/>
                    <a:pt x="1234" y="1849"/>
                    <a:pt x="1250" y="1847"/>
                  </a:cubicBezTo>
                  <a:cubicBezTo>
                    <a:pt x="1266" y="1844"/>
                    <a:pt x="1288" y="1837"/>
                    <a:pt x="1295" y="1839"/>
                  </a:cubicBezTo>
                  <a:cubicBezTo>
                    <a:pt x="1302" y="1841"/>
                    <a:pt x="1316" y="1844"/>
                    <a:pt x="1323" y="1843"/>
                  </a:cubicBezTo>
                  <a:cubicBezTo>
                    <a:pt x="1329" y="1843"/>
                    <a:pt x="1364" y="1868"/>
                    <a:pt x="1371" y="1863"/>
                  </a:cubicBezTo>
                  <a:cubicBezTo>
                    <a:pt x="1374" y="1861"/>
                    <a:pt x="1387" y="1860"/>
                    <a:pt x="1399" y="1860"/>
                  </a:cubicBezTo>
                  <a:cubicBezTo>
                    <a:pt x="1281" y="1915"/>
                    <a:pt x="1150" y="1946"/>
                    <a:pt x="1011" y="19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 name="日期占位符 3">
            <a:extLst>
              <a:ext uri="{FF2B5EF4-FFF2-40B4-BE49-F238E27FC236}">
                <a16:creationId xmlns:a16="http://schemas.microsoft.com/office/drawing/2014/main" id="{C6A9A81C-7125-44A3-92DD-81307A46F25E}"/>
              </a:ext>
            </a:extLst>
          </p:cNvPr>
          <p:cNvSpPr>
            <a:spLocks noGrp="1"/>
          </p:cNvSpPr>
          <p:nvPr>
            <p:ph type="dt" sz="half" idx="10"/>
          </p:nvPr>
        </p:nvSpPr>
        <p:spPr/>
        <p:txBody>
          <a:bodyPr/>
          <a:lstStyle/>
          <a:p>
            <a:fld id="{6489D9C7-5DC6-4263-87FF-7C99F6FB63C3}" type="datetime1">
              <a:rPr lang="zh-CN" altLang="en-US" smtClean="0"/>
              <a:pPr/>
              <a:t>2019/11/19</a:t>
            </a:fld>
            <a:endParaRPr lang="zh-CN" altLang="en-US"/>
          </a:p>
        </p:txBody>
      </p:sp>
      <p:sp>
        <p:nvSpPr>
          <p:cNvPr id="5" name="页脚占位符 4">
            <a:extLst>
              <a:ext uri="{FF2B5EF4-FFF2-40B4-BE49-F238E27FC236}">
                <a16:creationId xmlns:a16="http://schemas.microsoft.com/office/drawing/2014/main" id="{C9715EF2-14A0-4FA4-AE6B-9E898E8F4938}"/>
              </a:ext>
            </a:extLst>
          </p:cNvPr>
          <p:cNvSpPr>
            <a:spLocks noGrp="1"/>
          </p:cNvSpPr>
          <p:nvPr>
            <p:ph type="ftr" sz="quarter" idx="11"/>
          </p:nvPr>
        </p:nvSpPr>
        <p:spPr/>
        <p:txBody>
          <a:bodyPr/>
          <a:lstStyle>
            <a:lvl1pPr>
              <a:defRPr/>
            </a:lvl1pPr>
          </a:lstStyle>
          <a:p>
            <a:r>
              <a:rPr lang="en-US" altLang="zh-CN" dirty="0"/>
              <a:t>lht18@mails.Tsinghua.edu.cn</a:t>
            </a:r>
            <a:endParaRPr lang="zh-CN" altLang="en-US" dirty="0"/>
          </a:p>
        </p:txBody>
      </p:sp>
      <p:sp>
        <p:nvSpPr>
          <p:cNvPr id="6" name="灯片编号占位符 5">
            <a:extLst>
              <a:ext uri="{FF2B5EF4-FFF2-40B4-BE49-F238E27FC236}">
                <a16:creationId xmlns:a16="http://schemas.microsoft.com/office/drawing/2014/main" id="{526E22CD-1634-45B2-A601-C9E681B8AEA7}"/>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D11296-585E-47A2-8939-F9C02A433835}"/>
              </a:ext>
            </a:extLst>
          </p:cNvPr>
          <p:cNvSpPr>
            <a:spLocks noGrp="1"/>
          </p:cNvSpPr>
          <p:nvPr>
            <p:ph type="dt" sz="half" idx="10"/>
          </p:nvPr>
        </p:nvSpPr>
        <p:spPr/>
        <p:txBody>
          <a:bodyPr/>
          <a:lstStyle/>
          <a:p>
            <a:fld id="{6489D9C7-5DC6-4263-87FF-7C99F6FB63C3}" type="datetime1">
              <a:rPr lang="zh-CN" altLang="en-US" smtClean="0"/>
              <a:pPr/>
              <a:t>2019/11/19</a:t>
            </a:fld>
            <a:endParaRPr lang="zh-CN" altLang="en-US"/>
          </a:p>
        </p:txBody>
      </p:sp>
      <p:sp>
        <p:nvSpPr>
          <p:cNvPr id="5" name="页脚占位符 4">
            <a:extLst>
              <a:ext uri="{FF2B5EF4-FFF2-40B4-BE49-F238E27FC236}">
                <a16:creationId xmlns:a16="http://schemas.microsoft.com/office/drawing/2014/main" id="{BA37050D-1F68-44CC-8003-8EB4C0743FDF}"/>
              </a:ext>
            </a:extLst>
          </p:cNvPr>
          <p:cNvSpPr>
            <a:spLocks noGrp="1"/>
          </p:cNvSpPr>
          <p:nvPr>
            <p:ph type="ftr" sz="quarter" idx="11"/>
          </p:nvPr>
        </p:nvSpPr>
        <p:spPr/>
        <p:txBody>
          <a:bodyPr/>
          <a:lstStyle>
            <a:lvl1pPr>
              <a:defRPr/>
            </a:lvl1pPr>
          </a:lstStyle>
          <a:p>
            <a:r>
              <a:rPr lang="en-US" altLang="zh-CN" dirty="0"/>
              <a:t>lht18@mails.Tsinghua.edu.cn</a:t>
            </a:r>
            <a:endParaRPr lang="zh-CN" altLang="en-US" dirty="0"/>
          </a:p>
        </p:txBody>
      </p:sp>
      <p:sp>
        <p:nvSpPr>
          <p:cNvPr id="6" name="灯片编号占位符 5">
            <a:extLst>
              <a:ext uri="{FF2B5EF4-FFF2-40B4-BE49-F238E27FC236}">
                <a16:creationId xmlns:a16="http://schemas.microsoft.com/office/drawing/2014/main" id="{6AFEAA5F-CB79-47EE-9BFC-9BE3DCB5508D}"/>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직사각형 45">
            <a:extLst/>
          </p:cNvPr>
          <p:cNvSpPr/>
          <p:nvPr userDrawn="1"/>
        </p:nvSpPr>
        <p:spPr>
          <a:xfrm>
            <a:off x="695325" y="1023805"/>
            <a:ext cx="10801350" cy="11042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 name="日期占位符 2">
            <a:extLst>
              <a:ext uri="{FF2B5EF4-FFF2-40B4-BE49-F238E27FC236}">
                <a16:creationId xmlns:a16="http://schemas.microsoft.com/office/drawing/2014/main" id="{E7377814-E5E5-4F25-AED8-753C9A024DFD}"/>
              </a:ext>
            </a:extLst>
          </p:cNvPr>
          <p:cNvSpPr>
            <a:spLocks noGrp="1"/>
          </p:cNvSpPr>
          <p:nvPr>
            <p:ph type="dt" sz="half" idx="10"/>
          </p:nvPr>
        </p:nvSpPr>
        <p:spPr/>
        <p:txBody>
          <a:bodyPr/>
          <a:lstStyle/>
          <a:p>
            <a:fld id="{6489D9C7-5DC6-4263-87FF-7C99F6FB63C3}" type="datetime1">
              <a:rPr lang="zh-CN" altLang="en-US" smtClean="0"/>
              <a:pPr/>
              <a:t>2019/11/19</a:t>
            </a:fld>
            <a:endParaRPr lang="zh-CN" altLang="en-US"/>
          </a:p>
        </p:txBody>
      </p:sp>
      <p:sp>
        <p:nvSpPr>
          <p:cNvPr id="4" name="页脚占位符 3">
            <a:extLst>
              <a:ext uri="{FF2B5EF4-FFF2-40B4-BE49-F238E27FC236}">
                <a16:creationId xmlns:a16="http://schemas.microsoft.com/office/drawing/2014/main" id="{C6261BD6-72DA-4868-A86A-0A4020147018}"/>
              </a:ext>
            </a:extLst>
          </p:cNvPr>
          <p:cNvSpPr>
            <a:spLocks noGrp="1"/>
          </p:cNvSpPr>
          <p:nvPr>
            <p:ph type="ftr" sz="quarter" idx="11"/>
          </p:nvPr>
        </p:nvSpPr>
        <p:spPr/>
        <p:txBody>
          <a:bodyPr/>
          <a:lstStyle>
            <a:lvl1pPr>
              <a:defRPr/>
            </a:lvl1pPr>
          </a:lstStyle>
          <a:p>
            <a:r>
              <a:rPr lang="en-US" altLang="zh-CN" dirty="0"/>
              <a:t>lht18@mails.Tsinghua.edu.cn</a:t>
            </a:r>
            <a:endParaRPr lang="zh-CN" altLang="en-US" dirty="0"/>
          </a:p>
        </p:txBody>
      </p:sp>
      <p:sp>
        <p:nvSpPr>
          <p:cNvPr id="5" name="灯片编号占位符 4">
            <a:extLst>
              <a:ext uri="{FF2B5EF4-FFF2-40B4-BE49-F238E27FC236}">
                <a16:creationId xmlns:a16="http://schemas.microsoft.com/office/drawing/2014/main" id="{529E8209-73A4-4E21-987C-D8E8A88BD7C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14" name="矩形 13"/>
          <p:cNvSpPr/>
          <p:nvPr userDrawn="1"/>
        </p:nvSpPr>
        <p:spPr>
          <a:xfrm>
            <a:off x="1" y="-155848"/>
            <a:ext cx="12192000" cy="701384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标题 1"/>
          <p:cNvSpPr>
            <a:spLocks noGrp="1"/>
          </p:cNvSpPr>
          <p:nvPr>
            <p:ph type="ctrTitle" hasCustomPrompt="1"/>
          </p:nvPr>
        </p:nvSpPr>
        <p:spPr>
          <a:xfrm>
            <a:off x="695325" y="3575955"/>
            <a:ext cx="10801350" cy="921962"/>
          </a:xfrm>
        </p:spPr>
        <p:txBody>
          <a:bodyPr anchor="ctr">
            <a:normAutofit/>
          </a:bodyPr>
          <a:lstStyle>
            <a:lvl1pPr marL="0" indent="0" algn="ctr">
              <a:buFont typeface="Arial" panose="020B0604020202020204" pitchFamily="34" charset="0"/>
              <a:buNone/>
              <a:defRPr sz="3200">
                <a:solidFill>
                  <a:schemeClr val="bg1"/>
                </a:solidFill>
              </a:defRPr>
            </a:lvl1pPr>
          </a:lstStyle>
          <a:p>
            <a:r>
              <a:rPr lang="zh-CN" altLang="en-US" dirty="0"/>
              <a:t>致谢 感恩</a:t>
            </a:r>
          </a:p>
        </p:txBody>
      </p:sp>
      <p:sp>
        <p:nvSpPr>
          <p:cNvPr id="12" name="文本占位符 62"/>
          <p:cNvSpPr>
            <a:spLocks noGrp="1"/>
          </p:cNvSpPr>
          <p:nvPr>
            <p:ph type="body" sz="quarter" idx="17" hasCustomPrompt="1"/>
          </p:nvPr>
        </p:nvSpPr>
        <p:spPr>
          <a:xfrm>
            <a:off x="695325" y="495753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3" name="文本占位符 62"/>
          <p:cNvSpPr>
            <a:spLocks noGrp="1"/>
          </p:cNvSpPr>
          <p:nvPr>
            <p:ph type="body" sz="quarter" idx="18" hasCustomPrompt="1"/>
          </p:nvPr>
        </p:nvSpPr>
        <p:spPr>
          <a:xfrm>
            <a:off x="695325" y="5273164"/>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A5718C0B-430A-4658-BB5B-CC9593828053}" type="datetime2">
              <a:rPr lang="zh-CN" altLang="en-US" smtClean="0"/>
              <a:t>2017年4月28日</a:t>
            </a:fld>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组合 16"/>
          <p:cNvGrpSpPr/>
          <p:nvPr userDrawn="1"/>
        </p:nvGrpSpPr>
        <p:grpSpPr>
          <a:xfrm>
            <a:off x="0" y="3208338"/>
            <a:ext cx="12192000" cy="3673475"/>
            <a:chOff x="0" y="3208338"/>
            <a:chExt cx="12192000" cy="3673475"/>
          </a:xfrm>
          <a:solidFill>
            <a:schemeClr val="accent1">
              <a:alpha val="10000"/>
            </a:schemeClr>
          </a:solidFill>
        </p:grpSpPr>
        <p:sp>
          <p:nvSpPr>
            <p:cNvPr id="18" name="Freeform 17"/>
            <p:cNvSpPr>
              <a:spLocks noEditPoints="1"/>
            </p:cNvSpPr>
            <p:nvPr userDrawn="1"/>
          </p:nvSpPr>
          <p:spPr bwMode="auto">
            <a:xfrm>
              <a:off x="9093200" y="3208338"/>
              <a:ext cx="1489075" cy="1439863"/>
            </a:xfrm>
            <a:custGeom>
              <a:avLst/>
              <a:gdLst>
                <a:gd name="T0" fmla="*/ 178 w 469"/>
                <a:gd name="T1" fmla="*/ 32 h 453"/>
                <a:gd name="T2" fmla="*/ 405 w 469"/>
                <a:gd name="T3" fmla="*/ 160 h 453"/>
                <a:gd name="T4" fmla="*/ 401 w 469"/>
                <a:gd name="T5" fmla="*/ 134 h 453"/>
                <a:gd name="T6" fmla="*/ 420 w 469"/>
                <a:gd name="T7" fmla="*/ 163 h 453"/>
                <a:gd name="T8" fmla="*/ 424 w 469"/>
                <a:gd name="T9" fmla="*/ 217 h 453"/>
                <a:gd name="T10" fmla="*/ 413 w 469"/>
                <a:gd name="T11" fmla="*/ 298 h 453"/>
                <a:gd name="T12" fmla="*/ 397 w 469"/>
                <a:gd name="T13" fmla="*/ 352 h 453"/>
                <a:gd name="T14" fmla="*/ 385 w 469"/>
                <a:gd name="T15" fmla="*/ 353 h 453"/>
                <a:gd name="T16" fmla="*/ 383 w 469"/>
                <a:gd name="T17" fmla="*/ 322 h 453"/>
                <a:gd name="T18" fmla="*/ 354 w 469"/>
                <a:gd name="T19" fmla="*/ 285 h 453"/>
                <a:gd name="T20" fmla="*/ 337 w 469"/>
                <a:gd name="T21" fmla="*/ 251 h 453"/>
                <a:gd name="T22" fmla="*/ 353 w 469"/>
                <a:gd name="T23" fmla="*/ 222 h 453"/>
                <a:gd name="T24" fmla="*/ 366 w 469"/>
                <a:gd name="T25" fmla="*/ 201 h 453"/>
                <a:gd name="T26" fmla="*/ 379 w 469"/>
                <a:gd name="T27" fmla="*/ 177 h 453"/>
                <a:gd name="T28" fmla="*/ 390 w 469"/>
                <a:gd name="T29" fmla="*/ 155 h 453"/>
                <a:gd name="T30" fmla="*/ 387 w 469"/>
                <a:gd name="T31" fmla="*/ 105 h 453"/>
                <a:gd name="T32" fmla="*/ 388 w 469"/>
                <a:gd name="T33" fmla="*/ 121 h 453"/>
                <a:gd name="T34" fmla="*/ 384 w 469"/>
                <a:gd name="T35" fmla="*/ 133 h 453"/>
                <a:gd name="T36" fmla="*/ 373 w 469"/>
                <a:gd name="T37" fmla="*/ 135 h 453"/>
                <a:gd name="T38" fmla="*/ 384 w 469"/>
                <a:gd name="T39" fmla="*/ 122 h 453"/>
                <a:gd name="T40" fmla="*/ 377 w 469"/>
                <a:gd name="T41" fmla="*/ 109 h 453"/>
                <a:gd name="T42" fmla="*/ 359 w 469"/>
                <a:gd name="T43" fmla="*/ 90 h 453"/>
                <a:gd name="T44" fmla="*/ 333 w 469"/>
                <a:gd name="T45" fmla="*/ 78 h 453"/>
                <a:gd name="T46" fmla="*/ 316 w 469"/>
                <a:gd name="T47" fmla="*/ 71 h 453"/>
                <a:gd name="T48" fmla="*/ 307 w 469"/>
                <a:gd name="T49" fmla="*/ 67 h 453"/>
                <a:gd name="T50" fmla="*/ 292 w 469"/>
                <a:gd name="T51" fmla="*/ 65 h 453"/>
                <a:gd name="T52" fmla="*/ 285 w 469"/>
                <a:gd name="T53" fmla="*/ 69 h 453"/>
                <a:gd name="T54" fmla="*/ 278 w 469"/>
                <a:gd name="T55" fmla="*/ 56 h 453"/>
                <a:gd name="T56" fmla="*/ 264 w 469"/>
                <a:gd name="T57" fmla="*/ 421 h 453"/>
                <a:gd name="T58" fmla="*/ 279 w 469"/>
                <a:gd name="T59" fmla="*/ 411 h 453"/>
                <a:gd name="T60" fmla="*/ 305 w 469"/>
                <a:gd name="T61" fmla="*/ 400 h 453"/>
                <a:gd name="T62" fmla="*/ 334 w 469"/>
                <a:gd name="T63" fmla="*/ 391 h 453"/>
                <a:gd name="T64" fmla="*/ 288 w 469"/>
                <a:gd name="T65" fmla="*/ 434 h 453"/>
                <a:gd name="T66" fmla="*/ 234 w 469"/>
                <a:gd name="T67" fmla="*/ 427 h 453"/>
                <a:gd name="T68" fmla="*/ 258 w 469"/>
                <a:gd name="T69" fmla="*/ 417 h 453"/>
                <a:gd name="T70" fmla="*/ 177 w 469"/>
                <a:gd name="T71" fmla="*/ 48 h 453"/>
                <a:gd name="T72" fmla="*/ 217 w 469"/>
                <a:gd name="T73" fmla="*/ 63 h 453"/>
                <a:gd name="T74" fmla="*/ 179 w 469"/>
                <a:gd name="T75" fmla="*/ 93 h 453"/>
                <a:gd name="T76" fmla="*/ 183 w 469"/>
                <a:gd name="T77" fmla="*/ 118 h 453"/>
                <a:gd name="T78" fmla="*/ 138 w 469"/>
                <a:gd name="T79" fmla="*/ 125 h 453"/>
                <a:gd name="T80" fmla="*/ 103 w 469"/>
                <a:gd name="T81" fmla="*/ 122 h 453"/>
                <a:gd name="T82" fmla="*/ 120 w 469"/>
                <a:gd name="T83" fmla="*/ 143 h 453"/>
                <a:gd name="T84" fmla="*/ 96 w 469"/>
                <a:gd name="T85" fmla="*/ 166 h 453"/>
                <a:gd name="T86" fmla="*/ 135 w 469"/>
                <a:gd name="T87" fmla="*/ 161 h 453"/>
                <a:gd name="T88" fmla="*/ 159 w 469"/>
                <a:gd name="T89" fmla="*/ 136 h 453"/>
                <a:gd name="T90" fmla="*/ 188 w 469"/>
                <a:gd name="T91" fmla="*/ 130 h 453"/>
                <a:gd name="T92" fmla="*/ 228 w 469"/>
                <a:gd name="T93" fmla="*/ 143 h 453"/>
                <a:gd name="T94" fmla="*/ 254 w 469"/>
                <a:gd name="T95" fmla="*/ 192 h 453"/>
                <a:gd name="T96" fmla="*/ 241 w 469"/>
                <a:gd name="T97" fmla="*/ 224 h 453"/>
                <a:gd name="T98" fmla="*/ 191 w 469"/>
                <a:gd name="T99" fmla="*/ 240 h 453"/>
                <a:gd name="T100" fmla="*/ 184 w 469"/>
                <a:gd name="T101" fmla="*/ 274 h 453"/>
                <a:gd name="T102" fmla="*/ 185 w 469"/>
                <a:gd name="T103" fmla="*/ 310 h 453"/>
                <a:gd name="T104" fmla="*/ 189 w 469"/>
                <a:gd name="T105" fmla="*/ 350 h 453"/>
                <a:gd name="T106" fmla="*/ 174 w 469"/>
                <a:gd name="T107" fmla="*/ 374 h 453"/>
                <a:gd name="T108" fmla="*/ 132 w 469"/>
                <a:gd name="T109" fmla="*/ 346 h 453"/>
                <a:gd name="T110" fmla="*/ 103 w 469"/>
                <a:gd name="T111" fmla="*/ 321 h 453"/>
                <a:gd name="T112" fmla="*/ 79 w 469"/>
                <a:gd name="T113" fmla="*/ 280 h 453"/>
                <a:gd name="T114" fmla="*/ 73 w 469"/>
                <a:gd name="T115" fmla="*/ 244 h 453"/>
                <a:gd name="T116" fmla="*/ 88 w 469"/>
                <a:gd name="T117" fmla="*/ 220 h 453"/>
                <a:gd name="T118" fmla="*/ 85 w 469"/>
                <a:gd name="T119" fmla="*/ 201 h 453"/>
                <a:gd name="T120" fmla="*/ 59 w 469"/>
                <a:gd name="T121" fmla="*/ 234 h 453"/>
                <a:gd name="T122" fmla="*/ 50 w 469"/>
                <a:gd name="T123" fmla="*/ 197 h 453"/>
                <a:gd name="T124" fmla="*/ 34 w 469"/>
                <a:gd name="T125" fmla="*/ 22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9" h="453">
                  <a:moveTo>
                    <a:pt x="81" y="388"/>
                  </a:moveTo>
                  <a:cubicBezTo>
                    <a:pt x="116" y="423"/>
                    <a:pt x="154" y="439"/>
                    <a:pt x="187" y="445"/>
                  </a:cubicBezTo>
                  <a:cubicBezTo>
                    <a:pt x="220" y="453"/>
                    <a:pt x="256" y="453"/>
                    <a:pt x="291" y="444"/>
                  </a:cubicBezTo>
                  <a:cubicBezTo>
                    <a:pt x="403" y="412"/>
                    <a:pt x="469" y="294"/>
                    <a:pt x="437" y="180"/>
                  </a:cubicBezTo>
                  <a:cubicBezTo>
                    <a:pt x="407" y="67"/>
                    <a:pt x="290" y="0"/>
                    <a:pt x="178" y="32"/>
                  </a:cubicBezTo>
                  <a:cubicBezTo>
                    <a:pt x="118" y="49"/>
                    <a:pt x="71" y="91"/>
                    <a:pt x="46" y="144"/>
                  </a:cubicBezTo>
                  <a:cubicBezTo>
                    <a:pt x="0" y="225"/>
                    <a:pt x="15" y="322"/>
                    <a:pt x="81" y="388"/>
                  </a:cubicBezTo>
                  <a:close/>
                  <a:moveTo>
                    <a:pt x="398" y="153"/>
                  </a:moveTo>
                  <a:cubicBezTo>
                    <a:pt x="400" y="155"/>
                    <a:pt x="400" y="155"/>
                    <a:pt x="400" y="155"/>
                  </a:cubicBezTo>
                  <a:cubicBezTo>
                    <a:pt x="400" y="155"/>
                    <a:pt x="401" y="157"/>
                    <a:pt x="405" y="160"/>
                  </a:cubicBezTo>
                  <a:cubicBezTo>
                    <a:pt x="408" y="163"/>
                    <a:pt x="405" y="160"/>
                    <a:pt x="405" y="158"/>
                  </a:cubicBezTo>
                  <a:cubicBezTo>
                    <a:pt x="406" y="157"/>
                    <a:pt x="406" y="157"/>
                    <a:pt x="407" y="155"/>
                  </a:cubicBezTo>
                  <a:cubicBezTo>
                    <a:pt x="407" y="155"/>
                    <a:pt x="407" y="149"/>
                    <a:pt x="406" y="147"/>
                  </a:cubicBezTo>
                  <a:cubicBezTo>
                    <a:pt x="405" y="146"/>
                    <a:pt x="404" y="144"/>
                    <a:pt x="403" y="143"/>
                  </a:cubicBezTo>
                  <a:cubicBezTo>
                    <a:pt x="402" y="141"/>
                    <a:pt x="402" y="140"/>
                    <a:pt x="401" y="134"/>
                  </a:cubicBezTo>
                  <a:cubicBezTo>
                    <a:pt x="400" y="129"/>
                    <a:pt x="400" y="129"/>
                    <a:pt x="399" y="128"/>
                  </a:cubicBezTo>
                  <a:cubicBezTo>
                    <a:pt x="398" y="126"/>
                    <a:pt x="399" y="125"/>
                    <a:pt x="398" y="123"/>
                  </a:cubicBezTo>
                  <a:cubicBezTo>
                    <a:pt x="398" y="122"/>
                    <a:pt x="399" y="122"/>
                    <a:pt x="400" y="122"/>
                  </a:cubicBezTo>
                  <a:cubicBezTo>
                    <a:pt x="408" y="132"/>
                    <a:pt x="414" y="144"/>
                    <a:pt x="419" y="157"/>
                  </a:cubicBezTo>
                  <a:cubicBezTo>
                    <a:pt x="419" y="159"/>
                    <a:pt x="420" y="161"/>
                    <a:pt x="420" y="163"/>
                  </a:cubicBezTo>
                  <a:cubicBezTo>
                    <a:pt x="420" y="165"/>
                    <a:pt x="419" y="164"/>
                    <a:pt x="417" y="169"/>
                  </a:cubicBezTo>
                  <a:cubicBezTo>
                    <a:pt x="416" y="173"/>
                    <a:pt x="415" y="172"/>
                    <a:pt x="415" y="176"/>
                  </a:cubicBezTo>
                  <a:cubicBezTo>
                    <a:pt x="414" y="179"/>
                    <a:pt x="415" y="176"/>
                    <a:pt x="420" y="184"/>
                  </a:cubicBezTo>
                  <a:cubicBezTo>
                    <a:pt x="425" y="191"/>
                    <a:pt x="419" y="200"/>
                    <a:pt x="419" y="200"/>
                  </a:cubicBezTo>
                  <a:cubicBezTo>
                    <a:pt x="419" y="200"/>
                    <a:pt x="420" y="202"/>
                    <a:pt x="424" y="217"/>
                  </a:cubicBezTo>
                  <a:cubicBezTo>
                    <a:pt x="428" y="233"/>
                    <a:pt x="423" y="238"/>
                    <a:pt x="420" y="248"/>
                  </a:cubicBezTo>
                  <a:cubicBezTo>
                    <a:pt x="417" y="258"/>
                    <a:pt x="419" y="254"/>
                    <a:pt x="418" y="258"/>
                  </a:cubicBezTo>
                  <a:cubicBezTo>
                    <a:pt x="417" y="262"/>
                    <a:pt x="417" y="260"/>
                    <a:pt x="413" y="266"/>
                  </a:cubicBezTo>
                  <a:cubicBezTo>
                    <a:pt x="408" y="273"/>
                    <a:pt x="413" y="272"/>
                    <a:pt x="413" y="283"/>
                  </a:cubicBezTo>
                  <a:cubicBezTo>
                    <a:pt x="414" y="294"/>
                    <a:pt x="411" y="289"/>
                    <a:pt x="413" y="298"/>
                  </a:cubicBezTo>
                  <a:cubicBezTo>
                    <a:pt x="413" y="308"/>
                    <a:pt x="411" y="301"/>
                    <a:pt x="408" y="307"/>
                  </a:cubicBezTo>
                  <a:cubicBezTo>
                    <a:pt x="406" y="313"/>
                    <a:pt x="408" y="307"/>
                    <a:pt x="406" y="316"/>
                  </a:cubicBezTo>
                  <a:cubicBezTo>
                    <a:pt x="404" y="325"/>
                    <a:pt x="404" y="321"/>
                    <a:pt x="404" y="325"/>
                  </a:cubicBezTo>
                  <a:cubicBezTo>
                    <a:pt x="403" y="329"/>
                    <a:pt x="401" y="327"/>
                    <a:pt x="399" y="345"/>
                  </a:cubicBezTo>
                  <a:cubicBezTo>
                    <a:pt x="398" y="362"/>
                    <a:pt x="399" y="348"/>
                    <a:pt x="397" y="352"/>
                  </a:cubicBezTo>
                  <a:cubicBezTo>
                    <a:pt x="395" y="357"/>
                    <a:pt x="392" y="355"/>
                    <a:pt x="387" y="363"/>
                  </a:cubicBezTo>
                  <a:cubicBezTo>
                    <a:pt x="381" y="371"/>
                    <a:pt x="385" y="366"/>
                    <a:pt x="381" y="371"/>
                  </a:cubicBezTo>
                  <a:cubicBezTo>
                    <a:pt x="376" y="377"/>
                    <a:pt x="379" y="370"/>
                    <a:pt x="379" y="368"/>
                  </a:cubicBezTo>
                  <a:cubicBezTo>
                    <a:pt x="378" y="366"/>
                    <a:pt x="380" y="364"/>
                    <a:pt x="382" y="362"/>
                  </a:cubicBezTo>
                  <a:cubicBezTo>
                    <a:pt x="384" y="359"/>
                    <a:pt x="384" y="356"/>
                    <a:pt x="385" y="353"/>
                  </a:cubicBezTo>
                  <a:cubicBezTo>
                    <a:pt x="386" y="350"/>
                    <a:pt x="385" y="350"/>
                    <a:pt x="386" y="347"/>
                  </a:cubicBezTo>
                  <a:cubicBezTo>
                    <a:pt x="387" y="344"/>
                    <a:pt x="388" y="342"/>
                    <a:pt x="390" y="337"/>
                  </a:cubicBezTo>
                  <a:cubicBezTo>
                    <a:pt x="391" y="332"/>
                    <a:pt x="387" y="334"/>
                    <a:pt x="386" y="333"/>
                  </a:cubicBezTo>
                  <a:cubicBezTo>
                    <a:pt x="385" y="331"/>
                    <a:pt x="384" y="332"/>
                    <a:pt x="383" y="330"/>
                  </a:cubicBezTo>
                  <a:cubicBezTo>
                    <a:pt x="382" y="328"/>
                    <a:pt x="381" y="325"/>
                    <a:pt x="383" y="322"/>
                  </a:cubicBezTo>
                  <a:cubicBezTo>
                    <a:pt x="384" y="318"/>
                    <a:pt x="374" y="308"/>
                    <a:pt x="373" y="306"/>
                  </a:cubicBezTo>
                  <a:cubicBezTo>
                    <a:pt x="372" y="305"/>
                    <a:pt x="370" y="297"/>
                    <a:pt x="370" y="297"/>
                  </a:cubicBezTo>
                  <a:cubicBezTo>
                    <a:pt x="370" y="297"/>
                    <a:pt x="366" y="295"/>
                    <a:pt x="364" y="295"/>
                  </a:cubicBezTo>
                  <a:cubicBezTo>
                    <a:pt x="362" y="294"/>
                    <a:pt x="357" y="292"/>
                    <a:pt x="354" y="290"/>
                  </a:cubicBezTo>
                  <a:cubicBezTo>
                    <a:pt x="351" y="289"/>
                    <a:pt x="354" y="285"/>
                    <a:pt x="354" y="285"/>
                  </a:cubicBezTo>
                  <a:cubicBezTo>
                    <a:pt x="354" y="285"/>
                    <a:pt x="351" y="282"/>
                    <a:pt x="349" y="281"/>
                  </a:cubicBezTo>
                  <a:cubicBezTo>
                    <a:pt x="348" y="279"/>
                    <a:pt x="347" y="274"/>
                    <a:pt x="347" y="272"/>
                  </a:cubicBezTo>
                  <a:cubicBezTo>
                    <a:pt x="346" y="271"/>
                    <a:pt x="347" y="267"/>
                    <a:pt x="347" y="264"/>
                  </a:cubicBezTo>
                  <a:cubicBezTo>
                    <a:pt x="348" y="262"/>
                    <a:pt x="346" y="259"/>
                    <a:pt x="344" y="258"/>
                  </a:cubicBezTo>
                  <a:cubicBezTo>
                    <a:pt x="343" y="257"/>
                    <a:pt x="339" y="252"/>
                    <a:pt x="337" y="251"/>
                  </a:cubicBezTo>
                  <a:cubicBezTo>
                    <a:pt x="334" y="251"/>
                    <a:pt x="333" y="248"/>
                    <a:pt x="331" y="245"/>
                  </a:cubicBezTo>
                  <a:cubicBezTo>
                    <a:pt x="330" y="241"/>
                    <a:pt x="332" y="240"/>
                    <a:pt x="334" y="240"/>
                  </a:cubicBezTo>
                  <a:cubicBezTo>
                    <a:pt x="334" y="239"/>
                    <a:pt x="336" y="237"/>
                    <a:pt x="340" y="233"/>
                  </a:cubicBezTo>
                  <a:cubicBezTo>
                    <a:pt x="344" y="229"/>
                    <a:pt x="342" y="227"/>
                    <a:pt x="343" y="225"/>
                  </a:cubicBezTo>
                  <a:cubicBezTo>
                    <a:pt x="345" y="223"/>
                    <a:pt x="349" y="222"/>
                    <a:pt x="353" y="222"/>
                  </a:cubicBezTo>
                  <a:cubicBezTo>
                    <a:pt x="357" y="220"/>
                    <a:pt x="353" y="219"/>
                    <a:pt x="354" y="218"/>
                  </a:cubicBezTo>
                  <a:cubicBezTo>
                    <a:pt x="355" y="217"/>
                    <a:pt x="358" y="215"/>
                    <a:pt x="361" y="213"/>
                  </a:cubicBezTo>
                  <a:cubicBezTo>
                    <a:pt x="364" y="210"/>
                    <a:pt x="361" y="208"/>
                    <a:pt x="361" y="208"/>
                  </a:cubicBezTo>
                  <a:cubicBezTo>
                    <a:pt x="361" y="208"/>
                    <a:pt x="365" y="206"/>
                    <a:pt x="366" y="205"/>
                  </a:cubicBezTo>
                  <a:cubicBezTo>
                    <a:pt x="367" y="205"/>
                    <a:pt x="367" y="202"/>
                    <a:pt x="366" y="201"/>
                  </a:cubicBezTo>
                  <a:cubicBezTo>
                    <a:pt x="366" y="200"/>
                    <a:pt x="365" y="195"/>
                    <a:pt x="365" y="195"/>
                  </a:cubicBezTo>
                  <a:cubicBezTo>
                    <a:pt x="365" y="195"/>
                    <a:pt x="364" y="190"/>
                    <a:pt x="367" y="189"/>
                  </a:cubicBezTo>
                  <a:cubicBezTo>
                    <a:pt x="369" y="187"/>
                    <a:pt x="367" y="185"/>
                    <a:pt x="368" y="185"/>
                  </a:cubicBezTo>
                  <a:cubicBezTo>
                    <a:pt x="369" y="184"/>
                    <a:pt x="373" y="182"/>
                    <a:pt x="375" y="182"/>
                  </a:cubicBezTo>
                  <a:cubicBezTo>
                    <a:pt x="375" y="181"/>
                    <a:pt x="379" y="179"/>
                    <a:pt x="379" y="177"/>
                  </a:cubicBezTo>
                  <a:cubicBezTo>
                    <a:pt x="379" y="175"/>
                    <a:pt x="378" y="172"/>
                    <a:pt x="379" y="171"/>
                  </a:cubicBezTo>
                  <a:cubicBezTo>
                    <a:pt x="381" y="170"/>
                    <a:pt x="381" y="167"/>
                    <a:pt x="381" y="164"/>
                  </a:cubicBezTo>
                  <a:cubicBezTo>
                    <a:pt x="381" y="162"/>
                    <a:pt x="382" y="161"/>
                    <a:pt x="383" y="160"/>
                  </a:cubicBezTo>
                  <a:cubicBezTo>
                    <a:pt x="384" y="160"/>
                    <a:pt x="390" y="161"/>
                    <a:pt x="391" y="160"/>
                  </a:cubicBezTo>
                  <a:cubicBezTo>
                    <a:pt x="393" y="159"/>
                    <a:pt x="390" y="157"/>
                    <a:pt x="390" y="155"/>
                  </a:cubicBezTo>
                  <a:cubicBezTo>
                    <a:pt x="391" y="153"/>
                    <a:pt x="391" y="154"/>
                    <a:pt x="394" y="152"/>
                  </a:cubicBezTo>
                  <a:cubicBezTo>
                    <a:pt x="397" y="151"/>
                    <a:pt x="398" y="153"/>
                    <a:pt x="398" y="153"/>
                  </a:cubicBezTo>
                  <a:close/>
                  <a:moveTo>
                    <a:pt x="274" y="42"/>
                  </a:moveTo>
                  <a:cubicBezTo>
                    <a:pt x="279" y="40"/>
                    <a:pt x="287" y="41"/>
                    <a:pt x="295" y="43"/>
                  </a:cubicBezTo>
                  <a:cubicBezTo>
                    <a:pt x="331" y="55"/>
                    <a:pt x="363" y="76"/>
                    <a:pt x="387" y="105"/>
                  </a:cubicBezTo>
                  <a:cubicBezTo>
                    <a:pt x="388" y="106"/>
                    <a:pt x="388" y="108"/>
                    <a:pt x="388" y="108"/>
                  </a:cubicBezTo>
                  <a:cubicBezTo>
                    <a:pt x="389" y="109"/>
                    <a:pt x="390" y="111"/>
                    <a:pt x="390" y="112"/>
                  </a:cubicBezTo>
                  <a:cubicBezTo>
                    <a:pt x="391" y="113"/>
                    <a:pt x="392" y="115"/>
                    <a:pt x="393" y="117"/>
                  </a:cubicBezTo>
                  <a:cubicBezTo>
                    <a:pt x="393" y="118"/>
                    <a:pt x="392" y="118"/>
                    <a:pt x="391" y="118"/>
                  </a:cubicBezTo>
                  <a:cubicBezTo>
                    <a:pt x="390" y="118"/>
                    <a:pt x="390" y="119"/>
                    <a:pt x="388" y="121"/>
                  </a:cubicBezTo>
                  <a:cubicBezTo>
                    <a:pt x="388" y="123"/>
                    <a:pt x="388" y="121"/>
                    <a:pt x="388" y="122"/>
                  </a:cubicBezTo>
                  <a:cubicBezTo>
                    <a:pt x="387" y="122"/>
                    <a:pt x="386" y="124"/>
                    <a:pt x="386" y="125"/>
                  </a:cubicBezTo>
                  <a:cubicBezTo>
                    <a:pt x="385" y="126"/>
                    <a:pt x="387" y="127"/>
                    <a:pt x="388" y="129"/>
                  </a:cubicBezTo>
                  <a:cubicBezTo>
                    <a:pt x="388" y="131"/>
                    <a:pt x="388" y="129"/>
                    <a:pt x="387" y="131"/>
                  </a:cubicBezTo>
                  <a:cubicBezTo>
                    <a:pt x="386" y="132"/>
                    <a:pt x="385" y="132"/>
                    <a:pt x="384" y="133"/>
                  </a:cubicBezTo>
                  <a:cubicBezTo>
                    <a:pt x="384" y="134"/>
                    <a:pt x="381" y="132"/>
                    <a:pt x="380" y="134"/>
                  </a:cubicBezTo>
                  <a:cubicBezTo>
                    <a:pt x="378" y="134"/>
                    <a:pt x="379" y="135"/>
                    <a:pt x="379" y="137"/>
                  </a:cubicBezTo>
                  <a:cubicBezTo>
                    <a:pt x="378" y="138"/>
                    <a:pt x="379" y="138"/>
                    <a:pt x="378" y="139"/>
                  </a:cubicBezTo>
                  <a:cubicBezTo>
                    <a:pt x="378" y="140"/>
                    <a:pt x="376" y="138"/>
                    <a:pt x="375" y="137"/>
                  </a:cubicBezTo>
                  <a:cubicBezTo>
                    <a:pt x="375" y="137"/>
                    <a:pt x="373" y="135"/>
                    <a:pt x="373" y="135"/>
                  </a:cubicBezTo>
                  <a:cubicBezTo>
                    <a:pt x="375" y="133"/>
                    <a:pt x="375" y="133"/>
                    <a:pt x="375" y="133"/>
                  </a:cubicBezTo>
                  <a:cubicBezTo>
                    <a:pt x="378" y="130"/>
                    <a:pt x="378" y="130"/>
                    <a:pt x="378" y="130"/>
                  </a:cubicBezTo>
                  <a:cubicBezTo>
                    <a:pt x="381" y="128"/>
                    <a:pt x="381" y="128"/>
                    <a:pt x="381" y="128"/>
                  </a:cubicBezTo>
                  <a:cubicBezTo>
                    <a:pt x="381" y="128"/>
                    <a:pt x="383" y="127"/>
                    <a:pt x="385" y="126"/>
                  </a:cubicBezTo>
                  <a:cubicBezTo>
                    <a:pt x="386" y="126"/>
                    <a:pt x="384" y="123"/>
                    <a:pt x="384" y="122"/>
                  </a:cubicBezTo>
                  <a:cubicBezTo>
                    <a:pt x="383" y="122"/>
                    <a:pt x="382" y="118"/>
                    <a:pt x="382" y="118"/>
                  </a:cubicBezTo>
                  <a:cubicBezTo>
                    <a:pt x="382" y="118"/>
                    <a:pt x="384" y="116"/>
                    <a:pt x="385" y="116"/>
                  </a:cubicBezTo>
                  <a:cubicBezTo>
                    <a:pt x="386" y="116"/>
                    <a:pt x="387" y="114"/>
                    <a:pt x="387" y="113"/>
                  </a:cubicBezTo>
                  <a:cubicBezTo>
                    <a:pt x="387" y="112"/>
                    <a:pt x="385" y="110"/>
                    <a:pt x="384" y="109"/>
                  </a:cubicBezTo>
                  <a:cubicBezTo>
                    <a:pt x="382" y="109"/>
                    <a:pt x="378" y="109"/>
                    <a:pt x="377" y="109"/>
                  </a:cubicBezTo>
                  <a:cubicBezTo>
                    <a:pt x="376" y="109"/>
                    <a:pt x="375" y="108"/>
                    <a:pt x="373" y="107"/>
                  </a:cubicBezTo>
                  <a:cubicBezTo>
                    <a:pt x="372" y="107"/>
                    <a:pt x="370" y="105"/>
                    <a:pt x="370" y="103"/>
                  </a:cubicBezTo>
                  <a:cubicBezTo>
                    <a:pt x="369" y="101"/>
                    <a:pt x="367" y="99"/>
                    <a:pt x="366" y="98"/>
                  </a:cubicBezTo>
                  <a:cubicBezTo>
                    <a:pt x="366" y="97"/>
                    <a:pt x="365" y="94"/>
                    <a:pt x="364" y="93"/>
                  </a:cubicBezTo>
                  <a:cubicBezTo>
                    <a:pt x="363" y="91"/>
                    <a:pt x="360" y="90"/>
                    <a:pt x="359" y="90"/>
                  </a:cubicBezTo>
                  <a:cubicBezTo>
                    <a:pt x="358" y="90"/>
                    <a:pt x="352" y="87"/>
                    <a:pt x="351" y="85"/>
                  </a:cubicBezTo>
                  <a:cubicBezTo>
                    <a:pt x="348" y="84"/>
                    <a:pt x="345" y="83"/>
                    <a:pt x="345" y="83"/>
                  </a:cubicBezTo>
                  <a:cubicBezTo>
                    <a:pt x="343" y="80"/>
                    <a:pt x="343" y="80"/>
                    <a:pt x="343" y="80"/>
                  </a:cubicBezTo>
                  <a:cubicBezTo>
                    <a:pt x="343" y="80"/>
                    <a:pt x="342" y="79"/>
                    <a:pt x="338" y="79"/>
                  </a:cubicBezTo>
                  <a:cubicBezTo>
                    <a:pt x="335" y="79"/>
                    <a:pt x="333" y="78"/>
                    <a:pt x="333" y="78"/>
                  </a:cubicBezTo>
                  <a:cubicBezTo>
                    <a:pt x="333" y="78"/>
                    <a:pt x="331" y="75"/>
                    <a:pt x="331" y="74"/>
                  </a:cubicBezTo>
                  <a:cubicBezTo>
                    <a:pt x="331" y="73"/>
                    <a:pt x="329" y="73"/>
                    <a:pt x="329" y="73"/>
                  </a:cubicBezTo>
                  <a:cubicBezTo>
                    <a:pt x="329" y="73"/>
                    <a:pt x="323" y="71"/>
                    <a:pt x="323" y="71"/>
                  </a:cubicBezTo>
                  <a:cubicBezTo>
                    <a:pt x="322" y="70"/>
                    <a:pt x="322" y="70"/>
                    <a:pt x="320" y="70"/>
                  </a:cubicBezTo>
                  <a:cubicBezTo>
                    <a:pt x="319" y="70"/>
                    <a:pt x="317" y="71"/>
                    <a:pt x="316" y="71"/>
                  </a:cubicBezTo>
                  <a:cubicBezTo>
                    <a:pt x="315" y="73"/>
                    <a:pt x="313" y="73"/>
                    <a:pt x="311" y="74"/>
                  </a:cubicBezTo>
                  <a:cubicBezTo>
                    <a:pt x="308" y="76"/>
                    <a:pt x="307" y="75"/>
                    <a:pt x="307" y="75"/>
                  </a:cubicBezTo>
                  <a:cubicBezTo>
                    <a:pt x="307" y="75"/>
                    <a:pt x="305" y="73"/>
                    <a:pt x="305" y="71"/>
                  </a:cubicBezTo>
                  <a:cubicBezTo>
                    <a:pt x="305" y="70"/>
                    <a:pt x="305" y="69"/>
                    <a:pt x="305" y="69"/>
                  </a:cubicBezTo>
                  <a:cubicBezTo>
                    <a:pt x="305" y="69"/>
                    <a:pt x="307" y="67"/>
                    <a:pt x="307" y="67"/>
                  </a:cubicBezTo>
                  <a:cubicBezTo>
                    <a:pt x="308" y="67"/>
                    <a:pt x="305" y="63"/>
                    <a:pt x="305" y="63"/>
                  </a:cubicBezTo>
                  <a:cubicBezTo>
                    <a:pt x="301" y="62"/>
                    <a:pt x="301" y="62"/>
                    <a:pt x="301" y="62"/>
                  </a:cubicBezTo>
                  <a:cubicBezTo>
                    <a:pt x="301" y="62"/>
                    <a:pt x="297" y="60"/>
                    <a:pt x="295" y="60"/>
                  </a:cubicBezTo>
                  <a:cubicBezTo>
                    <a:pt x="293" y="60"/>
                    <a:pt x="293" y="62"/>
                    <a:pt x="293" y="64"/>
                  </a:cubicBezTo>
                  <a:cubicBezTo>
                    <a:pt x="291" y="64"/>
                    <a:pt x="292" y="65"/>
                    <a:pt x="292" y="65"/>
                  </a:cubicBezTo>
                  <a:cubicBezTo>
                    <a:pt x="297" y="67"/>
                    <a:pt x="297" y="67"/>
                    <a:pt x="297" y="67"/>
                  </a:cubicBezTo>
                  <a:cubicBezTo>
                    <a:pt x="297" y="67"/>
                    <a:pt x="297" y="70"/>
                    <a:pt x="296" y="71"/>
                  </a:cubicBezTo>
                  <a:cubicBezTo>
                    <a:pt x="294" y="71"/>
                    <a:pt x="291" y="72"/>
                    <a:pt x="291" y="72"/>
                  </a:cubicBezTo>
                  <a:cubicBezTo>
                    <a:pt x="287" y="71"/>
                    <a:pt x="287" y="71"/>
                    <a:pt x="287" y="71"/>
                  </a:cubicBezTo>
                  <a:cubicBezTo>
                    <a:pt x="285" y="69"/>
                    <a:pt x="285" y="69"/>
                    <a:pt x="285" y="69"/>
                  </a:cubicBezTo>
                  <a:cubicBezTo>
                    <a:pt x="285" y="65"/>
                    <a:pt x="285" y="65"/>
                    <a:pt x="285" y="65"/>
                  </a:cubicBezTo>
                  <a:cubicBezTo>
                    <a:pt x="285" y="65"/>
                    <a:pt x="285" y="62"/>
                    <a:pt x="284" y="61"/>
                  </a:cubicBezTo>
                  <a:cubicBezTo>
                    <a:pt x="284" y="59"/>
                    <a:pt x="283" y="59"/>
                    <a:pt x="282" y="59"/>
                  </a:cubicBezTo>
                  <a:cubicBezTo>
                    <a:pt x="281" y="58"/>
                    <a:pt x="279" y="58"/>
                    <a:pt x="279" y="58"/>
                  </a:cubicBezTo>
                  <a:cubicBezTo>
                    <a:pt x="278" y="56"/>
                    <a:pt x="278" y="56"/>
                    <a:pt x="278" y="56"/>
                  </a:cubicBezTo>
                  <a:cubicBezTo>
                    <a:pt x="278" y="56"/>
                    <a:pt x="277" y="53"/>
                    <a:pt x="276" y="52"/>
                  </a:cubicBezTo>
                  <a:cubicBezTo>
                    <a:pt x="276" y="51"/>
                    <a:pt x="272" y="48"/>
                    <a:pt x="272" y="47"/>
                  </a:cubicBezTo>
                  <a:cubicBezTo>
                    <a:pt x="271" y="47"/>
                    <a:pt x="270" y="46"/>
                    <a:pt x="270" y="46"/>
                  </a:cubicBezTo>
                  <a:cubicBezTo>
                    <a:pt x="274" y="42"/>
                    <a:pt x="274" y="42"/>
                    <a:pt x="274" y="42"/>
                  </a:cubicBezTo>
                  <a:close/>
                  <a:moveTo>
                    <a:pt x="264" y="421"/>
                  </a:moveTo>
                  <a:cubicBezTo>
                    <a:pt x="266" y="423"/>
                    <a:pt x="266" y="423"/>
                    <a:pt x="269" y="427"/>
                  </a:cubicBezTo>
                  <a:cubicBezTo>
                    <a:pt x="272" y="430"/>
                    <a:pt x="278" y="421"/>
                    <a:pt x="281" y="420"/>
                  </a:cubicBezTo>
                  <a:cubicBezTo>
                    <a:pt x="284" y="419"/>
                    <a:pt x="286" y="419"/>
                    <a:pt x="288" y="416"/>
                  </a:cubicBezTo>
                  <a:cubicBezTo>
                    <a:pt x="291" y="414"/>
                    <a:pt x="287" y="414"/>
                    <a:pt x="287" y="414"/>
                  </a:cubicBezTo>
                  <a:cubicBezTo>
                    <a:pt x="279" y="411"/>
                    <a:pt x="279" y="411"/>
                    <a:pt x="279" y="411"/>
                  </a:cubicBezTo>
                  <a:cubicBezTo>
                    <a:pt x="270" y="409"/>
                    <a:pt x="270" y="409"/>
                    <a:pt x="270" y="409"/>
                  </a:cubicBezTo>
                  <a:cubicBezTo>
                    <a:pt x="270" y="409"/>
                    <a:pt x="270" y="405"/>
                    <a:pt x="273" y="404"/>
                  </a:cubicBezTo>
                  <a:cubicBezTo>
                    <a:pt x="275" y="403"/>
                    <a:pt x="276" y="405"/>
                    <a:pt x="278" y="406"/>
                  </a:cubicBezTo>
                  <a:cubicBezTo>
                    <a:pt x="279" y="407"/>
                    <a:pt x="293" y="402"/>
                    <a:pt x="293" y="402"/>
                  </a:cubicBezTo>
                  <a:cubicBezTo>
                    <a:pt x="293" y="402"/>
                    <a:pt x="301" y="403"/>
                    <a:pt x="305" y="400"/>
                  </a:cubicBezTo>
                  <a:cubicBezTo>
                    <a:pt x="308" y="397"/>
                    <a:pt x="305" y="400"/>
                    <a:pt x="305" y="395"/>
                  </a:cubicBezTo>
                  <a:cubicBezTo>
                    <a:pt x="306" y="390"/>
                    <a:pt x="312" y="396"/>
                    <a:pt x="316" y="397"/>
                  </a:cubicBezTo>
                  <a:cubicBezTo>
                    <a:pt x="319" y="397"/>
                    <a:pt x="319" y="396"/>
                    <a:pt x="328" y="395"/>
                  </a:cubicBezTo>
                  <a:cubicBezTo>
                    <a:pt x="337" y="394"/>
                    <a:pt x="334" y="394"/>
                    <a:pt x="334" y="394"/>
                  </a:cubicBezTo>
                  <a:cubicBezTo>
                    <a:pt x="334" y="391"/>
                    <a:pt x="334" y="391"/>
                    <a:pt x="334" y="391"/>
                  </a:cubicBezTo>
                  <a:cubicBezTo>
                    <a:pt x="334" y="391"/>
                    <a:pt x="338" y="392"/>
                    <a:pt x="341" y="394"/>
                  </a:cubicBezTo>
                  <a:cubicBezTo>
                    <a:pt x="344" y="395"/>
                    <a:pt x="347" y="394"/>
                    <a:pt x="349" y="393"/>
                  </a:cubicBezTo>
                  <a:cubicBezTo>
                    <a:pt x="351" y="392"/>
                    <a:pt x="352" y="401"/>
                    <a:pt x="352" y="401"/>
                  </a:cubicBezTo>
                  <a:cubicBezTo>
                    <a:pt x="352" y="402"/>
                    <a:pt x="352" y="403"/>
                    <a:pt x="351" y="404"/>
                  </a:cubicBezTo>
                  <a:cubicBezTo>
                    <a:pt x="332" y="417"/>
                    <a:pt x="312" y="427"/>
                    <a:pt x="288" y="434"/>
                  </a:cubicBezTo>
                  <a:cubicBezTo>
                    <a:pt x="260" y="442"/>
                    <a:pt x="232" y="443"/>
                    <a:pt x="205" y="439"/>
                  </a:cubicBezTo>
                  <a:cubicBezTo>
                    <a:pt x="207" y="438"/>
                    <a:pt x="209" y="438"/>
                    <a:pt x="211" y="438"/>
                  </a:cubicBezTo>
                  <a:cubicBezTo>
                    <a:pt x="212" y="439"/>
                    <a:pt x="218" y="432"/>
                    <a:pt x="219" y="431"/>
                  </a:cubicBezTo>
                  <a:cubicBezTo>
                    <a:pt x="220" y="430"/>
                    <a:pt x="223" y="429"/>
                    <a:pt x="225" y="429"/>
                  </a:cubicBezTo>
                  <a:cubicBezTo>
                    <a:pt x="226" y="427"/>
                    <a:pt x="231" y="428"/>
                    <a:pt x="234" y="427"/>
                  </a:cubicBezTo>
                  <a:cubicBezTo>
                    <a:pt x="237" y="427"/>
                    <a:pt x="238" y="427"/>
                    <a:pt x="242" y="429"/>
                  </a:cubicBezTo>
                  <a:cubicBezTo>
                    <a:pt x="246" y="432"/>
                    <a:pt x="246" y="427"/>
                    <a:pt x="248" y="427"/>
                  </a:cubicBezTo>
                  <a:cubicBezTo>
                    <a:pt x="250" y="426"/>
                    <a:pt x="256" y="425"/>
                    <a:pt x="256" y="425"/>
                  </a:cubicBezTo>
                  <a:cubicBezTo>
                    <a:pt x="252" y="420"/>
                    <a:pt x="252" y="420"/>
                    <a:pt x="252" y="420"/>
                  </a:cubicBezTo>
                  <a:cubicBezTo>
                    <a:pt x="252" y="420"/>
                    <a:pt x="255" y="418"/>
                    <a:pt x="258" y="417"/>
                  </a:cubicBezTo>
                  <a:cubicBezTo>
                    <a:pt x="261" y="416"/>
                    <a:pt x="261" y="419"/>
                    <a:pt x="264" y="421"/>
                  </a:cubicBezTo>
                  <a:close/>
                  <a:moveTo>
                    <a:pt x="175" y="43"/>
                  </a:moveTo>
                  <a:cubicBezTo>
                    <a:pt x="174" y="43"/>
                    <a:pt x="174" y="43"/>
                    <a:pt x="174" y="43"/>
                  </a:cubicBezTo>
                  <a:cubicBezTo>
                    <a:pt x="174" y="43"/>
                    <a:pt x="177" y="46"/>
                    <a:pt x="178" y="47"/>
                  </a:cubicBezTo>
                  <a:cubicBezTo>
                    <a:pt x="180" y="48"/>
                    <a:pt x="177" y="48"/>
                    <a:pt x="177" y="48"/>
                  </a:cubicBezTo>
                  <a:cubicBezTo>
                    <a:pt x="177" y="48"/>
                    <a:pt x="170" y="55"/>
                    <a:pt x="170" y="56"/>
                  </a:cubicBezTo>
                  <a:cubicBezTo>
                    <a:pt x="170" y="58"/>
                    <a:pt x="174" y="58"/>
                    <a:pt x="181" y="55"/>
                  </a:cubicBezTo>
                  <a:cubicBezTo>
                    <a:pt x="188" y="53"/>
                    <a:pt x="185" y="55"/>
                    <a:pt x="193" y="48"/>
                  </a:cubicBezTo>
                  <a:cubicBezTo>
                    <a:pt x="201" y="41"/>
                    <a:pt x="203" y="53"/>
                    <a:pt x="208" y="55"/>
                  </a:cubicBezTo>
                  <a:cubicBezTo>
                    <a:pt x="213" y="58"/>
                    <a:pt x="214" y="58"/>
                    <a:pt x="217" y="63"/>
                  </a:cubicBezTo>
                  <a:cubicBezTo>
                    <a:pt x="222" y="68"/>
                    <a:pt x="217" y="63"/>
                    <a:pt x="212" y="69"/>
                  </a:cubicBezTo>
                  <a:cubicBezTo>
                    <a:pt x="208" y="74"/>
                    <a:pt x="211" y="70"/>
                    <a:pt x="207" y="71"/>
                  </a:cubicBezTo>
                  <a:cubicBezTo>
                    <a:pt x="203" y="71"/>
                    <a:pt x="195" y="71"/>
                    <a:pt x="192" y="72"/>
                  </a:cubicBezTo>
                  <a:cubicBezTo>
                    <a:pt x="189" y="72"/>
                    <a:pt x="188" y="73"/>
                    <a:pt x="191" y="82"/>
                  </a:cubicBezTo>
                  <a:cubicBezTo>
                    <a:pt x="193" y="91"/>
                    <a:pt x="191" y="82"/>
                    <a:pt x="179" y="93"/>
                  </a:cubicBezTo>
                  <a:cubicBezTo>
                    <a:pt x="167" y="103"/>
                    <a:pt x="183" y="99"/>
                    <a:pt x="173" y="103"/>
                  </a:cubicBezTo>
                  <a:cubicBezTo>
                    <a:pt x="164" y="109"/>
                    <a:pt x="176" y="106"/>
                    <a:pt x="184" y="107"/>
                  </a:cubicBezTo>
                  <a:cubicBezTo>
                    <a:pt x="193" y="108"/>
                    <a:pt x="188" y="106"/>
                    <a:pt x="196" y="111"/>
                  </a:cubicBezTo>
                  <a:cubicBezTo>
                    <a:pt x="202" y="116"/>
                    <a:pt x="196" y="115"/>
                    <a:pt x="193" y="117"/>
                  </a:cubicBezTo>
                  <a:cubicBezTo>
                    <a:pt x="191" y="119"/>
                    <a:pt x="185" y="119"/>
                    <a:pt x="183" y="118"/>
                  </a:cubicBezTo>
                  <a:cubicBezTo>
                    <a:pt x="180" y="117"/>
                    <a:pt x="178" y="118"/>
                    <a:pt x="178" y="118"/>
                  </a:cubicBezTo>
                  <a:cubicBezTo>
                    <a:pt x="178" y="118"/>
                    <a:pt x="171" y="114"/>
                    <a:pt x="167" y="119"/>
                  </a:cubicBezTo>
                  <a:cubicBezTo>
                    <a:pt x="162" y="124"/>
                    <a:pt x="167" y="119"/>
                    <a:pt x="165" y="119"/>
                  </a:cubicBezTo>
                  <a:cubicBezTo>
                    <a:pt x="163" y="117"/>
                    <a:pt x="161" y="119"/>
                    <a:pt x="158" y="117"/>
                  </a:cubicBezTo>
                  <a:cubicBezTo>
                    <a:pt x="156" y="116"/>
                    <a:pt x="150" y="115"/>
                    <a:pt x="138" y="125"/>
                  </a:cubicBezTo>
                  <a:cubicBezTo>
                    <a:pt x="126" y="134"/>
                    <a:pt x="139" y="129"/>
                    <a:pt x="134" y="134"/>
                  </a:cubicBezTo>
                  <a:cubicBezTo>
                    <a:pt x="128" y="138"/>
                    <a:pt x="132" y="136"/>
                    <a:pt x="130" y="132"/>
                  </a:cubicBezTo>
                  <a:cubicBezTo>
                    <a:pt x="129" y="129"/>
                    <a:pt x="127" y="123"/>
                    <a:pt x="125" y="123"/>
                  </a:cubicBezTo>
                  <a:cubicBezTo>
                    <a:pt x="123" y="123"/>
                    <a:pt x="122" y="125"/>
                    <a:pt x="120" y="127"/>
                  </a:cubicBezTo>
                  <a:cubicBezTo>
                    <a:pt x="117" y="130"/>
                    <a:pt x="108" y="117"/>
                    <a:pt x="103" y="122"/>
                  </a:cubicBezTo>
                  <a:cubicBezTo>
                    <a:pt x="97" y="126"/>
                    <a:pt x="101" y="123"/>
                    <a:pt x="96" y="129"/>
                  </a:cubicBezTo>
                  <a:cubicBezTo>
                    <a:pt x="91" y="135"/>
                    <a:pt x="98" y="135"/>
                    <a:pt x="102" y="138"/>
                  </a:cubicBezTo>
                  <a:cubicBezTo>
                    <a:pt x="106" y="140"/>
                    <a:pt x="103" y="135"/>
                    <a:pt x="108" y="132"/>
                  </a:cubicBezTo>
                  <a:cubicBezTo>
                    <a:pt x="113" y="129"/>
                    <a:pt x="111" y="133"/>
                    <a:pt x="120" y="138"/>
                  </a:cubicBezTo>
                  <a:cubicBezTo>
                    <a:pt x="130" y="143"/>
                    <a:pt x="120" y="138"/>
                    <a:pt x="120" y="143"/>
                  </a:cubicBezTo>
                  <a:cubicBezTo>
                    <a:pt x="120" y="147"/>
                    <a:pt x="114" y="143"/>
                    <a:pt x="110" y="146"/>
                  </a:cubicBezTo>
                  <a:cubicBezTo>
                    <a:pt x="106" y="148"/>
                    <a:pt x="108" y="148"/>
                    <a:pt x="102" y="150"/>
                  </a:cubicBezTo>
                  <a:cubicBezTo>
                    <a:pt x="97" y="153"/>
                    <a:pt x="102" y="150"/>
                    <a:pt x="102" y="154"/>
                  </a:cubicBezTo>
                  <a:cubicBezTo>
                    <a:pt x="102" y="158"/>
                    <a:pt x="99" y="155"/>
                    <a:pt x="94" y="160"/>
                  </a:cubicBezTo>
                  <a:cubicBezTo>
                    <a:pt x="90" y="164"/>
                    <a:pt x="93" y="162"/>
                    <a:pt x="96" y="166"/>
                  </a:cubicBezTo>
                  <a:cubicBezTo>
                    <a:pt x="99" y="169"/>
                    <a:pt x="98" y="165"/>
                    <a:pt x="100" y="164"/>
                  </a:cubicBezTo>
                  <a:cubicBezTo>
                    <a:pt x="101" y="162"/>
                    <a:pt x="102" y="162"/>
                    <a:pt x="107" y="163"/>
                  </a:cubicBezTo>
                  <a:cubicBezTo>
                    <a:pt x="112" y="164"/>
                    <a:pt x="112" y="162"/>
                    <a:pt x="114" y="163"/>
                  </a:cubicBezTo>
                  <a:cubicBezTo>
                    <a:pt x="117" y="163"/>
                    <a:pt x="117" y="160"/>
                    <a:pt x="127" y="157"/>
                  </a:cubicBezTo>
                  <a:cubicBezTo>
                    <a:pt x="138" y="152"/>
                    <a:pt x="127" y="157"/>
                    <a:pt x="135" y="161"/>
                  </a:cubicBezTo>
                  <a:cubicBezTo>
                    <a:pt x="143" y="165"/>
                    <a:pt x="135" y="161"/>
                    <a:pt x="140" y="160"/>
                  </a:cubicBezTo>
                  <a:cubicBezTo>
                    <a:pt x="144" y="158"/>
                    <a:pt x="144" y="156"/>
                    <a:pt x="147" y="154"/>
                  </a:cubicBezTo>
                  <a:cubicBezTo>
                    <a:pt x="149" y="152"/>
                    <a:pt x="148" y="151"/>
                    <a:pt x="153" y="149"/>
                  </a:cubicBezTo>
                  <a:cubicBezTo>
                    <a:pt x="159" y="148"/>
                    <a:pt x="153" y="149"/>
                    <a:pt x="159" y="147"/>
                  </a:cubicBezTo>
                  <a:cubicBezTo>
                    <a:pt x="164" y="146"/>
                    <a:pt x="160" y="143"/>
                    <a:pt x="159" y="136"/>
                  </a:cubicBezTo>
                  <a:cubicBezTo>
                    <a:pt x="157" y="129"/>
                    <a:pt x="159" y="136"/>
                    <a:pt x="162" y="134"/>
                  </a:cubicBezTo>
                  <a:cubicBezTo>
                    <a:pt x="165" y="133"/>
                    <a:pt x="164" y="133"/>
                    <a:pt x="165" y="132"/>
                  </a:cubicBezTo>
                  <a:cubicBezTo>
                    <a:pt x="167" y="132"/>
                    <a:pt x="165" y="132"/>
                    <a:pt x="174" y="132"/>
                  </a:cubicBezTo>
                  <a:cubicBezTo>
                    <a:pt x="182" y="131"/>
                    <a:pt x="176" y="131"/>
                    <a:pt x="179" y="131"/>
                  </a:cubicBezTo>
                  <a:cubicBezTo>
                    <a:pt x="182" y="130"/>
                    <a:pt x="183" y="130"/>
                    <a:pt x="188" y="130"/>
                  </a:cubicBezTo>
                  <a:cubicBezTo>
                    <a:pt x="192" y="129"/>
                    <a:pt x="191" y="129"/>
                    <a:pt x="193" y="129"/>
                  </a:cubicBezTo>
                  <a:cubicBezTo>
                    <a:pt x="195" y="129"/>
                    <a:pt x="200" y="132"/>
                    <a:pt x="203" y="134"/>
                  </a:cubicBezTo>
                  <a:cubicBezTo>
                    <a:pt x="207" y="136"/>
                    <a:pt x="212" y="137"/>
                    <a:pt x="216" y="135"/>
                  </a:cubicBezTo>
                  <a:cubicBezTo>
                    <a:pt x="220" y="133"/>
                    <a:pt x="219" y="135"/>
                    <a:pt x="222" y="136"/>
                  </a:cubicBezTo>
                  <a:cubicBezTo>
                    <a:pt x="223" y="137"/>
                    <a:pt x="227" y="141"/>
                    <a:pt x="228" y="143"/>
                  </a:cubicBezTo>
                  <a:cubicBezTo>
                    <a:pt x="229" y="144"/>
                    <a:pt x="237" y="146"/>
                    <a:pt x="243" y="152"/>
                  </a:cubicBezTo>
                  <a:cubicBezTo>
                    <a:pt x="250" y="160"/>
                    <a:pt x="249" y="158"/>
                    <a:pt x="247" y="170"/>
                  </a:cubicBezTo>
                  <a:cubicBezTo>
                    <a:pt x="245" y="183"/>
                    <a:pt x="251" y="173"/>
                    <a:pt x="253" y="178"/>
                  </a:cubicBezTo>
                  <a:cubicBezTo>
                    <a:pt x="254" y="184"/>
                    <a:pt x="255" y="181"/>
                    <a:pt x="258" y="185"/>
                  </a:cubicBezTo>
                  <a:cubicBezTo>
                    <a:pt x="261" y="189"/>
                    <a:pt x="258" y="185"/>
                    <a:pt x="254" y="192"/>
                  </a:cubicBezTo>
                  <a:cubicBezTo>
                    <a:pt x="251" y="199"/>
                    <a:pt x="254" y="192"/>
                    <a:pt x="252" y="197"/>
                  </a:cubicBezTo>
                  <a:cubicBezTo>
                    <a:pt x="250" y="202"/>
                    <a:pt x="252" y="200"/>
                    <a:pt x="253" y="204"/>
                  </a:cubicBezTo>
                  <a:cubicBezTo>
                    <a:pt x="253" y="209"/>
                    <a:pt x="252" y="207"/>
                    <a:pt x="249" y="211"/>
                  </a:cubicBezTo>
                  <a:cubicBezTo>
                    <a:pt x="245" y="214"/>
                    <a:pt x="247" y="213"/>
                    <a:pt x="246" y="219"/>
                  </a:cubicBezTo>
                  <a:cubicBezTo>
                    <a:pt x="246" y="223"/>
                    <a:pt x="244" y="220"/>
                    <a:pt x="241" y="224"/>
                  </a:cubicBezTo>
                  <a:cubicBezTo>
                    <a:pt x="237" y="228"/>
                    <a:pt x="230" y="228"/>
                    <a:pt x="225" y="229"/>
                  </a:cubicBezTo>
                  <a:cubicBezTo>
                    <a:pt x="219" y="231"/>
                    <a:pt x="217" y="231"/>
                    <a:pt x="213" y="231"/>
                  </a:cubicBezTo>
                  <a:cubicBezTo>
                    <a:pt x="208" y="230"/>
                    <a:pt x="203" y="232"/>
                    <a:pt x="200" y="231"/>
                  </a:cubicBezTo>
                  <a:cubicBezTo>
                    <a:pt x="197" y="229"/>
                    <a:pt x="194" y="231"/>
                    <a:pt x="193" y="232"/>
                  </a:cubicBezTo>
                  <a:cubicBezTo>
                    <a:pt x="193" y="233"/>
                    <a:pt x="194" y="235"/>
                    <a:pt x="191" y="240"/>
                  </a:cubicBezTo>
                  <a:cubicBezTo>
                    <a:pt x="187" y="244"/>
                    <a:pt x="187" y="240"/>
                    <a:pt x="184" y="240"/>
                  </a:cubicBezTo>
                  <a:cubicBezTo>
                    <a:pt x="181" y="240"/>
                    <a:pt x="175" y="247"/>
                    <a:pt x="175" y="247"/>
                  </a:cubicBezTo>
                  <a:cubicBezTo>
                    <a:pt x="175" y="247"/>
                    <a:pt x="177" y="251"/>
                    <a:pt x="180" y="257"/>
                  </a:cubicBezTo>
                  <a:cubicBezTo>
                    <a:pt x="183" y="262"/>
                    <a:pt x="180" y="257"/>
                    <a:pt x="181" y="260"/>
                  </a:cubicBezTo>
                  <a:cubicBezTo>
                    <a:pt x="182" y="264"/>
                    <a:pt x="184" y="274"/>
                    <a:pt x="184" y="274"/>
                  </a:cubicBezTo>
                  <a:cubicBezTo>
                    <a:pt x="184" y="274"/>
                    <a:pt x="182" y="277"/>
                    <a:pt x="181" y="282"/>
                  </a:cubicBezTo>
                  <a:cubicBezTo>
                    <a:pt x="179" y="287"/>
                    <a:pt x="179" y="286"/>
                    <a:pt x="179" y="288"/>
                  </a:cubicBezTo>
                  <a:cubicBezTo>
                    <a:pt x="179" y="289"/>
                    <a:pt x="176" y="294"/>
                    <a:pt x="176" y="297"/>
                  </a:cubicBezTo>
                  <a:cubicBezTo>
                    <a:pt x="176" y="299"/>
                    <a:pt x="176" y="301"/>
                    <a:pt x="176" y="305"/>
                  </a:cubicBezTo>
                  <a:cubicBezTo>
                    <a:pt x="177" y="309"/>
                    <a:pt x="181" y="308"/>
                    <a:pt x="185" y="310"/>
                  </a:cubicBezTo>
                  <a:cubicBezTo>
                    <a:pt x="190" y="312"/>
                    <a:pt x="188" y="313"/>
                    <a:pt x="191" y="319"/>
                  </a:cubicBezTo>
                  <a:cubicBezTo>
                    <a:pt x="194" y="325"/>
                    <a:pt x="191" y="319"/>
                    <a:pt x="195" y="324"/>
                  </a:cubicBezTo>
                  <a:cubicBezTo>
                    <a:pt x="199" y="330"/>
                    <a:pt x="195" y="327"/>
                    <a:pt x="193" y="332"/>
                  </a:cubicBezTo>
                  <a:cubicBezTo>
                    <a:pt x="190" y="337"/>
                    <a:pt x="190" y="334"/>
                    <a:pt x="188" y="342"/>
                  </a:cubicBezTo>
                  <a:cubicBezTo>
                    <a:pt x="187" y="348"/>
                    <a:pt x="188" y="344"/>
                    <a:pt x="189" y="350"/>
                  </a:cubicBezTo>
                  <a:cubicBezTo>
                    <a:pt x="190" y="355"/>
                    <a:pt x="189" y="350"/>
                    <a:pt x="191" y="355"/>
                  </a:cubicBezTo>
                  <a:cubicBezTo>
                    <a:pt x="193" y="361"/>
                    <a:pt x="191" y="355"/>
                    <a:pt x="190" y="363"/>
                  </a:cubicBezTo>
                  <a:cubicBezTo>
                    <a:pt x="188" y="372"/>
                    <a:pt x="190" y="367"/>
                    <a:pt x="188" y="375"/>
                  </a:cubicBezTo>
                  <a:cubicBezTo>
                    <a:pt x="186" y="382"/>
                    <a:pt x="188" y="375"/>
                    <a:pt x="186" y="375"/>
                  </a:cubicBezTo>
                  <a:cubicBezTo>
                    <a:pt x="184" y="376"/>
                    <a:pt x="176" y="375"/>
                    <a:pt x="174" y="374"/>
                  </a:cubicBezTo>
                  <a:cubicBezTo>
                    <a:pt x="172" y="372"/>
                    <a:pt x="162" y="371"/>
                    <a:pt x="159" y="372"/>
                  </a:cubicBezTo>
                  <a:cubicBezTo>
                    <a:pt x="156" y="372"/>
                    <a:pt x="155" y="366"/>
                    <a:pt x="155" y="366"/>
                  </a:cubicBezTo>
                  <a:cubicBezTo>
                    <a:pt x="144" y="362"/>
                    <a:pt x="144" y="362"/>
                    <a:pt x="144" y="362"/>
                  </a:cubicBezTo>
                  <a:cubicBezTo>
                    <a:pt x="134" y="353"/>
                    <a:pt x="134" y="353"/>
                    <a:pt x="134" y="353"/>
                  </a:cubicBezTo>
                  <a:cubicBezTo>
                    <a:pt x="134" y="353"/>
                    <a:pt x="132" y="347"/>
                    <a:pt x="132" y="346"/>
                  </a:cubicBezTo>
                  <a:cubicBezTo>
                    <a:pt x="132" y="344"/>
                    <a:pt x="127" y="345"/>
                    <a:pt x="125" y="345"/>
                  </a:cubicBezTo>
                  <a:cubicBezTo>
                    <a:pt x="123" y="345"/>
                    <a:pt x="122" y="342"/>
                    <a:pt x="121" y="341"/>
                  </a:cubicBezTo>
                  <a:cubicBezTo>
                    <a:pt x="120" y="340"/>
                    <a:pt x="114" y="336"/>
                    <a:pt x="110" y="336"/>
                  </a:cubicBezTo>
                  <a:cubicBezTo>
                    <a:pt x="106" y="336"/>
                    <a:pt x="111" y="327"/>
                    <a:pt x="111" y="327"/>
                  </a:cubicBezTo>
                  <a:cubicBezTo>
                    <a:pt x="111" y="327"/>
                    <a:pt x="105" y="325"/>
                    <a:pt x="103" y="321"/>
                  </a:cubicBezTo>
                  <a:cubicBezTo>
                    <a:pt x="102" y="318"/>
                    <a:pt x="100" y="310"/>
                    <a:pt x="100" y="308"/>
                  </a:cubicBezTo>
                  <a:cubicBezTo>
                    <a:pt x="100" y="306"/>
                    <a:pt x="98" y="299"/>
                    <a:pt x="98" y="299"/>
                  </a:cubicBezTo>
                  <a:cubicBezTo>
                    <a:pt x="92" y="295"/>
                    <a:pt x="92" y="295"/>
                    <a:pt x="92" y="295"/>
                  </a:cubicBezTo>
                  <a:cubicBezTo>
                    <a:pt x="92" y="295"/>
                    <a:pt x="89" y="286"/>
                    <a:pt x="87" y="285"/>
                  </a:cubicBezTo>
                  <a:cubicBezTo>
                    <a:pt x="86" y="284"/>
                    <a:pt x="81" y="279"/>
                    <a:pt x="79" y="280"/>
                  </a:cubicBezTo>
                  <a:cubicBezTo>
                    <a:pt x="76" y="281"/>
                    <a:pt x="73" y="266"/>
                    <a:pt x="73" y="266"/>
                  </a:cubicBezTo>
                  <a:cubicBezTo>
                    <a:pt x="67" y="260"/>
                    <a:pt x="67" y="260"/>
                    <a:pt x="67" y="260"/>
                  </a:cubicBezTo>
                  <a:cubicBezTo>
                    <a:pt x="67" y="260"/>
                    <a:pt x="63" y="252"/>
                    <a:pt x="63" y="251"/>
                  </a:cubicBezTo>
                  <a:cubicBezTo>
                    <a:pt x="62" y="249"/>
                    <a:pt x="65" y="245"/>
                    <a:pt x="65" y="245"/>
                  </a:cubicBezTo>
                  <a:cubicBezTo>
                    <a:pt x="65" y="245"/>
                    <a:pt x="70" y="243"/>
                    <a:pt x="73" y="244"/>
                  </a:cubicBezTo>
                  <a:cubicBezTo>
                    <a:pt x="77" y="245"/>
                    <a:pt x="76" y="244"/>
                    <a:pt x="77" y="243"/>
                  </a:cubicBezTo>
                  <a:cubicBezTo>
                    <a:pt x="79" y="243"/>
                    <a:pt x="79" y="242"/>
                    <a:pt x="82" y="240"/>
                  </a:cubicBezTo>
                  <a:cubicBezTo>
                    <a:pt x="85" y="239"/>
                    <a:pt x="82" y="236"/>
                    <a:pt x="80" y="234"/>
                  </a:cubicBezTo>
                  <a:cubicBezTo>
                    <a:pt x="80" y="231"/>
                    <a:pt x="85" y="230"/>
                    <a:pt x="86" y="229"/>
                  </a:cubicBezTo>
                  <a:cubicBezTo>
                    <a:pt x="88" y="228"/>
                    <a:pt x="87" y="222"/>
                    <a:pt x="88" y="220"/>
                  </a:cubicBezTo>
                  <a:cubicBezTo>
                    <a:pt x="89" y="219"/>
                    <a:pt x="89" y="216"/>
                    <a:pt x="90" y="212"/>
                  </a:cubicBezTo>
                  <a:cubicBezTo>
                    <a:pt x="91" y="207"/>
                    <a:pt x="93" y="208"/>
                    <a:pt x="94" y="207"/>
                  </a:cubicBezTo>
                  <a:cubicBezTo>
                    <a:pt x="97" y="206"/>
                    <a:pt x="92" y="202"/>
                    <a:pt x="94" y="196"/>
                  </a:cubicBezTo>
                  <a:cubicBezTo>
                    <a:pt x="95" y="191"/>
                    <a:pt x="88" y="196"/>
                    <a:pt x="88" y="196"/>
                  </a:cubicBezTo>
                  <a:cubicBezTo>
                    <a:pt x="88" y="196"/>
                    <a:pt x="88" y="196"/>
                    <a:pt x="85" y="201"/>
                  </a:cubicBezTo>
                  <a:cubicBezTo>
                    <a:pt x="82" y="205"/>
                    <a:pt x="84" y="203"/>
                    <a:pt x="83" y="208"/>
                  </a:cubicBezTo>
                  <a:cubicBezTo>
                    <a:pt x="81" y="212"/>
                    <a:pt x="84" y="214"/>
                    <a:pt x="83" y="216"/>
                  </a:cubicBezTo>
                  <a:cubicBezTo>
                    <a:pt x="83" y="217"/>
                    <a:pt x="77" y="220"/>
                    <a:pt x="76" y="224"/>
                  </a:cubicBezTo>
                  <a:cubicBezTo>
                    <a:pt x="75" y="228"/>
                    <a:pt x="73" y="233"/>
                    <a:pt x="73" y="233"/>
                  </a:cubicBezTo>
                  <a:cubicBezTo>
                    <a:pt x="73" y="233"/>
                    <a:pt x="62" y="234"/>
                    <a:pt x="59" y="234"/>
                  </a:cubicBezTo>
                  <a:cubicBezTo>
                    <a:pt x="58" y="233"/>
                    <a:pt x="55" y="228"/>
                    <a:pt x="55" y="228"/>
                  </a:cubicBezTo>
                  <a:cubicBezTo>
                    <a:pt x="55" y="228"/>
                    <a:pt x="52" y="223"/>
                    <a:pt x="51" y="221"/>
                  </a:cubicBezTo>
                  <a:cubicBezTo>
                    <a:pt x="50" y="219"/>
                    <a:pt x="51" y="211"/>
                    <a:pt x="51" y="211"/>
                  </a:cubicBezTo>
                  <a:cubicBezTo>
                    <a:pt x="49" y="204"/>
                    <a:pt x="49" y="204"/>
                    <a:pt x="49" y="204"/>
                  </a:cubicBezTo>
                  <a:cubicBezTo>
                    <a:pt x="49" y="204"/>
                    <a:pt x="52" y="199"/>
                    <a:pt x="50" y="197"/>
                  </a:cubicBezTo>
                  <a:cubicBezTo>
                    <a:pt x="49" y="195"/>
                    <a:pt x="50" y="197"/>
                    <a:pt x="49" y="198"/>
                  </a:cubicBezTo>
                  <a:cubicBezTo>
                    <a:pt x="47" y="199"/>
                    <a:pt x="42" y="201"/>
                    <a:pt x="42" y="203"/>
                  </a:cubicBezTo>
                  <a:cubicBezTo>
                    <a:pt x="41" y="205"/>
                    <a:pt x="41" y="212"/>
                    <a:pt x="39" y="214"/>
                  </a:cubicBezTo>
                  <a:cubicBezTo>
                    <a:pt x="38" y="217"/>
                    <a:pt x="37" y="216"/>
                    <a:pt x="36" y="220"/>
                  </a:cubicBezTo>
                  <a:cubicBezTo>
                    <a:pt x="35" y="223"/>
                    <a:pt x="35" y="223"/>
                    <a:pt x="34" y="223"/>
                  </a:cubicBezTo>
                  <a:cubicBezTo>
                    <a:pt x="39" y="141"/>
                    <a:pt x="94" y="68"/>
                    <a:pt x="17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19" name="Freeform 18"/>
            <p:cNvSpPr>
              <a:spLocks noEditPoints="1"/>
            </p:cNvSpPr>
            <p:nvPr userDrawn="1"/>
          </p:nvSpPr>
          <p:spPr bwMode="auto">
            <a:xfrm>
              <a:off x="4559300" y="4606926"/>
              <a:ext cx="1425575" cy="1390650"/>
            </a:xfrm>
            <a:custGeom>
              <a:avLst/>
              <a:gdLst>
                <a:gd name="T0" fmla="*/ 443 w 449"/>
                <a:gd name="T1" fmla="*/ 209 h 437"/>
                <a:gd name="T2" fmla="*/ 419 w 449"/>
                <a:gd name="T3" fmla="*/ 170 h 437"/>
                <a:gd name="T4" fmla="*/ 418 w 449"/>
                <a:gd name="T5" fmla="*/ 143 h 437"/>
                <a:gd name="T6" fmla="*/ 424 w 449"/>
                <a:gd name="T7" fmla="*/ 208 h 437"/>
                <a:gd name="T8" fmla="*/ 400 w 449"/>
                <a:gd name="T9" fmla="*/ 288 h 437"/>
                <a:gd name="T10" fmla="*/ 379 w 449"/>
                <a:gd name="T11" fmla="*/ 343 h 437"/>
                <a:gd name="T12" fmla="*/ 346 w 449"/>
                <a:gd name="T13" fmla="*/ 380 h 437"/>
                <a:gd name="T14" fmla="*/ 360 w 449"/>
                <a:gd name="T15" fmla="*/ 347 h 437"/>
                <a:gd name="T16" fmla="*/ 346 w 449"/>
                <a:gd name="T17" fmla="*/ 305 h 437"/>
                <a:gd name="T18" fmla="*/ 337 w 449"/>
                <a:gd name="T19" fmla="*/ 272 h 437"/>
                <a:gd name="T20" fmla="*/ 336 w 449"/>
                <a:gd name="T21" fmla="*/ 240 h 437"/>
                <a:gd name="T22" fmla="*/ 362 w 449"/>
                <a:gd name="T23" fmla="*/ 219 h 437"/>
                <a:gd name="T24" fmla="*/ 374 w 449"/>
                <a:gd name="T25" fmla="*/ 198 h 437"/>
                <a:gd name="T26" fmla="*/ 393 w 449"/>
                <a:gd name="T27" fmla="*/ 178 h 437"/>
                <a:gd name="T28" fmla="*/ 411 w 449"/>
                <a:gd name="T29" fmla="*/ 176 h 437"/>
                <a:gd name="T30" fmla="*/ 409 w 449"/>
                <a:gd name="T31" fmla="*/ 124 h 437"/>
                <a:gd name="T32" fmla="*/ 407 w 449"/>
                <a:gd name="T33" fmla="*/ 140 h 437"/>
                <a:gd name="T34" fmla="*/ 400 w 449"/>
                <a:gd name="T35" fmla="*/ 151 h 437"/>
                <a:gd name="T36" fmla="*/ 390 w 449"/>
                <a:gd name="T37" fmla="*/ 151 h 437"/>
                <a:gd name="T38" fmla="*/ 400 w 449"/>
                <a:gd name="T39" fmla="*/ 140 h 437"/>
                <a:gd name="T40" fmla="*/ 398 w 449"/>
                <a:gd name="T41" fmla="*/ 126 h 437"/>
                <a:gd name="T42" fmla="*/ 385 w 449"/>
                <a:gd name="T43" fmla="*/ 103 h 437"/>
                <a:gd name="T44" fmla="*/ 362 w 449"/>
                <a:gd name="T45" fmla="*/ 87 h 437"/>
                <a:gd name="T46" fmla="*/ 346 w 449"/>
                <a:gd name="T47" fmla="*/ 76 h 437"/>
                <a:gd name="T48" fmla="*/ 339 w 449"/>
                <a:gd name="T49" fmla="*/ 70 h 437"/>
                <a:gd name="T50" fmla="*/ 325 w 449"/>
                <a:gd name="T51" fmla="*/ 65 h 437"/>
                <a:gd name="T52" fmla="*/ 316 w 449"/>
                <a:gd name="T53" fmla="*/ 67 h 437"/>
                <a:gd name="T54" fmla="*/ 312 w 449"/>
                <a:gd name="T55" fmla="*/ 53 h 437"/>
                <a:gd name="T56" fmla="*/ 269 w 449"/>
                <a:gd name="T57" fmla="*/ 391 h 437"/>
                <a:gd name="T58" fmla="*/ 303 w 449"/>
                <a:gd name="T59" fmla="*/ 397 h 437"/>
                <a:gd name="T60" fmla="*/ 161 w 449"/>
                <a:gd name="T61" fmla="*/ 412 h 437"/>
                <a:gd name="T62" fmla="*/ 200 w 449"/>
                <a:gd name="T63" fmla="*/ 411 h 437"/>
                <a:gd name="T64" fmla="*/ 222 w 449"/>
                <a:gd name="T65" fmla="*/ 407 h 437"/>
                <a:gd name="T66" fmla="*/ 239 w 449"/>
                <a:gd name="T67" fmla="*/ 400 h 437"/>
                <a:gd name="T68" fmla="*/ 267 w 449"/>
                <a:gd name="T69" fmla="*/ 395 h 437"/>
                <a:gd name="T70" fmla="*/ 218 w 449"/>
                <a:gd name="T71" fmla="*/ 22 h 437"/>
                <a:gd name="T72" fmla="*/ 245 w 449"/>
                <a:gd name="T73" fmla="*/ 37 h 437"/>
                <a:gd name="T74" fmla="*/ 222 w 449"/>
                <a:gd name="T75" fmla="*/ 60 h 437"/>
                <a:gd name="T76" fmla="*/ 217 w 449"/>
                <a:gd name="T77" fmla="*/ 95 h 437"/>
                <a:gd name="T78" fmla="*/ 183 w 449"/>
                <a:gd name="T79" fmla="*/ 87 h 437"/>
                <a:gd name="T80" fmla="*/ 144 w 449"/>
                <a:gd name="T81" fmla="*/ 88 h 437"/>
                <a:gd name="T82" fmla="*/ 142 w 449"/>
                <a:gd name="T83" fmla="*/ 99 h 437"/>
                <a:gd name="T84" fmla="*/ 112 w 449"/>
                <a:gd name="T85" fmla="*/ 115 h 437"/>
                <a:gd name="T86" fmla="*/ 145 w 449"/>
                <a:gd name="T87" fmla="*/ 119 h 437"/>
                <a:gd name="T88" fmla="*/ 177 w 449"/>
                <a:gd name="T89" fmla="*/ 116 h 437"/>
                <a:gd name="T90" fmla="*/ 201 w 449"/>
                <a:gd name="T91" fmla="*/ 104 h 437"/>
                <a:gd name="T92" fmla="*/ 240 w 449"/>
                <a:gd name="T93" fmla="*/ 119 h 437"/>
                <a:gd name="T94" fmla="*/ 266 w 449"/>
                <a:gd name="T95" fmla="*/ 175 h 437"/>
                <a:gd name="T96" fmla="*/ 248 w 449"/>
                <a:gd name="T97" fmla="*/ 205 h 437"/>
                <a:gd name="T98" fmla="*/ 193 w 449"/>
                <a:gd name="T99" fmla="*/ 206 h 437"/>
                <a:gd name="T100" fmla="*/ 175 w 449"/>
                <a:gd name="T101" fmla="*/ 232 h 437"/>
                <a:gd name="T102" fmla="*/ 162 w 449"/>
                <a:gd name="T103" fmla="*/ 274 h 437"/>
                <a:gd name="T104" fmla="*/ 166 w 449"/>
                <a:gd name="T105" fmla="*/ 313 h 437"/>
                <a:gd name="T106" fmla="*/ 156 w 449"/>
                <a:gd name="T107" fmla="*/ 345 h 437"/>
                <a:gd name="T108" fmla="*/ 108 w 449"/>
                <a:gd name="T109" fmla="*/ 312 h 437"/>
                <a:gd name="T110" fmla="*/ 93 w 449"/>
                <a:gd name="T111" fmla="*/ 282 h 437"/>
                <a:gd name="T112" fmla="*/ 78 w 449"/>
                <a:gd name="T113" fmla="*/ 236 h 437"/>
                <a:gd name="T114" fmla="*/ 66 w 449"/>
                <a:gd name="T115" fmla="*/ 191 h 437"/>
                <a:gd name="T116" fmla="*/ 89 w 449"/>
                <a:gd name="T117" fmla="*/ 181 h 437"/>
                <a:gd name="T118" fmla="*/ 97 w 449"/>
                <a:gd name="T119" fmla="*/ 149 h 437"/>
                <a:gd name="T120" fmla="*/ 75 w 449"/>
                <a:gd name="T121" fmla="*/ 182 h 437"/>
                <a:gd name="T122" fmla="*/ 58 w 449"/>
                <a:gd name="T123" fmla="*/ 148 h 437"/>
                <a:gd name="T124" fmla="*/ 42 w 449"/>
                <a:gd name="T125" fmla="*/ 16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9" h="437">
                  <a:moveTo>
                    <a:pt x="67" y="89"/>
                  </a:moveTo>
                  <a:cubicBezTo>
                    <a:pt x="6" y="159"/>
                    <a:pt x="0" y="257"/>
                    <a:pt x="51" y="335"/>
                  </a:cubicBezTo>
                  <a:cubicBezTo>
                    <a:pt x="78" y="377"/>
                    <a:pt x="111" y="401"/>
                    <a:pt x="142" y="414"/>
                  </a:cubicBezTo>
                  <a:cubicBezTo>
                    <a:pt x="173" y="429"/>
                    <a:pt x="208" y="437"/>
                    <a:pt x="244" y="435"/>
                  </a:cubicBezTo>
                  <a:cubicBezTo>
                    <a:pt x="360" y="428"/>
                    <a:pt x="449" y="327"/>
                    <a:pt x="443" y="209"/>
                  </a:cubicBezTo>
                  <a:cubicBezTo>
                    <a:pt x="436" y="91"/>
                    <a:pt x="336" y="0"/>
                    <a:pt x="221" y="7"/>
                  </a:cubicBezTo>
                  <a:cubicBezTo>
                    <a:pt x="158" y="11"/>
                    <a:pt x="103" y="42"/>
                    <a:pt x="67" y="89"/>
                  </a:cubicBezTo>
                  <a:close/>
                  <a:moveTo>
                    <a:pt x="416" y="180"/>
                  </a:moveTo>
                  <a:cubicBezTo>
                    <a:pt x="416" y="179"/>
                    <a:pt x="416" y="179"/>
                    <a:pt x="417" y="178"/>
                  </a:cubicBezTo>
                  <a:cubicBezTo>
                    <a:pt x="418" y="177"/>
                    <a:pt x="419" y="172"/>
                    <a:pt x="419" y="170"/>
                  </a:cubicBezTo>
                  <a:cubicBezTo>
                    <a:pt x="418" y="168"/>
                    <a:pt x="417" y="166"/>
                    <a:pt x="416" y="164"/>
                  </a:cubicBezTo>
                  <a:cubicBezTo>
                    <a:pt x="416" y="163"/>
                    <a:pt x="417" y="161"/>
                    <a:pt x="416" y="156"/>
                  </a:cubicBezTo>
                  <a:cubicBezTo>
                    <a:pt x="416" y="151"/>
                    <a:pt x="416" y="151"/>
                    <a:pt x="416" y="150"/>
                  </a:cubicBezTo>
                  <a:cubicBezTo>
                    <a:pt x="416" y="148"/>
                    <a:pt x="416" y="147"/>
                    <a:pt x="416" y="145"/>
                  </a:cubicBezTo>
                  <a:cubicBezTo>
                    <a:pt x="416" y="144"/>
                    <a:pt x="418" y="144"/>
                    <a:pt x="418" y="143"/>
                  </a:cubicBezTo>
                  <a:cubicBezTo>
                    <a:pt x="423" y="156"/>
                    <a:pt x="427" y="169"/>
                    <a:pt x="430" y="182"/>
                  </a:cubicBezTo>
                  <a:cubicBezTo>
                    <a:pt x="430" y="184"/>
                    <a:pt x="429" y="186"/>
                    <a:pt x="428" y="188"/>
                  </a:cubicBezTo>
                  <a:cubicBezTo>
                    <a:pt x="428" y="190"/>
                    <a:pt x="428" y="189"/>
                    <a:pt x="425" y="193"/>
                  </a:cubicBezTo>
                  <a:cubicBezTo>
                    <a:pt x="423" y="197"/>
                    <a:pt x="422" y="197"/>
                    <a:pt x="421" y="199"/>
                  </a:cubicBezTo>
                  <a:cubicBezTo>
                    <a:pt x="421" y="202"/>
                    <a:pt x="421" y="199"/>
                    <a:pt x="424" y="208"/>
                  </a:cubicBezTo>
                  <a:cubicBezTo>
                    <a:pt x="427" y="217"/>
                    <a:pt x="420" y="224"/>
                    <a:pt x="420" y="224"/>
                  </a:cubicBezTo>
                  <a:cubicBezTo>
                    <a:pt x="420" y="224"/>
                    <a:pt x="421" y="227"/>
                    <a:pt x="421" y="243"/>
                  </a:cubicBezTo>
                  <a:cubicBezTo>
                    <a:pt x="422" y="258"/>
                    <a:pt x="416" y="262"/>
                    <a:pt x="411" y="272"/>
                  </a:cubicBezTo>
                  <a:cubicBezTo>
                    <a:pt x="407" y="281"/>
                    <a:pt x="409" y="278"/>
                    <a:pt x="407" y="281"/>
                  </a:cubicBezTo>
                  <a:cubicBezTo>
                    <a:pt x="405" y="285"/>
                    <a:pt x="405" y="282"/>
                    <a:pt x="400" y="288"/>
                  </a:cubicBezTo>
                  <a:cubicBezTo>
                    <a:pt x="395" y="293"/>
                    <a:pt x="399" y="293"/>
                    <a:pt x="397" y="304"/>
                  </a:cubicBezTo>
                  <a:cubicBezTo>
                    <a:pt x="395" y="315"/>
                    <a:pt x="395" y="309"/>
                    <a:pt x="393" y="319"/>
                  </a:cubicBezTo>
                  <a:cubicBezTo>
                    <a:pt x="392" y="328"/>
                    <a:pt x="391" y="321"/>
                    <a:pt x="387" y="327"/>
                  </a:cubicBezTo>
                  <a:cubicBezTo>
                    <a:pt x="384" y="332"/>
                    <a:pt x="387" y="327"/>
                    <a:pt x="383" y="335"/>
                  </a:cubicBezTo>
                  <a:cubicBezTo>
                    <a:pt x="380" y="343"/>
                    <a:pt x="380" y="339"/>
                    <a:pt x="379" y="343"/>
                  </a:cubicBezTo>
                  <a:cubicBezTo>
                    <a:pt x="378" y="347"/>
                    <a:pt x="376" y="345"/>
                    <a:pt x="371" y="362"/>
                  </a:cubicBezTo>
                  <a:cubicBezTo>
                    <a:pt x="366" y="379"/>
                    <a:pt x="369" y="364"/>
                    <a:pt x="367" y="368"/>
                  </a:cubicBezTo>
                  <a:cubicBezTo>
                    <a:pt x="364" y="372"/>
                    <a:pt x="362" y="370"/>
                    <a:pt x="354" y="377"/>
                  </a:cubicBezTo>
                  <a:cubicBezTo>
                    <a:pt x="348" y="383"/>
                    <a:pt x="352" y="379"/>
                    <a:pt x="347" y="383"/>
                  </a:cubicBezTo>
                  <a:cubicBezTo>
                    <a:pt x="341" y="388"/>
                    <a:pt x="346" y="382"/>
                    <a:pt x="346" y="380"/>
                  </a:cubicBezTo>
                  <a:cubicBezTo>
                    <a:pt x="346" y="378"/>
                    <a:pt x="348" y="376"/>
                    <a:pt x="350" y="374"/>
                  </a:cubicBezTo>
                  <a:cubicBezTo>
                    <a:pt x="352" y="372"/>
                    <a:pt x="353" y="369"/>
                    <a:pt x="355" y="367"/>
                  </a:cubicBezTo>
                  <a:cubicBezTo>
                    <a:pt x="357" y="364"/>
                    <a:pt x="356" y="363"/>
                    <a:pt x="357" y="360"/>
                  </a:cubicBezTo>
                  <a:cubicBezTo>
                    <a:pt x="359" y="358"/>
                    <a:pt x="360" y="357"/>
                    <a:pt x="363" y="352"/>
                  </a:cubicBezTo>
                  <a:cubicBezTo>
                    <a:pt x="366" y="347"/>
                    <a:pt x="361" y="349"/>
                    <a:pt x="360" y="347"/>
                  </a:cubicBezTo>
                  <a:cubicBezTo>
                    <a:pt x="359" y="345"/>
                    <a:pt x="359" y="346"/>
                    <a:pt x="357" y="344"/>
                  </a:cubicBezTo>
                  <a:cubicBezTo>
                    <a:pt x="357" y="342"/>
                    <a:pt x="357" y="339"/>
                    <a:pt x="359" y="336"/>
                  </a:cubicBezTo>
                  <a:cubicBezTo>
                    <a:pt x="362" y="333"/>
                    <a:pt x="354" y="320"/>
                    <a:pt x="353" y="318"/>
                  </a:cubicBezTo>
                  <a:cubicBezTo>
                    <a:pt x="353" y="317"/>
                    <a:pt x="352" y="308"/>
                    <a:pt x="352" y="308"/>
                  </a:cubicBezTo>
                  <a:cubicBezTo>
                    <a:pt x="352" y="308"/>
                    <a:pt x="349" y="305"/>
                    <a:pt x="346" y="305"/>
                  </a:cubicBezTo>
                  <a:cubicBezTo>
                    <a:pt x="345" y="304"/>
                    <a:pt x="340" y="301"/>
                    <a:pt x="338" y="299"/>
                  </a:cubicBezTo>
                  <a:cubicBezTo>
                    <a:pt x="335" y="296"/>
                    <a:pt x="339" y="293"/>
                    <a:pt x="339" y="293"/>
                  </a:cubicBezTo>
                  <a:cubicBezTo>
                    <a:pt x="339" y="293"/>
                    <a:pt x="336" y="290"/>
                    <a:pt x="336" y="288"/>
                  </a:cubicBezTo>
                  <a:cubicBezTo>
                    <a:pt x="334" y="286"/>
                    <a:pt x="334" y="281"/>
                    <a:pt x="334" y="279"/>
                  </a:cubicBezTo>
                  <a:cubicBezTo>
                    <a:pt x="334" y="278"/>
                    <a:pt x="336" y="275"/>
                    <a:pt x="337" y="272"/>
                  </a:cubicBezTo>
                  <a:cubicBezTo>
                    <a:pt x="338" y="269"/>
                    <a:pt x="337" y="267"/>
                    <a:pt x="336" y="265"/>
                  </a:cubicBezTo>
                  <a:cubicBezTo>
                    <a:pt x="334" y="264"/>
                    <a:pt x="331" y="258"/>
                    <a:pt x="329" y="257"/>
                  </a:cubicBezTo>
                  <a:cubicBezTo>
                    <a:pt x="327" y="255"/>
                    <a:pt x="327" y="253"/>
                    <a:pt x="325" y="249"/>
                  </a:cubicBezTo>
                  <a:cubicBezTo>
                    <a:pt x="325" y="245"/>
                    <a:pt x="327" y="245"/>
                    <a:pt x="328" y="244"/>
                  </a:cubicBezTo>
                  <a:cubicBezTo>
                    <a:pt x="330" y="244"/>
                    <a:pt x="331" y="243"/>
                    <a:pt x="336" y="240"/>
                  </a:cubicBezTo>
                  <a:cubicBezTo>
                    <a:pt x="341" y="236"/>
                    <a:pt x="339" y="234"/>
                    <a:pt x="341" y="232"/>
                  </a:cubicBezTo>
                  <a:cubicBezTo>
                    <a:pt x="343" y="231"/>
                    <a:pt x="347" y="231"/>
                    <a:pt x="351" y="231"/>
                  </a:cubicBezTo>
                  <a:cubicBezTo>
                    <a:pt x="356" y="231"/>
                    <a:pt x="352" y="228"/>
                    <a:pt x="353" y="227"/>
                  </a:cubicBezTo>
                  <a:cubicBezTo>
                    <a:pt x="354" y="227"/>
                    <a:pt x="357" y="226"/>
                    <a:pt x="361" y="224"/>
                  </a:cubicBezTo>
                  <a:cubicBezTo>
                    <a:pt x="365" y="222"/>
                    <a:pt x="362" y="219"/>
                    <a:pt x="362" y="219"/>
                  </a:cubicBezTo>
                  <a:cubicBezTo>
                    <a:pt x="362" y="219"/>
                    <a:pt x="366" y="218"/>
                    <a:pt x="368" y="218"/>
                  </a:cubicBezTo>
                  <a:cubicBezTo>
                    <a:pt x="369" y="217"/>
                    <a:pt x="369" y="215"/>
                    <a:pt x="369" y="214"/>
                  </a:cubicBezTo>
                  <a:cubicBezTo>
                    <a:pt x="368" y="212"/>
                    <a:pt x="369" y="208"/>
                    <a:pt x="369" y="208"/>
                  </a:cubicBezTo>
                  <a:cubicBezTo>
                    <a:pt x="369" y="208"/>
                    <a:pt x="369" y="203"/>
                    <a:pt x="372" y="202"/>
                  </a:cubicBezTo>
                  <a:cubicBezTo>
                    <a:pt x="374" y="201"/>
                    <a:pt x="372" y="199"/>
                    <a:pt x="374" y="198"/>
                  </a:cubicBezTo>
                  <a:cubicBezTo>
                    <a:pt x="375" y="197"/>
                    <a:pt x="380" y="197"/>
                    <a:pt x="381" y="197"/>
                  </a:cubicBezTo>
                  <a:cubicBezTo>
                    <a:pt x="381" y="197"/>
                    <a:pt x="386" y="195"/>
                    <a:pt x="386" y="193"/>
                  </a:cubicBezTo>
                  <a:cubicBezTo>
                    <a:pt x="387" y="191"/>
                    <a:pt x="386" y="188"/>
                    <a:pt x="388" y="187"/>
                  </a:cubicBezTo>
                  <a:cubicBezTo>
                    <a:pt x="389" y="186"/>
                    <a:pt x="390" y="183"/>
                    <a:pt x="390" y="181"/>
                  </a:cubicBezTo>
                  <a:cubicBezTo>
                    <a:pt x="391" y="179"/>
                    <a:pt x="392" y="178"/>
                    <a:pt x="393" y="178"/>
                  </a:cubicBezTo>
                  <a:cubicBezTo>
                    <a:pt x="395" y="177"/>
                    <a:pt x="400" y="179"/>
                    <a:pt x="401" y="179"/>
                  </a:cubicBezTo>
                  <a:cubicBezTo>
                    <a:pt x="403" y="179"/>
                    <a:pt x="401" y="176"/>
                    <a:pt x="401" y="174"/>
                  </a:cubicBezTo>
                  <a:cubicBezTo>
                    <a:pt x="402" y="173"/>
                    <a:pt x="402" y="173"/>
                    <a:pt x="406" y="173"/>
                  </a:cubicBezTo>
                  <a:cubicBezTo>
                    <a:pt x="409" y="171"/>
                    <a:pt x="409" y="174"/>
                    <a:pt x="409" y="174"/>
                  </a:cubicBezTo>
                  <a:cubicBezTo>
                    <a:pt x="411" y="176"/>
                    <a:pt x="411" y="176"/>
                    <a:pt x="411" y="176"/>
                  </a:cubicBezTo>
                  <a:cubicBezTo>
                    <a:pt x="411" y="176"/>
                    <a:pt x="412" y="178"/>
                    <a:pt x="415" y="182"/>
                  </a:cubicBezTo>
                  <a:cubicBezTo>
                    <a:pt x="418" y="185"/>
                    <a:pt x="415" y="182"/>
                    <a:pt x="416" y="180"/>
                  </a:cubicBezTo>
                  <a:close/>
                  <a:moveTo>
                    <a:pt x="312" y="38"/>
                  </a:moveTo>
                  <a:cubicBezTo>
                    <a:pt x="318" y="38"/>
                    <a:pt x="324" y="40"/>
                    <a:pt x="331" y="43"/>
                  </a:cubicBezTo>
                  <a:cubicBezTo>
                    <a:pt x="364" y="62"/>
                    <a:pt x="391" y="90"/>
                    <a:pt x="409" y="124"/>
                  </a:cubicBezTo>
                  <a:cubicBezTo>
                    <a:pt x="410" y="126"/>
                    <a:pt x="410" y="127"/>
                    <a:pt x="410" y="128"/>
                  </a:cubicBezTo>
                  <a:cubicBezTo>
                    <a:pt x="410" y="129"/>
                    <a:pt x="411" y="131"/>
                    <a:pt x="411" y="132"/>
                  </a:cubicBezTo>
                  <a:cubicBezTo>
                    <a:pt x="411" y="133"/>
                    <a:pt x="412" y="136"/>
                    <a:pt x="412" y="137"/>
                  </a:cubicBezTo>
                  <a:cubicBezTo>
                    <a:pt x="412" y="138"/>
                    <a:pt x="411" y="138"/>
                    <a:pt x="410" y="137"/>
                  </a:cubicBezTo>
                  <a:cubicBezTo>
                    <a:pt x="410" y="137"/>
                    <a:pt x="409" y="138"/>
                    <a:pt x="407" y="140"/>
                  </a:cubicBezTo>
                  <a:cubicBezTo>
                    <a:pt x="406" y="142"/>
                    <a:pt x="407" y="140"/>
                    <a:pt x="406" y="140"/>
                  </a:cubicBezTo>
                  <a:cubicBezTo>
                    <a:pt x="405" y="140"/>
                    <a:pt x="404" y="143"/>
                    <a:pt x="404" y="144"/>
                  </a:cubicBezTo>
                  <a:cubicBezTo>
                    <a:pt x="403" y="145"/>
                    <a:pt x="404" y="146"/>
                    <a:pt x="404" y="148"/>
                  </a:cubicBezTo>
                  <a:cubicBezTo>
                    <a:pt x="405" y="150"/>
                    <a:pt x="404" y="148"/>
                    <a:pt x="403" y="149"/>
                  </a:cubicBezTo>
                  <a:cubicBezTo>
                    <a:pt x="402" y="150"/>
                    <a:pt x="401" y="151"/>
                    <a:pt x="400" y="151"/>
                  </a:cubicBezTo>
                  <a:cubicBezTo>
                    <a:pt x="399" y="151"/>
                    <a:pt x="398" y="150"/>
                    <a:pt x="396" y="151"/>
                  </a:cubicBezTo>
                  <a:cubicBezTo>
                    <a:pt x="395" y="151"/>
                    <a:pt x="395" y="152"/>
                    <a:pt x="394" y="154"/>
                  </a:cubicBezTo>
                  <a:cubicBezTo>
                    <a:pt x="393" y="156"/>
                    <a:pt x="394" y="156"/>
                    <a:pt x="393" y="156"/>
                  </a:cubicBezTo>
                  <a:cubicBezTo>
                    <a:pt x="392" y="156"/>
                    <a:pt x="391" y="154"/>
                    <a:pt x="391" y="154"/>
                  </a:cubicBezTo>
                  <a:cubicBezTo>
                    <a:pt x="390" y="153"/>
                    <a:pt x="390" y="151"/>
                    <a:pt x="390" y="151"/>
                  </a:cubicBezTo>
                  <a:cubicBezTo>
                    <a:pt x="392" y="149"/>
                    <a:pt x="392" y="149"/>
                    <a:pt x="392" y="149"/>
                  </a:cubicBezTo>
                  <a:cubicBezTo>
                    <a:pt x="395" y="147"/>
                    <a:pt x="395" y="147"/>
                    <a:pt x="395" y="147"/>
                  </a:cubicBezTo>
                  <a:cubicBezTo>
                    <a:pt x="398" y="145"/>
                    <a:pt x="397" y="145"/>
                    <a:pt x="397" y="145"/>
                  </a:cubicBezTo>
                  <a:cubicBezTo>
                    <a:pt x="400" y="145"/>
                    <a:pt x="400" y="145"/>
                    <a:pt x="400" y="145"/>
                  </a:cubicBezTo>
                  <a:cubicBezTo>
                    <a:pt x="404" y="145"/>
                    <a:pt x="400" y="141"/>
                    <a:pt x="400" y="140"/>
                  </a:cubicBezTo>
                  <a:cubicBezTo>
                    <a:pt x="400" y="140"/>
                    <a:pt x="400" y="136"/>
                    <a:pt x="400" y="136"/>
                  </a:cubicBezTo>
                  <a:cubicBezTo>
                    <a:pt x="400" y="136"/>
                    <a:pt x="403" y="135"/>
                    <a:pt x="404" y="135"/>
                  </a:cubicBezTo>
                  <a:cubicBezTo>
                    <a:pt x="405" y="135"/>
                    <a:pt x="407" y="133"/>
                    <a:pt x="407" y="132"/>
                  </a:cubicBezTo>
                  <a:cubicBezTo>
                    <a:pt x="407" y="131"/>
                    <a:pt x="406" y="129"/>
                    <a:pt x="405" y="128"/>
                  </a:cubicBezTo>
                  <a:cubicBezTo>
                    <a:pt x="403" y="127"/>
                    <a:pt x="399" y="126"/>
                    <a:pt x="398" y="126"/>
                  </a:cubicBezTo>
                  <a:cubicBezTo>
                    <a:pt x="398" y="125"/>
                    <a:pt x="396" y="124"/>
                    <a:pt x="395" y="124"/>
                  </a:cubicBezTo>
                  <a:cubicBezTo>
                    <a:pt x="394" y="123"/>
                    <a:pt x="393" y="121"/>
                    <a:pt x="392" y="119"/>
                  </a:cubicBezTo>
                  <a:cubicBezTo>
                    <a:pt x="392" y="117"/>
                    <a:pt x="391" y="114"/>
                    <a:pt x="390" y="113"/>
                  </a:cubicBezTo>
                  <a:cubicBezTo>
                    <a:pt x="389" y="112"/>
                    <a:pt x="389" y="109"/>
                    <a:pt x="389" y="107"/>
                  </a:cubicBezTo>
                  <a:cubicBezTo>
                    <a:pt x="388" y="105"/>
                    <a:pt x="386" y="103"/>
                    <a:pt x="385" y="103"/>
                  </a:cubicBezTo>
                  <a:cubicBezTo>
                    <a:pt x="384" y="103"/>
                    <a:pt x="379" y="99"/>
                    <a:pt x="377" y="98"/>
                  </a:cubicBezTo>
                  <a:cubicBezTo>
                    <a:pt x="375" y="95"/>
                    <a:pt x="373" y="94"/>
                    <a:pt x="373" y="94"/>
                  </a:cubicBezTo>
                  <a:cubicBezTo>
                    <a:pt x="371" y="90"/>
                    <a:pt x="371" y="90"/>
                    <a:pt x="371" y="90"/>
                  </a:cubicBezTo>
                  <a:cubicBezTo>
                    <a:pt x="371" y="90"/>
                    <a:pt x="370" y="89"/>
                    <a:pt x="367" y="89"/>
                  </a:cubicBezTo>
                  <a:cubicBezTo>
                    <a:pt x="364" y="88"/>
                    <a:pt x="362" y="87"/>
                    <a:pt x="362" y="87"/>
                  </a:cubicBezTo>
                  <a:cubicBezTo>
                    <a:pt x="362" y="87"/>
                    <a:pt x="360" y="83"/>
                    <a:pt x="360" y="82"/>
                  </a:cubicBezTo>
                  <a:cubicBezTo>
                    <a:pt x="360" y="81"/>
                    <a:pt x="359" y="80"/>
                    <a:pt x="359" y="80"/>
                  </a:cubicBezTo>
                  <a:cubicBezTo>
                    <a:pt x="359" y="80"/>
                    <a:pt x="354" y="78"/>
                    <a:pt x="353" y="77"/>
                  </a:cubicBezTo>
                  <a:cubicBezTo>
                    <a:pt x="353" y="76"/>
                    <a:pt x="352" y="76"/>
                    <a:pt x="351" y="75"/>
                  </a:cubicBezTo>
                  <a:cubicBezTo>
                    <a:pt x="349" y="75"/>
                    <a:pt x="348" y="76"/>
                    <a:pt x="346" y="76"/>
                  </a:cubicBezTo>
                  <a:cubicBezTo>
                    <a:pt x="345" y="77"/>
                    <a:pt x="343" y="78"/>
                    <a:pt x="340" y="78"/>
                  </a:cubicBezTo>
                  <a:cubicBezTo>
                    <a:pt x="338" y="79"/>
                    <a:pt x="337" y="78"/>
                    <a:pt x="337" y="78"/>
                  </a:cubicBezTo>
                  <a:cubicBezTo>
                    <a:pt x="337" y="78"/>
                    <a:pt x="336" y="75"/>
                    <a:pt x="336" y="74"/>
                  </a:cubicBezTo>
                  <a:cubicBezTo>
                    <a:pt x="336" y="73"/>
                    <a:pt x="336" y="72"/>
                    <a:pt x="336" y="72"/>
                  </a:cubicBezTo>
                  <a:cubicBezTo>
                    <a:pt x="336" y="72"/>
                    <a:pt x="338" y="70"/>
                    <a:pt x="339" y="70"/>
                  </a:cubicBezTo>
                  <a:cubicBezTo>
                    <a:pt x="340" y="70"/>
                    <a:pt x="338" y="66"/>
                    <a:pt x="338" y="66"/>
                  </a:cubicBezTo>
                  <a:cubicBezTo>
                    <a:pt x="334" y="64"/>
                    <a:pt x="334" y="64"/>
                    <a:pt x="334" y="64"/>
                  </a:cubicBezTo>
                  <a:cubicBezTo>
                    <a:pt x="334" y="64"/>
                    <a:pt x="330" y="61"/>
                    <a:pt x="328" y="60"/>
                  </a:cubicBezTo>
                  <a:cubicBezTo>
                    <a:pt x="326" y="60"/>
                    <a:pt x="327" y="63"/>
                    <a:pt x="325" y="63"/>
                  </a:cubicBezTo>
                  <a:cubicBezTo>
                    <a:pt x="324" y="64"/>
                    <a:pt x="325" y="65"/>
                    <a:pt x="325" y="65"/>
                  </a:cubicBezTo>
                  <a:cubicBezTo>
                    <a:pt x="329" y="67"/>
                    <a:pt x="329" y="67"/>
                    <a:pt x="329" y="67"/>
                  </a:cubicBezTo>
                  <a:cubicBezTo>
                    <a:pt x="329" y="67"/>
                    <a:pt x="328" y="70"/>
                    <a:pt x="327" y="71"/>
                  </a:cubicBezTo>
                  <a:cubicBezTo>
                    <a:pt x="326" y="72"/>
                    <a:pt x="322" y="71"/>
                    <a:pt x="322" y="71"/>
                  </a:cubicBezTo>
                  <a:cubicBezTo>
                    <a:pt x="319" y="70"/>
                    <a:pt x="318" y="70"/>
                    <a:pt x="318" y="70"/>
                  </a:cubicBezTo>
                  <a:cubicBezTo>
                    <a:pt x="317" y="67"/>
                    <a:pt x="316" y="67"/>
                    <a:pt x="316" y="67"/>
                  </a:cubicBezTo>
                  <a:cubicBezTo>
                    <a:pt x="316" y="63"/>
                    <a:pt x="316" y="63"/>
                    <a:pt x="316" y="63"/>
                  </a:cubicBezTo>
                  <a:cubicBezTo>
                    <a:pt x="316" y="63"/>
                    <a:pt x="317" y="61"/>
                    <a:pt x="317" y="59"/>
                  </a:cubicBezTo>
                  <a:cubicBezTo>
                    <a:pt x="317" y="57"/>
                    <a:pt x="317" y="57"/>
                    <a:pt x="316" y="57"/>
                  </a:cubicBezTo>
                  <a:cubicBezTo>
                    <a:pt x="315" y="56"/>
                    <a:pt x="314" y="55"/>
                    <a:pt x="314" y="55"/>
                  </a:cubicBezTo>
                  <a:cubicBezTo>
                    <a:pt x="312" y="53"/>
                    <a:pt x="312" y="53"/>
                    <a:pt x="312" y="53"/>
                  </a:cubicBezTo>
                  <a:cubicBezTo>
                    <a:pt x="312" y="53"/>
                    <a:pt x="312" y="49"/>
                    <a:pt x="312" y="49"/>
                  </a:cubicBezTo>
                  <a:cubicBezTo>
                    <a:pt x="312" y="47"/>
                    <a:pt x="309" y="44"/>
                    <a:pt x="308" y="43"/>
                  </a:cubicBezTo>
                  <a:cubicBezTo>
                    <a:pt x="307" y="43"/>
                    <a:pt x="307" y="40"/>
                    <a:pt x="307" y="40"/>
                  </a:cubicBezTo>
                  <a:cubicBezTo>
                    <a:pt x="312" y="38"/>
                    <a:pt x="312" y="38"/>
                    <a:pt x="312" y="38"/>
                  </a:cubicBezTo>
                  <a:close/>
                  <a:moveTo>
                    <a:pt x="269" y="391"/>
                  </a:moveTo>
                  <a:cubicBezTo>
                    <a:pt x="270" y="386"/>
                    <a:pt x="274" y="393"/>
                    <a:pt x="278" y="394"/>
                  </a:cubicBezTo>
                  <a:cubicBezTo>
                    <a:pt x="281" y="395"/>
                    <a:pt x="281" y="395"/>
                    <a:pt x="290" y="395"/>
                  </a:cubicBezTo>
                  <a:cubicBezTo>
                    <a:pt x="299" y="397"/>
                    <a:pt x="296" y="396"/>
                    <a:pt x="296" y="396"/>
                  </a:cubicBezTo>
                  <a:cubicBezTo>
                    <a:pt x="296" y="392"/>
                    <a:pt x="296" y="392"/>
                    <a:pt x="296" y="392"/>
                  </a:cubicBezTo>
                  <a:cubicBezTo>
                    <a:pt x="296" y="392"/>
                    <a:pt x="300" y="395"/>
                    <a:pt x="303" y="397"/>
                  </a:cubicBezTo>
                  <a:cubicBezTo>
                    <a:pt x="306" y="400"/>
                    <a:pt x="309" y="398"/>
                    <a:pt x="311" y="398"/>
                  </a:cubicBezTo>
                  <a:cubicBezTo>
                    <a:pt x="313" y="398"/>
                    <a:pt x="313" y="406"/>
                    <a:pt x="313" y="406"/>
                  </a:cubicBezTo>
                  <a:cubicBezTo>
                    <a:pt x="313" y="408"/>
                    <a:pt x="312" y="408"/>
                    <a:pt x="311" y="409"/>
                  </a:cubicBezTo>
                  <a:cubicBezTo>
                    <a:pt x="290" y="418"/>
                    <a:pt x="268" y="423"/>
                    <a:pt x="244" y="425"/>
                  </a:cubicBezTo>
                  <a:cubicBezTo>
                    <a:pt x="215" y="426"/>
                    <a:pt x="187" y="422"/>
                    <a:pt x="161" y="412"/>
                  </a:cubicBezTo>
                  <a:cubicBezTo>
                    <a:pt x="163" y="412"/>
                    <a:pt x="166" y="412"/>
                    <a:pt x="167" y="412"/>
                  </a:cubicBezTo>
                  <a:cubicBezTo>
                    <a:pt x="168" y="413"/>
                    <a:pt x="175" y="407"/>
                    <a:pt x="177" y="407"/>
                  </a:cubicBezTo>
                  <a:cubicBezTo>
                    <a:pt x="178" y="407"/>
                    <a:pt x="181" y="406"/>
                    <a:pt x="183" y="406"/>
                  </a:cubicBezTo>
                  <a:cubicBezTo>
                    <a:pt x="184" y="405"/>
                    <a:pt x="189" y="406"/>
                    <a:pt x="192" y="407"/>
                  </a:cubicBezTo>
                  <a:cubicBezTo>
                    <a:pt x="195" y="407"/>
                    <a:pt x="196" y="408"/>
                    <a:pt x="200" y="411"/>
                  </a:cubicBezTo>
                  <a:cubicBezTo>
                    <a:pt x="203" y="414"/>
                    <a:pt x="203" y="411"/>
                    <a:pt x="206" y="411"/>
                  </a:cubicBezTo>
                  <a:cubicBezTo>
                    <a:pt x="208" y="411"/>
                    <a:pt x="214" y="411"/>
                    <a:pt x="214" y="411"/>
                  </a:cubicBezTo>
                  <a:cubicBezTo>
                    <a:pt x="211" y="403"/>
                    <a:pt x="211" y="404"/>
                    <a:pt x="211" y="404"/>
                  </a:cubicBezTo>
                  <a:cubicBezTo>
                    <a:pt x="211" y="404"/>
                    <a:pt x="214" y="403"/>
                    <a:pt x="218" y="402"/>
                  </a:cubicBezTo>
                  <a:cubicBezTo>
                    <a:pt x="221" y="402"/>
                    <a:pt x="221" y="405"/>
                    <a:pt x="222" y="407"/>
                  </a:cubicBezTo>
                  <a:cubicBezTo>
                    <a:pt x="224" y="410"/>
                    <a:pt x="224" y="410"/>
                    <a:pt x="226" y="414"/>
                  </a:cubicBezTo>
                  <a:cubicBezTo>
                    <a:pt x="228" y="417"/>
                    <a:pt x="236" y="411"/>
                    <a:pt x="240" y="410"/>
                  </a:cubicBezTo>
                  <a:cubicBezTo>
                    <a:pt x="243" y="409"/>
                    <a:pt x="245" y="409"/>
                    <a:pt x="247" y="408"/>
                  </a:cubicBezTo>
                  <a:cubicBezTo>
                    <a:pt x="250" y="406"/>
                    <a:pt x="246" y="406"/>
                    <a:pt x="246" y="406"/>
                  </a:cubicBezTo>
                  <a:cubicBezTo>
                    <a:pt x="239" y="400"/>
                    <a:pt x="239" y="400"/>
                    <a:pt x="239" y="400"/>
                  </a:cubicBezTo>
                  <a:cubicBezTo>
                    <a:pt x="231" y="397"/>
                    <a:pt x="231" y="397"/>
                    <a:pt x="231" y="397"/>
                  </a:cubicBezTo>
                  <a:cubicBezTo>
                    <a:pt x="231" y="397"/>
                    <a:pt x="233" y="392"/>
                    <a:pt x="234" y="392"/>
                  </a:cubicBezTo>
                  <a:cubicBezTo>
                    <a:pt x="237" y="391"/>
                    <a:pt x="237" y="394"/>
                    <a:pt x="239" y="395"/>
                  </a:cubicBezTo>
                  <a:cubicBezTo>
                    <a:pt x="240" y="397"/>
                    <a:pt x="254" y="395"/>
                    <a:pt x="254" y="395"/>
                  </a:cubicBezTo>
                  <a:cubicBezTo>
                    <a:pt x="254" y="395"/>
                    <a:pt x="263" y="397"/>
                    <a:pt x="267" y="395"/>
                  </a:cubicBezTo>
                  <a:cubicBezTo>
                    <a:pt x="271" y="393"/>
                    <a:pt x="267" y="395"/>
                    <a:pt x="269" y="391"/>
                  </a:cubicBezTo>
                  <a:close/>
                  <a:moveTo>
                    <a:pt x="214" y="19"/>
                  </a:moveTo>
                  <a:cubicBezTo>
                    <a:pt x="214" y="19"/>
                    <a:pt x="214" y="19"/>
                    <a:pt x="215" y="19"/>
                  </a:cubicBezTo>
                  <a:cubicBezTo>
                    <a:pt x="214" y="19"/>
                    <a:pt x="214" y="18"/>
                    <a:pt x="214" y="18"/>
                  </a:cubicBezTo>
                  <a:cubicBezTo>
                    <a:pt x="214" y="19"/>
                    <a:pt x="216" y="21"/>
                    <a:pt x="218" y="22"/>
                  </a:cubicBezTo>
                  <a:cubicBezTo>
                    <a:pt x="218" y="24"/>
                    <a:pt x="216" y="23"/>
                    <a:pt x="216" y="23"/>
                  </a:cubicBezTo>
                  <a:cubicBezTo>
                    <a:pt x="216" y="23"/>
                    <a:pt x="207" y="28"/>
                    <a:pt x="207" y="29"/>
                  </a:cubicBezTo>
                  <a:cubicBezTo>
                    <a:pt x="207" y="31"/>
                    <a:pt x="211" y="32"/>
                    <a:pt x="218" y="31"/>
                  </a:cubicBezTo>
                  <a:cubicBezTo>
                    <a:pt x="226" y="30"/>
                    <a:pt x="222" y="32"/>
                    <a:pt x="231" y="26"/>
                  </a:cubicBezTo>
                  <a:cubicBezTo>
                    <a:pt x="241" y="21"/>
                    <a:pt x="240" y="34"/>
                    <a:pt x="245" y="37"/>
                  </a:cubicBezTo>
                  <a:cubicBezTo>
                    <a:pt x="249" y="40"/>
                    <a:pt x="250" y="41"/>
                    <a:pt x="252" y="47"/>
                  </a:cubicBezTo>
                  <a:cubicBezTo>
                    <a:pt x="255" y="53"/>
                    <a:pt x="252" y="47"/>
                    <a:pt x="246" y="51"/>
                  </a:cubicBezTo>
                  <a:cubicBezTo>
                    <a:pt x="240" y="55"/>
                    <a:pt x="243" y="52"/>
                    <a:pt x="240" y="52"/>
                  </a:cubicBezTo>
                  <a:cubicBezTo>
                    <a:pt x="237" y="52"/>
                    <a:pt x="228" y="50"/>
                    <a:pt x="225" y="50"/>
                  </a:cubicBezTo>
                  <a:cubicBezTo>
                    <a:pt x="222" y="50"/>
                    <a:pt x="221" y="50"/>
                    <a:pt x="222" y="60"/>
                  </a:cubicBezTo>
                  <a:cubicBezTo>
                    <a:pt x="223" y="69"/>
                    <a:pt x="222" y="60"/>
                    <a:pt x="209" y="67"/>
                  </a:cubicBezTo>
                  <a:cubicBezTo>
                    <a:pt x="195" y="75"/>
                    <a:pt x="211" y="74"/>
                    <a:pt x="201" y="77"/>
                  </a:cubicBezTo>
                  <a:cubicBezTo>
                    <a:pt x="190" y="80"/>
                    <a:pt x="203" y="79"/>
                    <a:pt x="210" y="82"/>
                  </a:cubicBezTo>
                  <a:cubicBezTo>
                    <a:pt x="219" y="86"/>
                    <a:pt x="215" y="82"/>
                    <a:pt x="221" y="89"/>
                  </a:cubicBezTo>
                  <a:cubicBezTo>
                    <a:pt x="226" y="95"/>
                    <a:pt x="220" y="93"/>
                    <a:pt x="217" y="95"/>
                  </a:cubicBezTo>
                  <a:cubicBezTo>
                    <a:pt x="215" y="96"/>
                    <a:pt x="209" y="95"/>
                    <a:pt x="207" y="93"/>
                  </a:cubicBezTo>
                  <a:cubicBezTo>
                    <a:pt x="204" y="91"/>
                    <a:pt x="203" y="92"/>
                    <a:pt x="203" y="92"/>
                  </a:cubicBezTo>
                  <a:cubicBezTo>
                    <a:pt x="203" y="92"/>
                    <a:pt x="197" y="87"/>
                    <a:pt x="190" y="91"/>
                  </a:cubicBezTo>
                  <a:cubicBezTo>
                    <a:pt x="185" y="95"/>
                    <a:pt x="190" y="91"/>
                    <a:pt x="189" y="89"/>
                  </a:cubicBezTo>
                  <a:cubicBezTo>
                    <a:pt x="187" y="88"/>
                    <a:pt x="185" y="89"/>
                    <a:pt x="183" y="87"/>
                  </a:cubicBezTo>
                  <a:cubicBezTo>
                    <a:pt x="181" y="85"/>
                    <a:pt x="176" y="84"/>
                    <a:pt x="162" y="90"/>
                  </a:cubicBezTo>
                  <a:cubicBezTo>
                    <a:pt x="148" y="96"/>
                    <a:pt x="162" y="94"/>
                    <a:pt x="156" y="97"/>
                  </a:cubicBezTo>
                  <a:cubicBezTo>
                    <a:pt x="150" y="101"/>
                    <a:pt x="153" y="99"/>
                    <a:pt x="153" y="95"/>
                  </a:cubicBezTo>
                  <a:cubicBezTo>
                    <a:pt x="152" y="92"/>
                    <a:pt x="151" y="86"/>
                    <a:pt x="150" y="86"/>
                  </a:cubicBezTo>
                  <a:cubicBezTo>
                    <a:pt x="147" y="84"/>
                    <a:pt x="146" y="86"/>
                    <a:pt x="144" y="88"/>
                  </a:cubicBezTo>
                  <a:cubicBezTo>
                    <a:pt x="140" y="90"/>
                    <a:pt x="134" y="76"/>
                    <a:pt x="128" y="79"/>
                  </a:cubicBezTo>
                  <a:cubicBezTo>
                    <a:pt x="122" y="83"/>
                    <a:pt x="126" y="81"/>
                    <a:pt x="120" y="86"/>
                  </a:cubicBezTo>
                  <a:cubicBezTo>
                    <a:pt x="114" y="90"/>
                    <a:pt x="120" y="92"/>
                    <a:pt x="124" y="95"/>
                  </a:cubicBezTo>
                  <a:cubicBezTo>
                    <a:pt x="127" y="98"/>
                    <a:pt x="125" y="93"/>
                    <a:pt x="131" y="91"/>
                  </a:cubicBezTo>
                  <a:cubicBezTo>
                    <a:pt x="136" y="89"/>
                    <a:pt x="133" y="92"/>
                    <a:pt x="142" y="99"/>
                  </a:cubicBezTo>
                  <a:cubicBezTo>
                    <a:pt x="150" y="106"/>
                    <a:pt x="142" y="99"/>
                    <a:pt x="140" y="104"/>
                  </a:cubicBezTo>
                  <a:cubicBezTo>
                    <a:pt x="139" y="108"/>
                    <a:pt x="134" y="102"/>
                    <a:pt x="130" y="104"/>
                  </a:cubicBezTo>
                  <a:cubicBezTo>
                    <a:pt x="126" y="106"/>
                    <a:pt x="127" y="105"/>
                    <a:pt x="121" y="107"/>
                  </a:cubicBezTo>
                  <a:cubicBezTo>
                    <a:pt x="115" y="108"/>
                    <a:pt x="121" y="107"/>
                    <a:pt x="121" y="111"/>
                  </a:cubicBezTo>
                  <a:cubicBezTo>
                    <a:pt x="119" y="115"/>
                    <a:pt x="118" y="111"/>
                    <a:pt x="112" y="115"/>
                  </a:cubicBezTo>
                  <a:cubicBezTo>
                    <a:pt x="106" y="118"/>
                    <a:pt x="110" y="116"/>
                    <a:pt x="112" y="121"/>
                  </a:cubicBezTo>
                  <a:cubicBezTo>
                    <a:pt x="115" y="125"/>
                    <a:pt x="114" y="121"/>
                    <a:pt x="116" y="119"/>
                  </a:cubicBezTo>
                  <a:cubicBezTo>
                    <a:pt x="118" y="119"/>
                    <a:pt x="118" y="119"/>
                    <a:pt x="124" y="121"/>
                  </a:cubicBezTo>
                  <a:cubicBezTo>
                    <a:pt x="128" y="123"/>
                    <a:pt x="128" y="121"/>
                    <a:pt x="131" y="122"/>
                  </a:cubicBezTo>
                  <a:cubicBezTo>
                    <a:pt x="133" y="122"/>
                    <a:pt x="134" y="120"/>
                    <a:pt x="145" y="119"/>
                  </a:cubicBezTo>
                  <a:cubicBezTo>
                    <a:pt x="156" y="117"/>
                    <a:pt x="145" y="119"/>
                    <a:pt x="151" y="124"/>
                  </a:cubicBezTo>
                  <a:cubicBezTo>
                    <a:pt x="158" y="130"/>
                    <a:pt x="151" y="124"/>
                    <a:pt x="156" y="124"/>
                  </a:cubicBezTo>
                  <a:cubicBezTo>
                    <a:pt x="160" y="124"/>
                    <a:pt x="162" y="122"/>
                    <a:pt x="165" y="121"/>
                  </a:cubicBezTo>
                  <a:cubicBezTo>
                    <a:pt x="167" y="119"/>
                    <a:pt x="166" y="118"/>
                    <a:pt x="171" y="118"/>
                  </a:cubicBezTo>
                  <a:cubicBezTo>
                    <a:pt x="177" y="117"/>
                    <a:pt x="171" y="118"/>
                    <a:pt x="177" y="116"/>
                  </a:cubicBezTo>
                  <a:cubicBezTo>
                    <a:pt x="183" y="116"/>
                    <a:pt x="180" y="113"/>
                    <a:pt x="180" y="105"/>
                  </a:cubicBezTo>
                  <a:cubicBezTo>
                    <a:pt x="180" y="98"/>
                    <a:pt x="180" y="105"/>
                    <a:pt x="183" y="104"/>
                  </a:cubicBezTo>
                  <a:cubicBezTo>
                    <a:pt x="186" y="104"/>
                    <a:pt x="185" y="103"/>
                    <a:pt x="187" y="103"/>
                  </a:cubicBezTo>
                  <a:cubicBezTo>
                    <a:pt x="189" y="103"/>
                    <a:pt x="187" y="103"/>
                    <a:pt x="195" y="104"/>
                  </a:cubicBezTo>
                  <a:cubicBezTo>
                    <a:pt x="204" y="105"/>
                    <a:pt x="198" y="105"/>
                    <a:pt x="201" y="104"/>
                  </a:cubicBezTo>
                  <a:cubicBezTo>
                    <a:pt x="204" y="104"/>
                    <a:pt x="204" y="105"/>
                    <a:pt x="209" y="105"/>
                  </a:cubicBezTo>
                  <a:cubicBezTo>
                    <a:pt x="213" y="106"/>
                    <a:pt x="212" y="105"/>
                    <a:pt x="215" y="105"/>
                  </a:cubicBezTo>
                  <a:cubicBezTo>
                    <a:pt x="216" y="106"/>
                    <a:pt x="221" y="110"/>
                    <a:pt x="224" y="113"/>
                  </a:cubicBezTo>
                  <a:cubicBezTo>
                    <a:pt x="227" y="116"/>
                    <a:pt x="231" y="118"/>
                    <a:pt x="236" y="116"/>
                  </a:cubicBezTo>
                  <a:cubicBezTo>
                    <a:pt x="240" y="116"/>
                    <a:pt x="239" y="118"/>
                    <a:pt x="240" y="119"/>
                  </a:cubicBezTo>
                  <a:cubicBezTo>
                    <a:pt x="243" y="120"/>
                    <a:pt x="245" y="125"/>
                    <a:pt x="246" y="127"/>
                  </a:cubicBezTo>
                  <a:cubicBezTo>
                    <a:pt x="247" y="129"/>
                    <a:pt x="254" y="131"/>
                    <a:pt x="259" y="140"/>
                  </a:cubicBezTo>
                  <a:cubicBezTo>
                    <a:pt x="264" y="148"/>
                    <a:pt x="263" y="146"/>
                    <a:pt x="259" y="158"/>
                  </a:cubicBezTo>
                  <a:cubicBezTo>
                    <a:pt x="254" y="170"/>
                    <a:pt x="262" y="161"/>
                    <a:pt x="262" y="167"/>
                  </a:cubicBezTo>
                  <a:cubicBezTo>
                    <a:pt x="263" y="173"/>
                    <a:pt x="264" y="170"/>
                    <a:pt x="266" y="175"/>
                  </a:cubicBezTo>
                  <a:cubicBezTo>
                    <a:pt x="268" y="180"/>
                    <a:pt x="266" y="175"/>
                    <a:pt x="261" y="181"/>
                  </a:cubicBezTo>
                  <a:cubicBezTo>
                    <a:pt x="256" y="187"/>
                    <a:pt x="261" y="181"/>
                    <a:pt x="258" y="185"/>
                  </a:cubicBezTo>
                  <a:cubicBezTo>
                    <a:pt x="255" y="189"/>
                    <a:pt x="257" y="188"/>
                    <a:pt x="257" y="192"/>
                  </a:cubicBezTo>
                  <a:cubicBezTo>
                    <a:pt x="257" y="197"/>
                    <a:pt x="256" y="195"/>
                    <a:pt x="251" y="198"/>
                  </a:cubicBezTo>
                  <a:cubicBezTo>
                    <a:pt x="247" y="200"/>
                    <a:pt x="249" y="200"/>
                    <a:pt x="248" y="205"/>
                  </a:cubicBezTo>
                  <a:cubicBezTo>
                    <a:pt x="246" y="210"/>
                    <a:pt x="245" y="206"/>
                    <a:pt x="241" y="209"/>
                  </a:cubicBezTo>
                  <a:cubicBezTo>
                    <a:pt x="237" y="212"/>
                    <a:pt x="230" y="211"/>
                    <a:pt x="224" y="211"/>
                  </a:cubicBezTo>
                  <a:cubicBezTo>
                    <a:pt x="218" y="211"/>
                    <a:pt x="217" y="212"/>
                    <a:pt x="213" y="210"/>
                  </a:cubicBezTo>
                  <a:cubicBezTo>
                    <a:pt x="208" y="208"/>
                    <a:pt x="203" y="209"/>
                    <a:pt x="200" y="207"/>
                  </a:cubicBezTo>
                  <a:cubicBezTo>
                    <a:pt x="198" y="205"/>
                    <a:pt x="195" y="206"/>
                    <a:pt x="193" y="206"/>
                  </a:cubicBezTo>
                  <a:cubicBezTo>
                    <a:pt x="192" y="208"/>
                    <a:pt x="193" y="210"/>
                    <a:pt x="189" y="214"/>
                  </a:cubicBezTo>
                  <a:cubicBezTo>
                    <a:pt x="185" y="217"/>
                    <a:pt x="185" y="213"/>
                    <a:pt x="182" y="212"/>
                  </a:cubicBezTo>
                  <a:cubicBezTo>
                    <a:pt x="179" y="212"/>
                    <a:pt x="172" y="218"/>
                    <a:pt x="172" y="218"/>
                  </a:cubicBezTo>
                  <a:cubicBezTo>
                    <a:pt x="172" y="218"/>
                    <a:pt x="173" y="221"/>
                    <a:pt x="175" y="228"/>
                  </a:cubicBezTo>
                  <a:cubicBezTo>
                    <a:pt x="177" y="234"/>
                    <a:pt x="175" y="228"/>
                    <a:pt x="175" y="232"/>
                  </a:cubicBezTo>
                  <a:cubicBezTo>
                    <a:pt x="175" y="235"/>
                    <a:pt x="175" y="246"/>
                    <a:pt x="175" y="246"/>
                  </a:cubicBezTo>
                  <a:cubicBezTo>
                    <a:pt x="175" y="246"/>
                    <a:pt x="173" y="249"/>
                    <a:pt x="171" y="253"/>
                  </a:cubicBezTo>
                  <a:cubicBezTo>
                    <a:pt x="168" y="258"/>
                    <a:pt x="168" y="256"/>
                    <a:pt x="168" y="258"/>
                  </a:cubicBezTo>
                  <a:cubicBezTo>
                    <a:pt x="167" y="260"/>
                    <a:pt x="163" y="264"/>
                    <a:pt x="162" y="266"/>
                  </a:cubicBezTo>
                  <a:cubicBezTo>
                    <a:pt x="162" y="269"/>
                    <a:pt x="162" y="270"/>
                    <a:pt x="162" y="274"/>
                  </a:cubicBezTo>
                  <a:cubicBezTo>
                    <a:pt x="161" y="278"/>
                    <a:pt x="165" y="278"/>
                    <a:pt x="169" y="281"/>
                  </a:cubicBezTo>
                  <a:cubicBezTo>
                    <a:pt x="172" y="284"/>
                    <a:pt x="171" y="285"/>
                    <a:pt x="172" y="292"/>
                  </a:cubicBezTo>
                  <a:cubicBezTo>
                    <a:pt x="174" y="298"/>
                    <a:pt x="172" y="292"/>
                    <a:pt x="175" y="298"/>
                  </a:cubicBezTo>
                  <a:cubicBezTo>
                    <a:pt x="178" y="304"/>
                    <a:pt x="175" y="300"/>
                    <a:pt x="171" y="304"/>
                  </a:cubicBezTo>
                  <a:cubicBezTo>
                    <a:pt x="168" y="308"/>
                    <a:pt x="168" y="306"/>
                    <a:pt x="166" y="313"/>
                  </a:cubicBezTo>
                  <a:cubicBezTo>
                    <a:pt x="163" y="319"/>
                    <a:pt x="165" y="315"/>
                    <a:pt x="165" y="321"/>
                  </a:cubicBezTo>
                  <a:cubicBezTo>
                    <a:pt x="165" y="326"/>
                    <a:pt x="165" y="321"/>
                    <a:pt x="165" y="327"/>
                  </a:cubicBezTo>
                  <a:cubicBezTo>
                    <a:pt x="165" y="333"/>
                    <a:pt x="165" y="327"/>
                    <a:pt x="162" y="334"/>
                  </a:cubicBezTo>
                  <a:cubicBezTo>
                    <a:pt x="159" y="343"/>
                    <a:pt x="162" y="338"/>
                    <a:pt x="158" y="345"/>
                  </a:cubicBezTo>
                  <a:cubicBezTo>
                    <a:pt x="155" y="353"/>
                    <a:pt x="158" y="345"/>
                    <a:pt x="156" y="345"/>
                  </a:cubicBezTo>
                  <a:cubicBezTo>
                    <a:pt x="153" y="345"/>
                    <a:pt x="146" y="342"/>
                    <a:pt x="145" y="341"/>
                  </a:cubicBezTo>
                  <a:cubicBezTo>
                    <a:pt x="143" y="340"/>
                    <a:pt x="133" y="336"/>
                    <a:pt x="130" y="336"/>
                  </a:cubicBezTo>
                  <a:cubicBezTo>
                    <a:pt x="127" y="336"/>
                    <a:pt x="128" y="330"/>
                    <a:pt x="128" y="330"/>
                  </a:cubicBezTo>
                  <a:cubicBezTo>
                    <a:pt x="118" y="323"/>
                    <a:pt x="117" y="323"/>
                    <a:pt x="117" y="323"/>
                  </a:cubicBezTo>
                  <a:cubicBezTo>
                    <a:pt x="109" y="312"/>
                    <a:pt x="108" y="312"/>
                    <a:pt x="108" y="312"/>
                  </a:cubicBezTo>
                  <a:cubicBezTo>
                    <a:pt x="108" y="312"/>
                    <a:pt x="108" y="306"/>
                    <a:pt x="108" y="305"/>
                  </a:cubicBezTo>
                  <a:cubicBezTo>
                    <a:pt x="108" y="304"/>
                    <a:pt x="104" y="303"/>
                    <a:pt x="102" y="303"/>
                  </a:cubicBezTo>
                  <a:cubicBezTo>
                    <a:pt x="99" y="302"/>
                    <a:pt x="100" y="299"/>
                    <a:pt x="99" y="298"/>
                  </a:cubicBezTo>
                  <a:cubicBezTo>
                    <a:pt x="98" y="296"/>
                    <a:pt x="94" y="291"/>
                    <a:pt x="90" y="290"/>
                  </a:cubicBezTo>
                  <a:cubicBezTo>
                    <a:pt x="86" y="290"/>
                    <a:pt x="93" y="282"/>
                    <a:pt x="93" y="282"/>
                  </a:cubicBezTo>
                  <a:cubicBezTo>
                    <a:pt x="93" y="282"/>
                    <a:pt x="87" y="279"/>
                    <a:pt x="86" y="275"/>
                  </a:cubicBezTo>
                  <a:cubicBezTo>
                    <a:pt x="85" y="271"/>
                    <a:pt x="86" y="263"/>
                    <a:pt x="86" y="261"/>
                  </a:cubicBezTo>
                  <a:cubicBezTo>
                    <a:pt x="87" y="259"/>
                    <a:pt x="86" y="252"/>
                    <a:pt x="86" y="252"/>
                  </a:cubicBezTo>
                  <a:cubicBezTo>
                    <a:pt x="81" y="246"/>
                    <a:pt x="81" y="246"/>
                    <a:pt x="81" y="246"/>
                  </a:cubicBezTo>
                  <a:cubicBezTo>
                    <a:pt x="81" y="246"/>
                    <a:pt x="80" y="237"/>
                    <a:pt x="78" y="236"/>
                  </a:cubicBezTo>
                  <a:cubicBezTo>
                    <a:pt x="77" y="235"/>
                    <a:pt x="74" y="229"/>
                    <a:pt x="71" y="229"/>
                  </a:cubicBezTo>
                  <a:cubicBezTo>
                    <a:pt x="69" y="229"/>
                    <a:pt x="69" y="214"/>
                    <a:pt x="69" y="214"/>
                  </a:cubicBezTo>
                  <a:cubicBezTo>
                    <a:pt x="64" y="206"/>
                    <a:pt x="64" y="206"/>
                    <a:pt x="64" y="206"/>
                  </a:cubicBezTo>
                  <a:cubicBezTo>
                    <a:pt x="64" y="206"/>
                    <a:pt x="62" y="198"/>
                    <a:pt x="62" y="197"/>
                  </a:cubicBezTo>
                  <a:cubicBezTo>
                    <a:pt x="62" y="195"/>
                    <a:pt x="66" y="191"/>
                    <a:pt x="66" y="191"/>
                  </a:cubicBezTo>
                  <a:cubicBezTo>
                    <a:pt x="66" y="191"/>
                    <a:pt x="70" y="191"/>
                    <a:pt x="73" y="192"/>
                  </a:cubicBezTo>
                  <a:cubicBezTo>
                    <a:pt x="77" y="194"/>
                    <a:pt x="75" y="192"/>
                    <a:pt x="78" y="193"/>
                  </a:cubicBezTo>
                  <a:cubicBezTo>
                    <a:pt x="80" y="194"/>
                    <a:pt x="80" y="192"/>
                    <a:pt x="83" y="191"/>
                  </a:cubicBezTo>
                  <a:cubicBezTo>
                    <a:pt x="87" y="189"/>
                    <a:pt x="83" y="186"/>
                    <a:pt x="83" y="184"/>
                  </a:cubicBezTo>
                  <a:cubicBezTo>
                    <a:pt x="82" y="182"/>
                    <a:pt x="88" y="182"/>
                    <a:pt x="89" y="181"/>
                  </a:cubicBezTo>
                  <a:cubicBezTo>
                    <a:pt x="92" y="180"/>
                    <a:pt x="92" y="174"/>
                    <a:pt x="93" y="173"/>
                  </a:cubicBezTo>
                  <a:cubicBezTo>
                    <a:pt x="94" y="171"/>
                    <a:pt x="95" y="169"/>
                    <a:pt x="97" y="165"/>
                  </a:cubicBezTo>
                  <a:cubicBezTo>
                    <a:pt x="98" y="160"/>
                    <a:pt x="100" y="162"/>
                    <a:pt x="102" y="161"/>
                  </a:cubicBezTo>
                  <a:cubicBezTo>
                    <a:pt x="104" y="160"/>
                    <a:pt x="101" y="156"/>
                    <a:pt x="103" y="150"/>
                  </a:cubicBezTo>
                  <a:cubicBezTo>
                    <a:pt x="106" y="145"/>
                    <a:pt x="97" y="149"/>
                    <a:pt x="97" y="149"/>
                  </a:cubicBezTo>
                  <a:cubicBezTo>
                    <a:pt x="97" y="149"/>
                    <a:pt x="97" y="149"/>
                    <a:pt x="94" y="153"/>
                  </a:cubicBezTo>
                  <a:cubicBezTo>
                    <a:pt x="90" y="156"/>
                    <a:pt x="93" y="155"/>
                    <a:pt x="91" y="159"/>
                  </a:cubicBezTo>
                  <a:cubicBezTo>
                    <a:pt x="88" y="163"/>
                    <a:pt x="90" y="166"/>
                    <a:pt x="89" y="168"/>
                  </a:cubicBezTo>
                  <a:cubicBezTo>
                    <a:pt x="88" y="169"/>
                    <a:pt x="82" y="170"/>
                    <a:pt x="80" y="174"/>
                  </a:cubicBezTo>
                  <a:cubicBezTo>
                    <a:pt x="78" y="177"/>
                    <a:pt x="75" y="182"/>
                    <a:pt x="75" y="182"/>
                  </a:cubicBezTo>
                  <a:cubicBezTo>
                    <a:pt x="75" y="182"/>
                    <a:pt x="65" y="180"/>
                    <a:pt x="62" y="179"/>
                  </a:cubicBezTo>
                  <a:cubicBezTo>
                    <a:pt x="60" y="179"/>
                    <a:pt x="59" y="173"/>
                    <a:pt x="59" y="173"/>
                  </a:cubicBezTo>
                  <a:cubicBezTo>
                    <a:pt x="59" y="173"/>
                    <a:pt x="56" y="167"/>
                    <a:pt x="56" y="165"/>
                  </a:cubicBezTo>
                  <a:cubicBezTo>
                    <a:pt x="56" y="163"/>
                    <a:pt x="59" y="156"/>
                    <a:pt x="59" y="156"/>
                  </a:cubicBezTo>
                  <a:cubicBezTo>
                    <a:pt x="58" y="148"/>
                    <a:pt x="58" y="148"/>
                    <a:pt x="58" y="148"/>
                  </a:cubicBezTo>
                  <a:cubicBezTo>
                    <a:pt x="58" y="148"/>
                    <a:pt x="62" y="144"/>
                    <a:pt x="61" y="142"/>
                  </a:cubicBezTo>
                  <a:cubicBezTo>
                    <a:pt x="60" y="139"/>
                    <a:pt x="61" y="142"/>
                    <a:pt x="59" y="142"/>
                  </a:cubicBezTo>
                  <a:cubicBezTo>
                    <a:pt x="57" y="143"/>
                    <a:pt x="53" y="144"/>
                    <a:pt x="51" y="145"/>
                  </a:cubicBezTo>
                  <a:cubicBezTo>
                    <a:pt x="50" y="148"/>
                    <a:pt x="48" y="154"/>
                    <a:pt x="47" y="156"/>
                  </a:cubicBezTo>
                  <a:cubicBezTo>
                    <a:pt x="45" y="158"/>
                    <a:pt x="44" y="157"/>
                    <a:pt x="42" y="161"/>
                  </a:cubicBezTo>
                  <a:cubicBezTo>
                    <a:pt x="41" y="164"/>
                    <a:pt x="40" y="163"/>
                    <a:pt x="39" y="164"/>
                  </a:cubicBezTo>
                  <a:cubicBezTo>
                    <a:pt x="62" y="85"/>
                    <a:pt x="130" y="26"/>
                    <a:pt x="214" y="18"/>
                  </a:cubicBezTo>
                  <a:cubicBezTo>
                    <a:pt x="214" y="18"/>
                    <a:pt x="214" y="19"/>
                    <a:pt x="21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20" name="Freeform 19"/>
            <p:cNvSpPr>
              <a:spLocks noEditPoints="1"/>
            </p:cNvSpPr>
            <p:nvPr userDrawn="1"/>
          </p:nvSpPr>
          <p:spPr bwMode="auto">
            <a:xfrm>
              <a:off x="41275" y="3959226"/>
              <a:ext cx="1997075" cy="1141413"/>
            </a:xfrm>
            <a:custGeom>
              <a:avLst/>
              <a:gdLst>
                <a:gd name="T0" fmla="*/ 29 w 629"/>
                <a:gd name="T1" fmla="*/ 145 h 359"/>
                <a:gd name="T2" fmla="*/ 81 w 629"/>
                <a:gd name="T3" fmla="*/ 125 h 359"/>
                <a:gd name="T4" fmla="*/ 139 w 629"/>
                <a:gd name="T5" fmla="*/ 191 h 359"/>
                <a:gd name="T6" fmla="*/ 318 w 629"/>
                <a:gd name="T7" fmla="*/ 133 h 359"/>
                <a:gd name="T8" fmla="*/ 326 w 629"/>
                <a:gd name="T9" fmla="*/ 127 h 359"/>
                <a:gd name="T10" fmla="*/ 346 w 629"/>
                <a:gd name="T11" fmla="*/ 133 h 359"/>
                <a:gd name="T12" fmla="*/ 365 w 629"/>
                <a:gd name="T13" fmla="*/ 140 h 359"/>
                <a:gd name="T14" fmla="*/ 367 w 629"/>
                <a:gd name="T15" fmla="*/ 151 h 359"/>
                <a:gd name="T16" fmla="*/ 471 w 629"/>
                <a:gd name="T17" fmla="*/ 310 h 359"/>
                <a:gd name="T18" fmla="*/ 556 w 629"/>
                <a:gd name="T19" fmla="*/ 297 h 359"/>
                <a:gd name="T20" fmla="*/ 583 w 629"/>
                <a:gd name="T21" fmla="*/ 344 h 359"/>
                <a:gd name="T22" fmla="*/ 614 w 629"/>
                <a:gd name="T23" fmla="*/ 347 h 359"/>
                <a:gd name="T24" fmla="*/ 601 w 629"/>
                <a:gd name="T25" fmla="*/ 298 h 359"/>
                <a:gd name="T26" fmla="*/ 580 w 629"/>
                <a:gd name="T27" fmla="*/ 270 h 359"/>
                <a:gd name="T28" fmla="*/ 614 w 629"/>
                <a:gd name="T29" fmla="*/ 239 h 359"/>
                <a:gd name="T30" fmla="*/ 629 w 629"/>
                <a:gd name="T31" fmla="*/ 194 h 359"/>
                <a:gd name="T32" fmla="*/ 559 w 629"/>
                <a:gd name="T33" fmla="*/ 152 h 359"/>
                <a:gd name="T34" fmla="*/ 419 w 629"/>
                <a:gd name="T35" fmla="*/ 102 h 359"/>
                <a:gd name="T36" fmla="*/ 360 w 629"/>
                <a:gd name="T37" fmla="*/ 92 h 359"/>
                <a:gd name="T38" fmla="*/ 308 w 629"/>
                <a:gd name="T39" fmla="*/ 63 h 359"/>
                <a:gd name="T40" fmla="*/ 169 w 629"/>
                <a:gd name="T41" fmla="*/ 12 h 359"/>
                <a:gd name="T42" fmla="*/ 88 w 629"/>
                <a:gd name="T43" fmla="*/ 0 h 359"/>
                <a:gd name="T44" fmla="*/ 72 w 629"/>
                <a:gd name="T45" fmla="*/ 45 h 359"/>
                <a:gd name="T46" fmla="*/ 79 w 629"/>
                <a:gd name="T47" fmla="*/ 90 h 359"/>
                <a:gd name="T48" fmla="*/ 44 w 629"/>
                <a:gd name="T49" fmla="*/ 98 h 359"/>
                <a:gd name="T50" fmla="*/ 4 w 629"/>
                <a:gd name="T51" fmla="*/ 128 h 359"/>
                <a:gd name="T52" fmla="*/ 29 w 629"/>
                <a:gd name="T53" fmla="*/ 145 h 359"/>
                <a:gd name="T54" fmla="*/ 565 w 629"/>
                <a:gd name="T55" fmla="*/ 251 h 359"/>
                <a:gd name="T56" fmla="*/ 531 w 629"/>
                <a:gd name="T57" fmla="*/ 206 h 359"/>
                <a:gd name="T58" fmla="*/ 574 w 629"/>
                <a:gd name="T59" fmla="*/ 223 h 359"/>
                <a:gd name="T60" fmla="*/ 565 w 629"/>
                <a:gd name="T61" fmla="*/ 251 h 359"/>
                <a:gd name="T62" fmla="*/ 470 w 629"/>
                <a:gd name="T63" fmla="*/ 131 h 359"/>
                <a:gd name="T64" fmla="*/ 568 w 629"/>
                <a:gd name="T65" fmla="*/ 180 h 359"/>
                <a:gd name="T66" fmla="*/ 416 w 629"/>
                <a:gd name="T67" fmla="*/ 131 h 359"/>
                <a:gd name="T68" fmla="*/ 470 w 629"/>
                <a:gd name="T69" fmla="*/ 131 h 359"/>
                <a:gd name="T70" fmla="*/ 393 w 629"/>
                <a:gd name="T71" fmla="*/ 151 h 359"/>
                <a:gd name="T72" fmla="*/ 497 w 629"/>
                <a:gd name="T73" fmla="*/ 193 h 359"/>
                <a:gd name="T74" fmla="*/ 548 w 629"/>
                <a:gd name="T75" fmla="*/ 282 h 359"/>
                <a:gd name="T76" fmla="*/ 537 w 629"/>
                <a:gd name="T77" fmla="*/ 293 h 359"/>
                <a:gd name="T78" fmla="*/ 442 w 629"/>
                <a:gd name="T79" fmla="*/ 286 h 359"/>
                <a:gd name="T80" fmla="*/ 393 w 629"/>
                <a:gd name="T81" fmla="*/ 151 h 359"/>
                <a:gd name="T82" fmla="*/ 251 w 629"/>
                <a:gd name="T83" fmla="*/ 52 h 359"/>
                <a:gd name="T84" fmla="*/ 293 w 629"/>
                <a:gd name="T85" fmla="*/ 87 h 359"/>
                <a:gd name="T86" fmla="*/ 144 w 629"/>
                <a:gd name="T87" fmla="*/ 27 h 359"/>
                <a:gd name="T88" fmla="*/ 251 w 629"/>
                <a:gd name="T89" fmla="*/ 52 h 359"/>
                <a:gd name="T90" fmla="*/ 113 w 629"/>
                <a:gd name="T91" fmla="*/ 58 h 359"/>
                <a:gd name="T92" fmla="*/ 156 w 629"/>
                <a:gd name="T93" fmla="*/ 72 h 359"/>
                <a:gd name="T94" fmla="*/ 103 w 629"/>
                <a:gd name="T95" fmla="*/ 84 h 359"/>
                <a:gd name="T96" fmla="*/ 113 w 629"/>
                <a:gd name="T97" fmla="*/ 58 h 359"/>
                <a:gd name="T98" fmla="*/ 96 w 629"/>
                <a:gd name="T99" fmla="*/ 119 h 359"/>
                <a:gd name="T100" fmla="*/ 191 w 629"/>
                <a:gd name="T101" fmla="*/ 82 h 359"/>
                <a:gd name="T102" fmla="*/ 298 w 629"/>
                <a:gd name="T103" fmla="*/ 117 h 359"/>
                <a:gd name="T104" fmla="*/ 176 w 629"/>
                <a:gd name="T105" fmla="*/ 191 h 359"/>
                <a:gd name="T106" fmla="*/ 98 w 629"/>
                <a:gd name="T107" fmla="*/ 136 h 359"/>
                <a:gd name="T108" fmla="*/ 96 w 629"/>
                <a:gd name="T109" fmla="*/ 11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359">
                  <a:moveTo>
                    <a:pt x="29" y="145"/>
                  </a:moveTo>
                  <a:cubicBezTo>
                    <a:pt x="36" y="144"/>
                    <a:pt x="57" y="136"/>
                    <a:pt x="81" y="125"/>
                  </a:cubicBezTo>
                  <a:cubicBezTo>
                    <a:pt x="84" y="148"/>
                    <a:pt x="95" y="170"/>
                    <a:pt x="139" y="191"/>
                  </a:cubicBezTo>
                  <a:cubicBezTo>
                    <a:pt x="203" y="221"/>
                    <a:pt x="270" y="235"/>
                    <a:pt x="318" y="133"/>
                  </a:cubicBezTo>
                  <a:cubicBezTo>
                    <a:pt x="318" y="133"/>
                    <a:pt x="321" y="130"/>
                    <a:pt x="326" y="127"/>
                  </a:cubicBezTo>
                  <a:cubicBezTo>
                    <a:pt x="333" y="129"/>
                    <a:pt x="339" y="131"/>
                    <a:pt x="346" y="133"/>
                  </a:cubicBezTo>
                  <a:cubicBezTo>
                    <a:pt x="352" y="136"/>
                    <a:pt x="358" y="138"/>
                    <a:pt x="365" y="140"/>
                  </a:cubicBezTo>
                  <a:cubicBezTo>
                    <a:pt x="367" y="146"/>
                    <a:pt x="367" y="151"/>
                    <a:pt x="367" y="151"/>
                  </a:cubicBezTo>
                  <a:cubicBezTo>
                    <a:pt x="341" y="260"/>
                    <a:pt x="403" y="292"/>
                    <a:pt x="471" y="310"/>
                  </a:cubicBezTo>
                  <a:cubicBezTo>
                    <a:pt x="518" y="322"/>
                    <a:pt x="540" y="312"/>
                    <a:pt x="556" y="297"/>
                  </a:cubicBezTo>
                  <a:cubicBezTo>
                    <a:pt x="568" y="320"/>
                    <a:pt x="579" y="339"/>
                    <a:pt x="583" y="344"/>
                  </a:cubicBezTo>
                  <a:cubicBezTo>
                    <a:pt x="597" y="359"/>
                    <a:pt x="614" y="347"/>
                    <a:pt x="614" y="347"/>
                  </a:cubicBezTo>
                  <a:cubicBezTo>
                    <a:pt x="628" y="335"/>
                    <a:pt x="623" y="324"/>
                    <a:pt x="601" y="298"/>
                  </a:cubicBezTo>
                  <a:cubicBezTo>
                    <a:pt x="595" y="291"/>
                    <a:pt x="588" y="282"/>
                    <a:pt x="580" y="270"/>
                  </a:cubicBezTo>
                  <a:cubicBezTo>
                    <a:pt x="599" y="249"/>
                    <a:pt x="614" y="239"/>
                    <a:pt x="614" y="239"/>
                  </a:cubicBezTo>
                  <a:cubicBezTo>
                    <a:pt x="629" y="194"/>
                    <a:pt x="629" y="194"/>
                    <a:pt x="629" y="194"/>
                  </a:cubicBezTo>
                  <a:cubicBezTo>
                    <a:pt x="629" y="194"/>
                    <a:pt x="605" y="181"/>
                    <a:pt x="559" y="152"/>
                  </a:cubicBezTo>
                  <a:cubicBezTo>
                    <a:pt x="512" y="124"/>
                    <a:pt x="451" y="104"/>
                    <a:pt x="419" y="102"/>
                  </a:cubicBezTo>
                  <a:cubicBezTo>
                    <a:pt x="393" y="101"/>
                    <a:pt x="369" y="95"/>
                    <a:pt x="360" y="92"/>
                  </a:cubicBezTo>
                  <a:cubicBezTo>
                    <a:pt x="352" y="89"/>
                    <a:pt x="329" y="78"/>
                    <a:pt x="308" y="63"/>
                  </a:cubicBezTo>
                  <a:cubicBezTo>
                    <a:pt x="282" y="43"/>
                    <a:pt x="223" y="19"/>
                    <a:pt x="169" y="12"/>
                  </a:cubicBezTo>
                  <a:cubicBezTo>
                    <a:pt x="115" y="5"/>
                    <a:pt x="88" y="0"/>
                    <a:pt x="88" y="0"/>
                  </a:cubicBezTo>
                  <a:cubicBezTo>
                    <a:pt x="72" y="45"/>
                    <a:pt x="72" y="45"/>
                    <a:pt x="72" y="45"/>
                  </a:cubicBezTo>
                  <a:cubicBezTo>
                    <a:pt x="72" y="45"/>
                    <a:pt x="77" y="61"/>
                    <a:pt x="79" y="90"/>
                  </a:cubicBezTo>
                  <a:cubicBezTo>
                    <a:pt x="65" y="93"/>
                    <a:pt x="53" y="96"/>
                    <a:pt x="44" y="98"/>
                  </a:cubicBezTo>
                  <a:cubicBezTo>
                    <a:pt x="11" y="104"/>
                    <a:pt x="0" y="109"/>
                    <a:pt x="4" y="128"/>
                  </a:cubicBezTo>
                  <a:cubicBezTo>
                    <a:pt x="4" y="128"/>
                    <a:pt x="10" y="149"/>
                    <a:pt x="29" y="145"/>
                  </a:cubicBezTo>
                  <a:close/>
                  <a:moveTo>
                    <a:pt x="565" y="251"/>
                  </a:moveTo>
                  <a:cubicBezTo>
                    <a:pt x="554" y="236"/>
                    <a:pt x="542" y="219"/>
                    <a:pt x="531" y="206"/>
                  </a:cubicBezTo>
                  <a:cubicBezTo>
                    <a:pt x="547" y="213"/>
                    <a:pt x="562" y="218"/>
                    <a:pt x="574" y="223"/>
                  </a:cubicBezTo>
                  <a:cubicBezTo>
                    <a:pt x="572" y="232"/>
                    <a:pt x="568" y="242"/>
                    <a:pt x="565" y="251"/>
                  </a:cubicBezTo>
                  <a:close/>
                  <a:moveTo>
                    <a:pt x="470" y="131"/>
                  </a:moveTo>
                  <a:cubicBezTo>
                    <a:pt x="507" y="142"/>
                    <a:pt x="550" y="158"/>
                    <a:pt x="568" y="180"/>
                  </a:cubicBezTo>
                  <a:cubicBezTo>
                    <a:pt x="416" y="131"/>
                    <a:pt x="416" y="131"/>
                    <a:pt x="416" y="131"/>
                  </a:cubicBezTo>
                  <a:cubicBezTo>
                    <a:pt x="428" y="126"/>
                    <a:pt x="445" y="124"/>
                    <a:pt x="470" y="131"/>
                  </a:cubicBezTo>
                  <a:close/>
                  <a:moveTo>
                    <a:pt x="393" y="151"/>
                  </a:moveTo>
                  <a:cubicBezTo>
                    <a:pt x="428" y="166"/>
                    <a:pt x="465" y="180"/>
                    <a:pt x="497" y="193"/>
                  </a:cubicBezTo>
                  <a:cubicBezTo>
                    <a:pt x="509" y="209"/>
                    <a:pt x="530" y="247"/>
                    <a:pt x="548" y="282"/>
                  </a:cubicBezTo>
                  <a:cubicBezTo>
                    <a:pt x="544" y="287"/>
                    <a:pt x="541" y="291"/>
                    <a:pt x="537" y="293"/>
                  </a:cubicBezTo>
                  <a:cubicBezTo>
                    <a:pt x="521" y="303"/>
                    <a:pt x="481" y="303"/>
                    <a:pt x="442" y="286"/>
                  </a:cubicBezTo>
                  <a:cubicBezTo>
                    <a:pt x="403" y="270"/>
                    <a:pt x="349" y="228"/>
                    <a:pt x="393" y="151"/>
                  </a:cubicBezTo>
                  <a:close/>
                  <a:moveTo>
                    <a:pt x="251" y="52"/>
                  </a:moveTo>
                  <a:cubicBezTo>
                    <a:pt x="274" y="62"/>
                    <a:pt x="286" y="76"/>
                    <a:pt x="293" y="87"/>
                  </a:cubicBezTo>
                  <a:cubicBezTo>
                    <a:pt x="144" y="27"/>
                    <a:pt x="144" y="27"/>
                    <a:pt x="144" y="27"/>
                  </a:cubicBezTo>
                  <a:cubicBezTo>
                    <a:pt x="171" y="22"/>
                    <a:pt x="215" y="37"/>
                    <a:pt x="251" y="52"/>
                  </a:cubicBezTo>
                  <a:close/>
                  <a:moveTo>
                    <a:pt x="113" y="58"/>
                  </a:moveTo>
                  <a:cubicBezTo>
                    <a:pt x="125" y="61"/>
                    <a:pt x="139" y="66"/>
                    <a:pt x="156" y="72"/>
                  </a:cubicBezTo>
                  <a:cubicBezTo>
                    <a:pt x="139" y="75"/>
                    <a:pt x="121" y="79"/>
                    <a:pt x="103" y="84"/>
                  </a:cubicBezTo>
                  <a:cubicBezTo>
                    <a:pt x="105" y="75"/>
                    <a:pt x="108" y="66"/>
                    <a:pt x="113" y="58"/>
                  </a:cubicBezTo>
                  <a:close/>
                  <a:moveTo>
                    <a:pt x="96" y="119"/>
                  </a:moveTo>
                  <a:cubicBezTo>
                    <a:pt x="131" y="104"/>
                    <a:pt x="171" y="87"/>
                    <a:pt x="191" y="82"/>
                  </a:cubicBezTo>
                  <a:cubicBezTo>
                    <a:pt x="224" y="93"/>
                    <a:pt x="261" y="105"/>
                    <a:pt x="298" y="117"/>
                  </a:cubicBezTo>
                  <a:cubicBezTo>
                    <a:pt x="283" y="205"/>
                    <a:pt x="216" y="203"/>
                    <a:pt x="176" y="191"/>
                  </a:cubicBezTo>
                  <a:cubicBezTo>
                    <a:pt x="134" y="178"/>
                    <a:pt x="104" y="154"/>
                    <a:pt x="98" y="136"/>
                  </a:cubicBezTo>
                  <a:cubicBezTo>
                    <a:pt x="96" y="131"/>
                    <a:pt x="96" y="125"/>
                    <a:pt x="96"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30" name="Freeform 20"/>
            <p:cNvSpPr>
              <a:spLocks/>
            </p:cNvSpPr>
            <p:nvPr userDrawn="1"/>
          </p:nvSpPr>
          <p:spPr bwMode="auto">
            <a:xfrm>
              <a:off x="2489200" y="4916488"/>
              <a:ext cx="1828800" cy="1103313"/>
            </a:xfrm>
            <a:custGeom>
              <a:avLst/>
              <a:gdLst>
                <a:gd name="T0" fmla="*/ 352 w 1152"/>
                <a:gd name="T1" fmla="*/ 236 h 695"/>
                <a:gd name="T2" fmla="*/ 646 w 1152"/>
                <a:gd name="T3" fmla="*/ 461 h 695"/>
                <a:gd name="T4" fmla="*/ 788 w 1152"/>
                <a:gd name="T5" fmla="*/ 386 h 695"/>
                <a:gd name="T6" fmla="*/ 1152 w 1152"/>
                <a:gd name="T7" fmla="*/ 695 h 695"/>
                <a:gd name="T8" fmla="*/ 1152 w 1152"/>
                <a:gd name="T9" fmla="*/ 601 h 695"/>
                <a:gd name="T10" fmla="*/ 798 w 1152"/>
                <a:gd name="T11" fmla="*/ 302 h 695"/>
                <a:gd name="T12" fmla="*/ 654 w 1152"/>
                <a:gd name="T13" fmla="*/ 374 h 695"/>
                <a:gd name="T14" fmla="*/ 376 w 1152"/>
                <a:gd name="T15" fmla="*/ 164 h 695"/>
                <a:gd name="T16" fmla="*/ 162 w 1152"/>
                <a:gd name="T17" fmla="*/ 164 h 695"/>
                <a:gd name="T18" fmla="*/ 0 w 1152"/>
                <a:gd name="T19" fmla="*/ 0 h 695"/>
                <a:gd name="T20" fmla="*/ 0 w 1152"/>
                <a:gd name="T21" fmla="*/ 104 h 695"/>
                <a:gd name="T22" fmla="*/ 132 w 1152"/>
                <a:gd name="T23" fmla="*/ 236 h 695"/>
                <a:gd name="T24" fmla="*/ 352 w 1152"/>
                <a:gd name="T25" fmla="*/ 236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52" h="695">
                  <a:moveTo>
                    <a:pt x="352" y="236"/>
                  </a:moveTo>
                  <a:lnTo>
                    <a:pt x="646" y="461"/>
                  </a:lnTo>
                  <a:lnTo>
                    <a:pt x="788" y="386"/>
                  </a:lnTo>
                  <a:lnTo>
                    <a:pt x="1152" y="695"/>
                  </a:lnTo>
                  <a:lnTo>
                    <a:pt x="1152" y="601"/>
                  </a:lnTo>
                  <a:lnTo>
                    <a:pt x="798" y="302"/>
                  </a:lnTo>
                  <a:lnTo>
                    <a:pt x="654" y="374"/>
                  </a:lnTo>
                  <a:lnTo>
                    <a:pt x="376" y="164"/>
                  </a:lnTo>
                  <a:lnTo>
                    <a:pt x="162" y="164"/>
                  </a:lnTo>
                  <a:lnTo>
                    <a:pt x="0" y="0"/>
                  </a:lnTo>
                  <a:lnTo>
                    <a:pt x="0" y="104"/>
                  </a:lnTo>
                  <a:lnTo>
                    <a:pt x="132" y="236"/>
                  </a:lnTo>
                  <a:lnTo>
                    <a:pt x="352"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31" name="Freeform 21"/>
            <p:cNvSpPr>
              <a:spLocks/>
            </p:cNvSpPr>
            <p:nvPr userDrawn="1"/>
          </p:nvSpPr>
          <p:spPr bwMode="auto">
            <a:xfrm>
              <a:off x="7940675" y="4970463"/>
              <a:ext cx="231775" cy="225425"/>
            </a:xfrm>
            <a:custGeom>
              <a:avLst/>
              <a:gdLst>
                <a:gd name="T0" fmla="*/ 112 w 146"/>
                <a:gd name="T1" fmla="*/ 142 h 142"/>
                <a:gd name="T2" fmla="*/ 146 w 146"/>
                <a:gd name="T3" fmla="*/ 34 h 142"/>
                <a:gd name="T4" fmla="*/ 30 w 146"/>
                <a:gd name="T5" fmla="*/ 0 h 142"/>
                <a:gd name="T6" fmla="*/ 0 w 146"/>
                <a:gd name="T7" fmla="*/ 110 h 142"/>
                <a:gd name="T8" fmla="*/ 112 w 146"/>
                <a:gd name="T9" fmla="*/ 142 h 142"/>
              </a:gdLst>
              <a:ahLst/>
              <a:cxnLst>
                <a:cxn ang="0">
                  <a:pos x="T0" y="T1"/>
                </a:cxn>
                <a:cxn ang="0">
                  <a:pos x="T2" y="T3"/>
                </a:cxn>
                <a:cxn ang="0">
                  <a:pos x="T4" y="T5"/>
                </a:cxn>
                <a:cxn ang="0">
                  <a:pos x="T6" y="T7"/>
                </a:cxn>
                <a:cxn ang="0">
                  <a:pos x="T8" y="T9"/>
                </a:cxn>
              </a:cxnLst>
              <a:rect l="0" t="0" r="r" b="b"/>
              <a:pathLst>
                <a:path w="146" h="142">
                  <a:moveTo>
                    <a:pt x="112" y="142"/>
                  </a:moveTo>
                  <a:lnTo>
                    <a:pt x="146" y="34"/>
                  </a:lnTo>
                  <a:lnTo>
                    <a:pt x="30" y="0"/>
                  </a:lnTo>
                  <a:lnTo>
                    <a:pt x="0" y="110"/>
                  </a:lnTo>
                  <a:lnTo>
                    <a:pt x="112" y="1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32" name="Freeform 22"/>
            <p:cNvSpPr>
              <a:spLocks/>
            </p:cNvSpPr>
            <p:nvPr userDrawn="1"/>
          </p:nvSpPr>
          <p:spPr bwMode="auto">
            <a:xfrm>
              <a:off x="7658100" y="4824413"/>
              <a:ext cx="304800" cy="374650"/>
            </a:xfrm>
            <a:custGeom>
              <a:avLst/>
              <a:gdLst>
                <a:gd name="T0" fmla="*/ 134 w 192"/>
                <a:gd name="T1" fmla="*/ 236 h 236"/>
                <a:gd name="T2" fmla="*/ 192 w 192"/>
                <a:gd name="T3" fmla="*/ 40 h 236"/>
                <a:gd name="T4" fmla="*/ 56 w 192"/>
                <a:gd name="T5" fmla="*/ 0 h 236"/>
                <a:gd name="T6" fmla="*/ 0 w 192"/>
                <a:gd name="T7" fmla="*/ 196 h 236"/>
                <a:gd name="T8" fmla="*/ 134 w 192"/>
                <a:gd name="T9" fmla="*/ 236 h 236"/>
              </a:gdLst>
              <a:ahLst/>
              <a:cxnLst>
                <a:cxn ang="0">
                  <a:pos x="T0" y="T1"/>
                </a:cxn>
                <a:cxn ang="0">
                  <a:pos x="T2" y="T3"/>
                </a:cxn>
                <a:cxn ang="0">
                  <a:pos x="T4" y="T5"/>
                </a:cxn>
                <a:cxn ang="0">
                  <a:pos x="T6" y="T7"/>
                </a:cxn>
                <a:cxn ang="0">
                  <a:pos x="T8" y="T9"/>
                </a:cxn>
              </a:cxnLst>
              <a:rect l="0" t="0" r="r" b="b"/>
              <a:pathLst>
                <a:path w="192" h="236">
                  <a:moveTo>
                    <a:pt x="134" y="236"/>
                  </a:moveTo>
                  <a:lnTo>
                    <a:pt x="192" y="40"/>
                  </a:lnTo>
                  <a:lnTo>
                    <a:pt x="56" y="0"/>
                  </a:lnTo>
                  <a:lnTo>
                    <a:pt x="0" y="196"/>
                  </a:lnTo>
                  <a:lnTo>
                    <a:pt x="134"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33" name="Freeform 23"/>
            <p:cNvSpPr>
              <a:spLocks/>
            </p:cNvSpPr>
            <p:nvPr userDrawn="1"/>
          </p:nvSpPr>
          <p:spPr bwMode="auto">
            <a:xfrm>
              <a:off x="7038975" y="4518026"/>
              <a:ext cx="409575" cy="661988"/>
            </a:xfrm>
            <a:custGeom>
              <a:avLst/>
              <a:gdLst>
                <a:gd name="T0" fmla="*/ 258 w 258"/>
                <a:gd name="T1" fmla="*/ 44 h 417"/>
                <a:gd name="T2" fmla="*/ 108 w 258"/>
                <a:gd name="T3" fmla="*/ 0 h 417"/>
                <a:gd name="T4" fmla="*/ 0 w 258"/>
                <a:gd name="T5" fmla="*/ 373 h 417"/>
                <a:gd name="T6" fmla="*/ 150 w 258"/>
                <a:gd name="T7" fmla="*/ 417 h 417"/>
                <a:gd name="T8" fmla="*/ 258 w 258"/>
                <a:gd name="T9" fmla="*/ 44 h 417"/>
              </a:gdLst>
              <a:ahLst/>
              <a:cxnLst>
                <a:cxn ang="0">
                  <a:pos x="T0" y="T1"/>
                </a:cxn>
                <a:cxn ang="0">
                  <a:pos x="T2" y="T3"/>
                </a:cxn>
                <a:cxn ang="0">
                  <a:pos x="T4" y="T5"/>
                </a:cxn>
                <a:cxn ang="0">
                  <a:pos x="T6" y="T7"/>
                </a:cxn>
                <a:cxn ang="0">
                  <a:pos x="T8" y="T9"/>
                </a:cxn>
              </a:cxnLst>
              <a:rect l="0" t="0" r="r" b="b"/>
              <a:pathLst>
                <a:path w="258" h="417">
                  <a:moveTo>
                    <a:pt x="258" y="44"/>
                  </a:moveTo>
                  <a:lnTo>
                    <a:pt x="108" y="0"/>
                  </a:lnTo>
                  <a:lnTo>
                    <a:pt x="0" y="373"/>
                  </a:lnTo>
                  <a:lnTo>
                    <a:pt x="150" y="417"/>
                  </a:lnTo>
                  <a:lnTo>
                    <a:pt x="258"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34" name="Freeform 24"/>
            <p:cNvSpPr>
              <a:spLocks noEditPoints="1"/>
            </p:cNvSpPr>
            <p:nvPr userDrawn="1"/>
          </p:nvSpPr>
          <p:spPr bwMode="auto">
            <a:xfrm>
              <a:off x="0" y="3411538"/>
              <a:ext cx="12192000" cy="3470275"/>
            </a:xfrm>
            <a:custGeom>
              <a:avLst/>
              <a:gdLst>
                <a:gd name="T0" fmla="*/ 3764 w 3840"/>
                <a:gd name="T1" fmla="*/ 249 h 1091"/>
                <a:gd name="T2" fmla="*/ 3710 w 3840"/>
                <a:gd name="T3" fmla="*/ 226 h 1091"/>
                <a:gd name="T4" fmla="*/ 3657 w 3840"/>
                <a:gd name="T5" fmla="*/ 202 h 1091"/>
                <a:gd name="T6" fmla="*/ 3604 w 3840"/>
                <a:gd name="T7" fmla="*/ 179 h 1091"/>
                <a:gd name="T8" fmla="*/ 3550 w 3840"/>
                <a:gd name="T9" fmla="*/ 154 h 1091"/>
                <a:gd name="T10" fmla="*/ 3497 w 3840"/>
                <a:gd name="T11" fmla="*/ 131 h 1091"/>
                <a:gd name="T12" fmla="*/ 3382 w 3840"/>
                <a:gd name="T13" fmla="*/ 421 h 1091"/>
                <a:gd name="T14" fmla="*/ 3184 w 3840"/>
                <a:gd name="T15" fmla="*/ 424 h 1091"/>
                <a:gd name="T16" fmla="*/ 2915 w 3840"/>
                <a:gd name="T17" fmla="*/ 20 h 1091"/>
                <a:gd name="T18" fmla="*/ 3118 w 3840"/>
                <a:gd name="T19" fmla="*/ 521 h 1091"/>
                <a:gd name="T20" fmla="*/ 2876 w 3840"/>
                <a:gd name="T21" fmla="*/ 490 h 1091"/>
                <a:gd name="T22" fmla="*/ 2824 w 3840"/>
                <a:gd name="T23" fmla="*/ 360 h 1091"/>
                <a:gd name="T24" fmla="*/ 2711 w 3840"/>
                <a:gd name="T25" fmla="*/ 370 h 1091"/>
                <a:gd name="T26" fmla="*/ 2636 w 3840"/>
                <a:gd name="T27" fmla="*/ 447 h 1091"/>
                <a:gd name="T28" fmla="*/ 2627 w 3840"/>
                <a:gd name="T29" fmla="*/ 563 h 1091"/>
                <a:gd name="T30" fmla="*/ 2554 w 3840"/>
                <a:gd name="T31" fmla="*/ 663 h 1091"/>
                <a:gd name="T32" fmla="*/ 2426 w 3840"/>
                <a:gd name="T33" fmla="*/ 421 h 1091"/>
                <a:gd name="T34" fmla="*/ 2286 w 3840"/>
                <a:gd name="T35" fmla="*/ 745 h 1091"/>
                <a:gd name="T36" fmla="*/ 2058 w 3840"/>
                <a:gd name="T37" fmla="*/ 503 h 1091"/>
                <a:gd name="T38" fmla="*/ 2050 w 3840"/>
                <a:gd name="T39" fmla="*/ 761 h 1091"/>
                <a:gd name="T40" fmla="*/ 1892 w 3840"/>
                <a:gd name="T41" fmla="*/ 743 h 1091"/>
                <a:gd name="T42" fmla="*/ 1502 w 3840"/>
                <a:gd name="T43" fmla="*/ 384 h 1091"/>
                <a:gd name="T44" fmla="*/ 1596 w 3840"/>
                <a:gd name="T45" fmla="*/ 949 h 1091"/>
                <a:gd name="T46" fmla="*/ 1523 w 3840"/>
                <a:gd name="T47" fmla="*/ 915 h 1091"/>
                <a:gd name="T48" fmla="*/ 1416 w 3840"/>
                <a:gd name="T49" fmla="*/ 915 h 1091"/>
                <a:gd name="T50" fmla="*/ 1324 w 3840"/>
                <a:gd name="T51" fmla="*/ 977 h 1091"/>
                <a:gd name="T52" fmla="*/ 1180 w 3840"/>
                <a:gd name="T53" fmla="*/ 819 h 1091"/>
                <a:gd name="T54" fmla="*/ 928 w 3840"/>
                <a:gd name="T55" fmla="*/ 747 h 1091"/>
                <a:gd name="T56" fmla="*/ 784 w 3840"/>
                <a:gd name="T57" fmla="*/ 981 h 1091"/>
                <a:gd name="T58" fmla="*/ 524 w 3840"/>
                <a:gd name="T59" fmla="*/ 874 h 1091"/>
                <a:gd name="T60" fmla="*/ 362 w 3840"/>
                <a:gd name="T61" fmla="*/ 578 h 1091"/>
                <a:gd name="T62" fmla="*/ 160 w 3840"/>
                <a:gd name="T63" fmla="*/ 618 h 1091"/>
                <a:gd name="T64" fmla="*/ 92 w 3840"/>
                <a:gd name="T65" fmla="*/ 891 h 1091"/>
                <a:gd name="T66" fmla="*/ 3708 w 3840"/>
                <a:gd name="T67" fmla="*/ 484 h 1091"/>
                <a:gd name="T68" fmla="*/ 166 w 3840"/>
                <a:gd name="T69" fmla="*/ 906 h 1091"/>
                <a:gd name="T70" fmla="*/ 308 w 3840"/>
                <a:gd name="T71" fmla="*/ 828 h 1091"/>
                <a:gd name="T72" fmla="*/ 281 w 3840"/>
                <a:gd name="T73" fmla="*/ 726 h 1091"/>
                <a:gd name="T74" fmla="*/ 290 w 3840"/>
                <a:gd name="T75" fmla="*/ 706 h 1091"/>
                <a:gd name="T76" fmla="*/ 308 w 3840"/>
                <a:gd name="T77" fmla="*/ 614 h 1091"/>
                <a:gd name="T78" fmla="*/ 472 w 3840"/>
                <a:gd name="T79" fmla="*/ 641 h 1091"/>
                <a:gd name="T80" fmla="*/ 328 w 3840"/>
                <a:gd name="T81" fmla="*/ 803 h 1091"/>
                <a:gd name="T82" fmla="*/ 500 w 3840"/>
                <a:gd name="T83" fmla="*/ 681 h 1091"/>
                <a:gd name="T84" fmla="*/ 328 w 3840"/>
                <a:gd name="T85" fmla="*/ 934 h 1091"/>
                <a:gd name="T86" fmla="*/ 328 w 3840"/>
                <a:gd name="T87" fmla="*/ 934 h 1091"/>
                <a:gd name="T88" fmla="*/ 2667 w 3840"/>
                <a:gd name="T89" fmla="*/ 475 h 1091"/>
                <a:gd name="T90" fmla="*/ 2758 w 3840"/>
                <a:gd name="T91" fmla="*/ 599 h 1091"/>
                <a:gd name="T92" fmla="*/ 3453 w 3840"/>
                <a:gd name="T93" fmla="*/ 188 h 1091"/>
                <a:gd name="T94" fmla="*/ 3455 w 3840"/>
                <a:gd name="T95" fmla="*/ 194 h 1091"/>
                <a:gd name="T96" fmla="*/ 3736 w 3840"/>
                <a:gd name="T97" fmla="*/ 366 h 1091"/>
                <a:gd name="T98" fmla="*/ 3421 w 3840"/>
                <a:gd name="T99" fmla="*/ 274 h 1091"/>
                <a:gd name="T100" fmla="*/ 3415 w 3840"/>
                <a:gd name="T101" fmla="*/ 276 h 1091"/>
                <a:gd name="T102" fmla="*/ 3402 w 3840"/>
                <a:gd name="T103" fmla="*/ 318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40" h="1091">
                  <a:moveTo>
                    <a:pt x="3708" y="484"/>
                  </a:moveTo>
                  <a:cubicBezTo>
                    <a:pt x="3815" y="235"/>
                    <a:pt x="3814" y="235"/>
                    <a:pt x="3814" y="235"/>
                  </a:cubicBezTo>
                  <a:cubicBezTo>
                    <a:pt x="3790" y="224"/>
                    <a:pt x="3790" y="224"/>
                    <a:pt x="3790" y="224"/>
                  </a:cubicBezTo>
                  <a:cubicBezTo>
                    <a:pt x="3791" y="229"/>
                    <a:pt x="3791" y="234"/>
                    <a:pt x="3789" y="239"/>
                  </a:cubicBezTo>
                  <a:cubicBezTo>
                    <a:pt x="3785" y="249"/>
                    <a:pt x="3774" y="253"/>
                    <a:pt x="3764" y="249"/>
                  </a:cubicBezTo>
                  <a:cubicBezTo>
                    <a:pt x="3754" y="245"/>
                    <a:pt x="3750" y="233"/>
                    <a:pt x="3754" y="224"/>
                  </a:cubicBezTo>
                  <a:cubicBezTo>
                    <a:pt x="3756" y="218"/>
                    <a:pt x="3760" y="215"/>
                    <a:pt x="3764" y="214"/>
                  </a:cubicBezTo>
                  <a:cubicBezTo>
                    <a:pt x="3736" y="201"/>
                    <a:pt x="3736" y="201"/>
                    <a:pt x="3736" y="201"/>
                  </a:cubicBezTo>
                  <a:cubicBezTo>
                    <a:pt x="3738" y="205"/>
                    <a:pt x="3738" y="210"/>
                    <a:pt x="3736" y="215"/>
                  </a:cubicBezTo>
                  <a:cubicBezTo>
                    <a:pt x="3732" y="225"/>
                    <a:pt x="3720" y="230"/>
                    <a:pt x="3710" y="226"/>
                  </a:cubicBezTo>
                  <a:cubicBezTo>
                    <a:pt x="3701" y="221"/>
                    <a:pt x="3697" y="210"/>
                    <a:pt x="3701" y="200"/>
                  </a:cubicBezTo>
                  <a:cubicBezTo>
                    <a:pt x="3703" y="195"/>
                    <a:pt x="3707" y="191"/>
                    <a:pt x="3711" y="189"/>
                  </a:cubicBezTo>
                  <a:cubicBezTo>
                    <a:pt x="3683" y="177"/>
                    <a:pt x="3683" y="177"/>
                    <a:pt x="3683" y="177"/>
                  </a:cubicBezTo>
                  <a:cubicBezTo>
                    <a:pt x="3684" y="182"/>
                    <a:pt x="3684" y="187"/>
                    <a:pt x="3682" y="192"/>
                  </a:cubicBezTo>
                  <a:cubicBezTo>
                    <a:pt x="3678" y="201"/>
                    <a:pt x="3667" y="206"/>
                    <a:pt x="3657" y="202"/>
                  </a:cubicBezTo>
                  <a:cubicBezTo>
                    <a:pt x="3648" y="198"/>
                    <a:pt x="3643" y="186"/>
                    <a:pt x="3647" y="176"/>
                  </a:cubicBezTo>
                  <a:cubicBezTo>
                    <a:pt x="3650" y="171"/>
                    <a:pt x="3653" y="168"/>
                    <a:pt x="3658" y="166"/>
                  </a:cubicBezTo>
                  <a:cubicBezTo>
                    <a:pt x="3629" y="153"/>
                    <a:pt x="3629" y="153"/>
                    <a:pt x="3629" y="153"/>
                  </a:cubicBezTo>
                  <a:cubicBezTo>
                    <a:pt x="3631" y="158"/>
                    <a:pt x="3631" y="163"/>
                    <a:pt x="3629" y="168"/>
                  </a:cubicBezTo>
                  <a:cubicBezTo>
                    <a:pt x="3625" y="178"/>
                    <a:pt x="3613" y="183"/>
                    <a:pt x="3604" y="179"/>
                  </a:cubicBezTo>
                  <a:cubicBezTo>
                    <a:pt x="3594" y="174"/>
                    <a:pt x="3590" y="163"/>
                    <a:pt x="3594" y="153"/>
                  </a:cubicBezTo>
                  <a:cubicBezTo>
                    <a:pt x="3596" y="148"/>
                    <a:pt x="3600" y="144"/>
                    <a:pt x="3604" y="142"/>
                  </a:cubicBezTo>
                  <a:cubicBezTo>
                    <a:pt x="3575" y="130"/>
                    <a:pt x="3575" y="130"/>
                    <a:pt x="3575" y="130"/>
                  </a:cubicBezTo>
                  <a:cubicBezTo>
                    <a:pt x="3577" y="134"/>
                    <a:pt x="3577" y="140"/>
                    <a:pt x="3575" y="145"/>
                  </a:cubicBezTo>
                  <a:cubicBezTo>
                    <a:pt x="3571" y="154"/>
                    <a:pt x="3560" y="159"/>
                    <a:pt x="3550" y="154"/>
                  </a:cubicBezTo>
                  <a:cubicBezTo>
                    <a:pt x="3540" y="150"/>
                    <a:pt x="3536" y="139"/>
                    <a:pt x="3540" y="129"/>
                  </a:cubicBezTo>
                  <a:cubicBezTo>
                    <a:pt x="3542" y="124"/>
                    <a:pt x="3546" y="121"/>
                    <a:pt x="3551" y="119"/>
                  </a:cubicBezTo>
                  <a:cubicBezTo>
                    <a:pt x="3522" y="106"/>
                    <a:pt x="3522" y="106"/>
                    <a:pt x="3522" y="106"/>
                  </a:cubicBezTo>
                  <a:cubicBezTo>
                    <a:pt x="3524" y="111"/>
                    <a:pt x="3524" y="116"/>
                    <a:pt x="3522" y="121"/>
                  </a:cubicBezTo>
                  <a:cubicBezTo>
                    <a:pt x="3517" y="131"/>
                    <a:pt x="3507" y="135"/>
                    <a:pt x="3497" y="131"/>
                  </a:cubicBezTo>
                  <a:cubicBezTo>
                    <a:pt x="3487" y="127"/>
                    <a:pt x="3482" y="115"/>
                    <a:pt x="3487" y="105"/>
                  </a:cubicBezTo>
                  <a:cubicBezTo>
                    <a:pt x="3489" y="101"/>
                    <a:pt x="3493" y="97"/>
                    <a:pt x="3498" y="95"/>
                  </a:cubicBezTo>
                  <a:cubicBezTo>
                    <a:pt x="3475" y="85"/>
                    <a:pt x="3475" y="85"/>
                    <a:pt x="3475" y="85"/>
                  </a:cubicBezTo>
                  <a:cubicBezTo>
                    <a:pt x="3358" y="358"/>
                    <a:pt x="3358" y="358"/>
                    <a:pt x="3358" y="358"/>
                  </a:cubicBezTo>
                  <a:cubicBezTo>
                    <a:pt x="3347" y="382"/>
                    <a:pt x="3358" y="410"/>
                    <a:pt x="3382" y="421"/>
                  </a:cubicBezTo>
                  <a:cubicBezTo>
                    <a:pt x="3526" y="484"/>
                    <a:pt x="3526" y="484"/>
                    <a:pt x="3526" y="484"/>
                  </a:cubicBezTo>
                  <a:cubicBezTo>
                    <a:pt x="3452" y="487"/>
                    <a:pt x="3374" y="492"/>
                    <a:pt x="3294" y="500"/>
                  </a:cubicBezTo>
                  <a:cubicBezTo>
                    <a:pt x="3283" y="492"/>
                    <a:pt x="3263" y="489"/>
                    <a:pt x="3244" y="488"/>
                  </a:cubicBezTo>
                  <a:cubicBezTo>
                    <a:pt x="3214" y="486"/>
                    <a:pt x="3195" y="465"/>
                    <a:pt x="3195" y="465"/>
                  </a:cubicBezTo>
                  <a:cubicBezTo>
                    <a:pt x="3184" y="424"/>
                    <a:pt x="3184" y="424"/>
                    <a:pt x="3184" y="424"/>
                  </a:cubicBezTo>
                  <a:cubicBezTo>
                    <a:pt x="3261" y="398"/>
                    <a:pt x="3319" y="339"/>
                    <a:pt x="3347" y="268"/>
                  </a:cubicBezTo>
                  <a:cubicBezTo>
                    <a:pt x="3319" y="255"/>
                    <a:pt x="3319" y="255"/>
                    <a:pt x="3319" y="255"/>
                  </a:cubicBezTo>
                  <a:cubicBezTo>
                    <a:pt x="3293" y="322"/>
                    <a:pt x="3237" y="376"/>
                    <a:pt x="3163" y="398"/>
                  </a:cubicBezTo>
                  <a:cubicBezTo>
                    <a:pt x="3039" y="433"/>
                    <a:pt x="2909" y="358"/>
                    <a:pt x="2874" y="232"/>
                  </a:cubicBezTo>
                  <a:cubicBezTo>
                    <a:pt x="2853" y="156"/>
                    <a:pt x="2871" y="78"/>
                    <a:pt x="2915" y="20"/>
                  </a:cubicBezTo>
                  <a:cubicBezTo>
                    <a:pt x="2891" y="0"/>
                    <a:pt x="2891" y="0"/>
                    <a:pt x="2891" y="0"/>
                  </a:cubicBezTo>
                  <a:cubicBezTo>
                    <a:pt x="2841" y="66"/>
                    <a:pt x="2821" y="154"/>
                    <a:pt x="2844" y="240"/>
                  </a:cubicBezTo>
                  <a:cubicBezTo>
                    <a:pt x="2880" y="369"/>
                    <a:pt x="3002" y="450"/>
                    <a:pt x="3130" y="436"/>
                  </a:cubicBezTo>
                  <a:cubicBezTo>
                    <a:pt x="3142" y="480"/>
                    <a:pt x="3142" y="480"/>
                    <a:pt x="3142" y="480"/>
                  </a:cubicBezTo>
                  <a:cubicBezTo>
                    <a:pt x="3142" y="480"/>
                    <a:pt x="3139" y="504"/>
                    <a:pt x="3118" y="521"/>
                  </a:cubicBezTo>
                  <a:cubicBezTo>
                    <a:pt x="3025" y="536"/>
                    <a:pt x="2930" y="554"/>
                    <a:pt x="2833" y="579"/>
                  </a:cubicBezTo>
                  <a:cubicBezTo>
                    <a:pt x="2850" y="562"/>
                    <a:pt x="2850" y="562"/>
                    <a:pt x="2850" y="562"/>
                  </a:cubicBezTo>
                  <a:cubicBezTo>
                    <a:pt x="2829" y="529"/>
                    <a:pt x="2829" y="529"/>
                    <a:pt x="2829" y="529"/>
                  </a:cubicBezTo>
                  <a:cubicBezTo>
                    <a:pt x="2833" y="519"/>
                    <a:pt x="2838" y="509"/>
                    <a:pt x="2840" y="499"/>
                  </a:cubicBezTo>
                  <a:cubicBezTo>
                    <a:pt x="2876" y="490"/>
                    <a:pt x="2876" y="490"/>
                    <a:pt x="2876" y="490"/>
                  </a:cubicBezTo>
                  <a:cubicBezTo>
                    <a:pt x="2876" y="456"/>
                    <a:pt x="2876" y="456"/>
                    <a:pt x="2876" y="456"/>
                  </a:cubicBezTo>
                  <a:cubicBezTo>
                    <a:pt x="2840" y="448"/>
                    <a:pt x="2840" y="448"/>
                    <a:pt x="2840" y="448"/>
                  </a:cubicBezTo>
                  <a:cubicBezTo>
                    <a:pt x="2838" y="438"/>
                    <a:pt x="2833" y="428"/>
                    <a:pt x="2828" y="419"/>
                  </a:cubicBezTo>
                  <a:cubicBezTo>
                    <a:pt x="2848" y="384"/>
                    <a:pt x="2848" y="384"/>
                    <a:pt x="2848" y="384"/>
                  </a:cubicBezTo>
                  <a:cubicBezTo>
                    <a:pt x="2824" y="360"/>
                    <a:pt x="2824" y="360"/>
                    <a:pt x="2824" y="360"/>
                  </a:cubicBezTo>
                  <a:cubicBezTo>
                    <a:pt x="2792" y="382"/>
                    <a:pt x="2792" y="382"/>
                    <a:pt x="2792" y="382"/>
                  </a:cubicBezTo>
                  <a:cubicBezTo>
                    <a:pt x="2783" y="377"/>
                    <a:pt x="2773" y="373"/>
                    <a:pt x="2762" y="370"/>
                  </a:cubicBezTo>
                  <a:cubicBezTo>
                    <a:pt x="2753" y="331"/>
                    <a:pt x="2753" y="331"/>
                    <a:pt x="2753" y="331"/>
                  </a:cubicBezTo>
                  <a:cubicBezTo>
                    <a:pt x="2719" y="331"/>
                    <a:pt x="2719" y="331"/>
                    <a:pt x="2719" y="331"/>
                  </a:cubicBezTo>
                  <a:cubicBezTo>
                    <a:pt x="2711" y="371"/>
                    <a:pt x="2711" y="370"/>
                    <a:pt x="2711" y="370"/>
                  </a:cubicBezTo>
                  <a:cubicBezTo>
                    <a:pt x="2702" y="373"/>
                    <a:pt x="2693" y="377"/>
                    <a:pt x="2684" y="382"/>
                  </a:cubicBezTo>
                  <a:cubicBezTo>
                    <a:pt x="2651" y="361"/>
                    <a:pt x="2651" y="361"/>
                    <a:pt x="2651" y="361"/>
                  </a:cubicBezTo>
                  <a:cubicBezTo>
                    <a:pt x="2627" y="386"/>
                    <a:pt x="2627" y="386"/>
                    <a:pt x="2627" y="386"/>
                  </a:cubicBezTo>
                  <a:cubicBezTo>
                    <a:pt x="2648" y="418"/>
                    <a:pt x="2648" y="418"/>
                    <a:pt x="2648" y="418"/>
                  </a:cubicBezTo>
                  <a:cubicBezTo>
                    <a:pt x="2643" y="427"/>
                    <a:pt x="2639" y="437"/>
                    <a:pt x="2636" y="447"/>
                  </a:cubicBezTo>
                  <a:cubicBezTo>
                    <a:pt x="2596" y="457"/>
                    <a:pt x="2596" y="457"/>
                    <a:pt x="2596" y="457"/>
                  </a:cubicBezTo>
                  <a:cubicBezTo>
                    <a:pt x="2596" y="492"/>
                    <a:pt x="2596" y="492"/>
                    <a:pt x="2596" y="492"/>
                  </a:cubicBezTo>
                  <a:cubicBezTo>
                    <a:pt x="2636" y="500"/>
                    <a:pt x="2636" y="500"/>
                    <a:pt x="2636" y="500"/>
                  </a:cubicBezTo>
                  <a:cubicBezTo>
                    <a:pt x="2639" y="510"/>
                    <a:pt x="2642" y="519"/>
                    <a:pt x="2648" y="529"/>
                  </a:cubicBezTo>
                  <a:cubicBezTo>
                    <a:pt x="2627" y="563"/>
                    <a:pt x="2627" y="563"/>
                    <a:pt x="2627" y="563"/>
                  </a:cubicBezTo>
                  <a:cubicBezTo>
                    <a:pt x="2651" y="587"/>
                    <a:pt x="2651" y="587"/>
                    <a:pt x="2651" y="587"/>
                  </a:cubicBezTo>
                  <a:cubicBezTo>
                    <a:pt x="2683" y="565"/>
                    <a:pt x="2683" y="565"/>
                    <a:pt x="2683" y="565"/>
                  </a:cubicBezTo>
                  <a:cubicBezTo>
                    <a:pt x="2692" y="570"/>
                    <a:pt x="2701" y="574"/>
                    <a:pt x="2711" y="577"/>
                  </a:cubicBezTo>
                  <a:cubicBezTo>
                    <a:pt x="2719" y="609"/>
                    <a:pt x="2719" y="609"/>
                    <a:pt x="2719" y="609"/>
                  </a:cubicBezTo>
                  <a:cubicBezTo>
                    <a:pt x="2665" y="626"/>
                    <a:pt x="2610" y="643"/>
                    <a:pt x="2554" y="663"/>
                  </a:cubicBezTo>
                  <a:cubicBezTo>
                    <a:pt x="2551" y="653"/>
                    <a:pt x="2551" y="653"/>
                    <a:pt x="2551" y="653"/>
                  </a:cubicBezTo>
                  <a:cubicBezTo>
                    <a:pt x="2435" y="694"/>
                    <a:pt x="2435" y="694"/>
                    <a:pt x="2435" y="694"/>
                  </a:cubicBezTo>
                  <a:cubicBezTo>
                    <a:pt x="2387" y="553"/>
                    <a:pt x="2387" y="553"/>
                    <a:pt x="2387" y="553"/>
                  </a:cubicBezTo>
                  <a:cubicBezTo>
                    <a:pt x="2388" y="553"/>
                    <a:pt x="2388" y="553"/>
                    <a:pt x="2388" y="553"/>
                  </a:cubicBezTo>
                  <a:cubicBezTo>
                    <a:pt x="2426" y="421"/>
                    <a:pt x="2426" y="421"/>
                    <a:pt x="2426" y="421"/>
                  </a:cubicBezTo>
                  <a:cubicBezTo>
                    <a:pt x="2357" y="400"/>
                    <a:pt x="2357" y="400"/>
                    <a:pt x="2357" y="400"/>
                  </a:cubicBezTo>
                  <a:cubicBezTo>
                    <a:pt x="2318" y="532"/>
                    <a:pt x="2318" y="532"/>
                    <a:pt x="2318" y="532"/>
                  </a:cubicBezTo>
                  <a:cubicBezTo>
                    <a:pt x="2348" y="541"/>
                    <a:pt x="2348" y="541"/>
                    <a:pt x="2348" y="541"/>
                  </a:cubicBezTo>
                  <a:cubicBezTo>
                    <a:pt x="2403" y="705"/>
                    <a:pt x="2403" y="705"/>
                    <a:pt x="2403" y="705"/>
                  </a:cubicBezTo>
                  <a:cubicBezTo>
                    <a:pt x="2286" y="745"/>
                    <a:pt x="2286" y="745"/>
                    <a:pt x="2286" y="745"/>
                  </a:cubicBezTo>
                  <a:cubicBezTo>
                    <a:pt x="2293" y="766"/>
                    <a:pt x="2293" y="766"/>
                    <a:pt x="2293" y="766"/>
                  </a:cubicBezTo>
                  <a:cubicBezTo>
                    <a:pt x="2338" y="751"/>
                    <a:pt x="2338" y="751"/>
                    <a:pt x="2338" y="751"/>
                  </a:cubicBezTo>
                  <a:cubicBezTo>
                    <a:pt x="2297" y="768"/>
                    <a:pt x="2256" y="784"/>
                    <a:pt x="2215" y="800"/>
                  </a:cubicBezTo>
                  <a:cubicBezTo>
                    <a:pt x="2210" y="782"/>
                    <a:pt x="2203" y="740"/>
                    <a:pt x="2226" y="693"/>
                  </a:cubicBezTo>
                  <a:cubicBezTo>
                    <a:pt x="2257" y="632"/>
                    <a:pt x="2233" y="440"/>
                    <a:pt x="2058" y="503"/>
                  </a:cubicBezTo>
                  <a:cubicBezTo>
                    <a:pt x="2056" y="504"/>
                    <a:pt x="2055" y="504"/>
                    <a:pt x="2054" y="504"/>
                  </a:cubicBezTo>
                  <a:cubicBezTo>
                    <a:pt x="2054" y="504"/>
                    <a:pt x="2055" y="504"/>
                    <a:pt x="2055" y="504"/>
                  </a:cubicBezTo>
                  <a:cubicBezTo>
                    <a:pt x="2054" y="505"/>
                    <a:pt x="2052" y="506"/>
                    <a:pt x="2052" y="506"/>
                  </a:cubicBezTo>
                  <a:cubicBezTo>
                    <a:pt x="2052" y="506"/>
                    <a:pt x="2052" y="506"/>
                    <a:pt x="2052" y="506"/>
                  </a:cubicBezTo>
                  <a:cubicBezTo>
                    <a:pt x="1880" y="579"/>
                    <a:pt x="1987" y="737"/>
                    <a:pt x="2050" y="761"/>
                  </a:cubicBezTo>
                  <a:cubicBezTo>
                    <a:pt x="2095" y="780"/>
                    <a:pt x="2117" y="813"/>
                    <a:pt x="2126" y="830"/>
                  </a:cubicBezTo>
                  <a:cubicBezTo>
                    <a:pt x="1999" y="871"/>
                    <a:pt x="1866" y="904"/>
                    <a:pt x="1728" y="928"/>
                  </a:cubicBezTo>
                  <a:cubicBezTo>
                    <a:pt x="1711" y="918"/>
                    <a:pt x="1702" y="903"/>
                    <a:pt x="1702" y="903"/>
                  </a:cubicBezTo>
                  <a:cubicBezTo>
                    <a:pt x="1700" y="860"/>
                    <a:pt x="1700" y="860"/>
                    <a:pt x="1700" y="860"/>
                  </a:cubicBezTo>
                  <a:cubicBezTo>
                    <a:pt x="1780" y="851"/>
                    <a:pt x="1849" y="807"/>
                    <a:pt x="1892" y="743"/>
                  </a:cubicBezTo>
                  <a:cubicBezTo>
                    <a:pt x="1867" y="725"/>
                    <a:pt x="1867" y="725"/>
                    <a:pt x="1867" y="725"/>
                  </a:cubicBezTo>
                  <a:cubicBezTo>
                    <a:pt x="1827" y="784"/>
                    <a:pt x="1761" y="825"/>
                    <a:pt x="1685" y="830"/>
                  </a:cubicBezTo>
                  <a:cubicBezTo>
                    <a:pt x="1555" y="838"/>
                    <a:pt x="1444" y="737"/>
                    <a:pt x="1437" y="605"/>
                  </a:cubicBezTo>
                  <a:cubicBezTo>
                    <a:pt x="1432" y="527"/>
                    <a:pt x="1466" y="454"/>
                    <a:pt x="1522" y="408"/>
                  </a:cubicBezTo>
                  <a:cubicBezTo>
                    <a:pt x="1502" y="384"/>
                    <a:pt x="1502" y="384"/>
                    <a:pt x="1502" y="384"/>
                  </a:cubicBezTo>
                  <a:cubicBezTo>
                    <a:pt x="1439" y="436"/>
                    <a:pt x="1401" y="518"/>
                    <a:pt x="1406" y="607"/>
                  </a:cubicBezTo>
                  <a:cubicBezTo>
                    <a:pt x="1414" y="741"/>
                    <a:pt x="1516" y="847"/>
                    <a:pt x="1643" y="860"/>
                  </a:cubicBezTo>
                  <a:cubicBezTo>
                    <a:pt x="1646" y="906"/>
                    <a:pt x="1646" y="906"/>
                    <a:pt x="1646" y="906"/>
                  </a:cubicBezTo>
                  <a:cubicBezTo>
                    <a:pt x="1646" y="906"/>
                    <a:pt x="1637" y="932"/>
                    <a:pt x="1610" y="943"/>
                  </a:cubicBezTo>
                  <a:cubicBezTo>
                    <a:pt x="1605" y="945"/>
                    <a:pt x="1601" y="947"/>
                    <a:pt x="1596" y="949"/>
                  </a:cubicBezTo>
                  <a:cubicBezTo>
                    <a:pt x="1584" y="950"/>
                    <a:pt x="1573" y="952"/>
                    <a:pt x="1561" y="954"/>
                  </a:cubicBezTo>
                  <a:cubicBezTo>
                    <a:pt x="1560" y="953"/>
                    <a:pt x="1560" y="952"/>
                    <a:pt x="1560" y="952"/>
                  </a:cubicBezTo>
                  <a:cubicBezTo>
                    <a:pt x="1579" y="918"/>
                    <a:pt x="1579" y="918"/>
                    <a:pt x="1579" y="918"/>
                  </a:cubicBezTo>
                  <a:cubicBezTo>
                    <a:pt x="1556" y="893"/>
                    <a:pt x="1556" y="893"/>
                    <a:pt x="1556" y="893"/>
                  </a:cubicBezTo>
                  <a:cubicBezTo>
                    <a:pt x="1523" y="915"/>
                    <a:pt x="1523" y="915"/>
                    <a:pt x="1523" y="915"/>
                  </a:cubicBezTo>
                  <a:cubicBezTo>
                    <a:pt x="1514" y="910"/>
                    <a:pt x="1504" y="905"/>
                    <a:pt x="1494" y="902"/>
                  </a:cubicBezTo>
                  <a:cubicBezTo>
                    <a:pt x="1484" y="864"/>
                    <a:pt x="1484" y="863"/>
                    <a:pt x="1484" y="863"/>
                  </a:cubicBezTo>
                  <a:cubicBezTo>
                    <a:pt x="1450" y="863"/>
                    <a:pt x="1450" y="863"/>
                    <a:pt x="1450" y="863"/>
                  </a:cubicBezTo>
                  <a:cubicBezTo>
                    <a:pt x="1443" y="903"/>
                    <a:pt x="1443" y="903"/>
                    <a:pt x="1443" y="903"/>
                  </a:cubicBezTo>
                  <a:cubicBezTo>
                    <a:pt x="1434" y="905"/>
                    <a:pt x="1424" y="910"/>
                    <a:pt x="1416" y="915"/>
                  </a:cubicBezTo>
                  <a:cubicBezTo>
                    <a:pt x="1382" y="894"/>
                    <a:pt x="1382" y="895"/>
                    <a:pt x="1382" y="895"/>
                  </a:cubicBezTo>
                  <a:cubicBezTo>
                    <a:pt x="1358" y="919"/>
                    <a:pt x="1358" y="919"/>
                    <a:pt x="1358" y="919"/>
                  </a:cubicBezTo>
                  <a:cubicBezTo>
                    <a:pt x="1380" y="951"/>
                    <a:pt x="1380" y="951"/>
                    <a:pt x="1380" y="951"/>
                  </a:cubicBezTo>
                  <a:cubicBezTo>
                    <a:pt x="1376" y="958"/>
                    <a:pt x="1372" y="966"/>
                    <a:pt x="1369" y="974"/>
                  </a:cubicBezTo>
                  <a:cubicBezTo>
                    <a:pt x="1354" y="975"/>
                    <a:pt x="1340" y="976"/>
                    <a:pt x="1324" y="977"/>
                  </a:cubicBezTo>
                  <a:cubicBezTo>
                    <a:pt x="1324" y="898"/>
                    <a:pt x="1324" y="895"/>
                    <a:pt x="1324" y="895"/>
                  </a:cubicBezTo>
                  <a:cubicBezTo>
                    <a:pt x="1216" y="895"/>
                    <a:pt x="1216" y="895"/>
                    <a:pt x="1216" y="895"/>
                  </a:cubicBezTo>
                  <a:cubicBezTo>
                    <a:pt x="1216" y="983"/>
                    <a:pt x="1216" y="983"/>
                    <a:pt x="1216" y="983"/>
                  </a:cubicBezTo>
                  <a:cubicBezTo>
                    <a:pt x="1204" y="984"/>
                    <a:pt x="1192" y="984"/>
                    <a:pt x="1180" y="985"/>
                  </a:cubicBezTo>
                  <a:cubicBezTo>
                    <a:pt x="1180" y="820"/>
                    <a:pt x="1180" y="819"/>
                    <a:pt x="1180" y="819"/>
                  </a:cubicBezTo>
                  <a:cubicBezTo>
                    <a:pt x="1072" y="819"/>
                    <a:pt x="1072" y="819"/>
                    <a:pt x="1072" y="819"/>
                  </a:cubicBezTo>
                  <a:cubicBezTo>
                    <a:pt x="1072" y="987"/>
                    <a:pt x="1072" y="987"/>
                    <a:pt x="1072" y="987"/>
                  </a:cubicBezTo>
                  <a:cubicBezTo>
                    <a:pt x="1060" y="987"/>
                    <a:pt x="1048" y="987"/>
                    <a:pt x="1036" y="987"/>
                  </a:cubicBezTo>
                  <a:cubicBezTo>
                    <a:pt x="1036" y="747"/>
                    <a:pt x="1036" y="747"/>
                    <a:pt x="1036" y="747"/>
                  </a:cubicBezTo>
                  <a:cubicBezTo>
                    <a:pt x="928" y="747"/>
                    <a:pt x="928" y="747"/>
                    <a:pt x="928" y="747"/>
                  </a:cubicBezTo>
                  <a:cubicBezTo>
                    <a:pt x="928" y="987"/>
                    <a:pt x="928" y="986"/>
                    <a:pt x="928" y="986"/>
                  </a:cubicBezTo>
                  <a:cubicBezTo>
                    <a:pt x="916" y="986"/>
                    <a:pt x="904" y="986"/>
                    <a:pt x="892" y="985"/>
                  </a:cubicBezTo>
                  <a:cubicBezTo>
                    <a:pt x="892" y="675"/>
                    <a:pt x="892" y="675"/>
                    <a:pt x="892" y="675"/>
                  </a:cubicBezTo>
                  <a:cubicBezTo>
                    <a:pt x="784" y="675"/>
                    <a:pt x="784" y="675"/>
                    <a:pt x="784" y="675"/>
                  </a:cubicBezTo>
                  <a:cubicBezTo>
                    <a:pt x="784" y="978"/>
                    <a:pt x="784" y="981"/>
                    <a:pt x="784" y="981"/>
                  </a:cubicBezTo>
                  <a:cubicBezTo>
                    <a:pt x="668" y="975"/>
                    <a:pt x="550" y="964"/>
                    <a:pt x="436" y="949"/>
                  </a:cubicBezTo>
                  <a:cubicBezTo>
                    <a:pt x="475" y="931"/>
                    <a:pt x="475" y="931"/>
                    <a:pt x="475" y="931"/>
                  </a:cubicBezTo>
                  <a:cubicBezTo>
                    <a:pt x="482" y="946"/>
                    <a:pt x="497" y="957"/>
                    <a:pt x="514" y="957"/>
                  </a:cubicBezTo>
                  <a:cubicBezTo>
                    <a:pt x="537" y="957"/>
                    <a:pt x="556" y="938"/>
                    <a:pt x="556" y="915"/>
                  </a:cubicBezTo>
                  <a:cubicBezTo>
                    <a:pt x="556" y="895"/>
                    <a:pt x="540" y="878"/>
                    <a:pt x="524" y="874"/>
                  </a:cubicBezTo>
                  <a:cubicBezTo>
                    <a:pt x="524" y="682"/>
                    <a:pt x="524" y="682"/>
                    <a:pt x="524" y="682"/>
                  </a:cubicBezTo>
                  <a:cubicBezTo>
                    <a:pt x="540" y="678"/>
                    <a:pt x="557" y="661"/>
                    <a:pt x="557" y="641"/>
                  </a:cubicBezTo>
                  <a:cubicBezTo>
                    <a:pt x="557" y="618"/>
                    <a:pt x="538" y="599"/>
                    <a:pt x="515" y="599"/>
                  </a:cubicBezTo>
                  <a:cubicBezTo>
                    <a:pt x="500" y="599"/>
                    <a:pt x="487" y="607"/>
                    <a:pt x="480" y="618"/>
                  </a:cubicBezTo>
                  <a:cubicBezTo>
                    <a:pt x="362" y="578"/>
                    <a:pt x="362" y="578"/>
                    <a:pt x="362" y="578"/>
                  </a:cubicBezTo>
                  <a:cubicBezTo>
                    <a:pt x="362" y="577"/>
                    <a:pt x="362" y="576"/>
                    <a:pt x="362" y="574"/>
                  </a:cubicBezTo>
                  <a:cubicBezTo>
                    <a:pt x="362" y="551"/>
                    <a:pt x="344" y="532"/>
                    <a:pt x="321" y="532"/>
                  </a:cubicBezTo>
                  <a:cubicBezTo>
                    <a:pt x="298" y="532"/>
                    <a:pt x="279" y="551"/>
                    <a:pt x="279" y="574"/>
                  </a:cubicBezTo>
                  <a:cubicBezTo>
                    <a:pt x="279" y="575"/>
                    <a:pt x="280" y="577"/>
                    <a:pt x="280" y="578"/>
                  </a:cubicBezTo>
                  <a:cubicBezTo>
                    <a:pt x="160" y="618"/>
                    <a:pt x="160" y="618"/>
                    <a:pt x="160" y="618"/>
                  </a:cubicBezTo>
                  <a:cubicBezTo>
                    <a:pt x="152" y="607"/>
                    <a:pt x="140" y="599"/>
                    <a:pt x="125" y="599"/>
                  </a:cubicBezTo>
                  <a:cubicBezTo>
                    <a:pt x="102" y="599"/>
                    <a:pt x="83" y="618"/>
                    <a:pt x="83" y="641"/>
                  </a:cubicBezTo>
                  <a:cubicBezTo>
                    <a:pt x="83" y="660"/>
                    <a:pt x="96" y="676"/>
                    <a:pt x="112" y="681"/>
                  </a:cubicBezTo>
                  <a:cubicBezTo>
                    <a:pt x="112" y="875"/>
                    <a:pt x="112" y="875"/>
                    <a:pt x="112" y="875"/>
                  </a:cubicBezTo>
                  <a:cubicBezTo>
                    <a:pt x="104" y="878"/>
                    <a:pt x="98" y="883"/>
                    <a:pt x="92" y="891"/>
                  </a:cubicBezTo>
                  <a:cubicBezTo>
                    <a:pt x="61" y="884"/>
                    <a:pt x="28" y="877"/>
                    <a:pt x="0" y="869"/>
                  </a:cubicBezTo>
                  <a:cubicBezTo>
                    <a:pt x="0" y="1091"/>
                    <a:pt x="0" y="1091"/>
                    <a:pt x="0" y="1091"/>
                  </a:cubicBezTo>
                  <a:cubicBezTo>
                    <a:pt x="3840" y="1091"/>
                    <a:pt x="3840" y="1091"/>
                    <a:pt x="3840" y="1091"/>
                  </a:cubicBezTo>
                  <a:cubicBezTo>
                    <a:pt x="3840" y="490"/>
                    <a:pt x="3840" y="490"/>
                    <a:pt x="3840" y="490"/>
                  </a:cubicBezTo>
                  <a:cubicBezTo>
                    <a:pt x="3796" y="487"/>
                    <a:pt x="3753" y="485"/>
                    <a:pt x="3708" y="484"/>
                  </a:cubicBezTo>
                  <a:close/>
                  <a:moveTo>
                    <a:pt x="2028" y="701"/>
                  </a:moveTo>
                  <a:cubicBezTo>
                    <a:pt x="2028" y="701"/>
                    <a:pt x="1919" y="620"/>
                    <a:pt x="2031" y="554"/>
                  </a:cubicBezTo>
                  <a:cubicBezTo>
                    <a:pt x="2031" y="554"/>
                    <a:pt x="1968" y="631"/>
                    <a:pt x="2028" y="701"/>
                  </a:cubicBezTo>
                  <a:close/>
                  <a:moveTo>
                    <a:pt x="308" y="930"/>
                  </a:moveTo>
                  <a:cubicBezTo>
                    <a:pt x="260" y="923"/>
                    <a:pt x="213" y="915"/>
                    <a:pt x="166" y="906"/>
                  </a:cubicBezTo>
                  <a:cubicBezTo>
                    <a:pt x="165" y="903"/>
                    <a:pt x="164" y="902"/>
                    <a:pt x="164" y="899"/>
                  </a:cubicBezTo>
                  <a:cubicBezTo>
                    <a:pt x="308" y="851"/>
                    <a:pt x="308" y="851"/>
                    <a:pt x="308" y="851"/>
                  </a:cubicBezTo>
                  <a:cubicBezTo>
                    <a:pt x="308" y="930"/>
                    <a:pt x="308" y="930"/>
                    <a:pt x="308" y="930"/>
                  </a:cubicBezTo>
                  <a:close/>
                  <a:moveTo>
                    <a:pt x="308" y="801"/>
                  </a:moveTo>
                  <a:cubicBezTo>
                    <a:pt x="308" y="828"/>
                    <a:pt x="308" y="828"/>
                    <a:pt x="308" y="828"/>
                  </a:cubicBezTo>
                  <a:cubicBezTo>
                    <a:pt x="153" y="879"/>
                    <a:pt x="151" y="881"/>
                    <a:pt x="151" y="881"/>
                  </a:cubicBezTo>
                  <a:cubicBezTo>
                    <a:pt x="146" y="877"/>
                    <a:pt x="140" y="875"/>
                    <a:pt x="136" y="874"/>
                  </a:cubicBezTo>
                  <a:cubicBezTo>
                    <a:pt x="136" y="682"/>
                    <a:pt x="136" y="682"/>
                    <a:pt x="136" y="682"/>
                  </a:cubicBezTo>
                  <a:cubicBezTo>
                    <a:pt x="144" y="681"/>
                    <a:pt x="152" y="675"/>
                    <a:pt x="158" y="668"/>
                  </a:cubicBezTo>
                  <a:cubicBezTo>
                    <a:pt x="281" y="726"/>
                    <a:pt x="281" y="726"/>
                    <a:pt x="281" y="726"/>
                  </a:cubicBezTo>
                  <a:cubicBezTo>
                    <a:pt x="280" y="728"/>
                    <a:pt x="279" y="731"/>
                    <a:pt x="279" y="734"/>
                  </a:cubicBezTo>
                  <a:cubicBezTo>
                    <a:pt x="279" y="753"/>
                    <a:pt x="292" y="769"/>
                    <a:pt x="308" y="774"/>
                  </a:cubicBezTo>
                  <a:cubicBezTo>
                    <a:pt x="308" y="801"/>
                    <a:pt x="308" y="801"/>
                    <a:pt x="308" y="801"/>
                  </a:cubicBezTo>
                  <a:close/>
                  <a:moveTo>
                    <a:pt x="308" y="695"/>
                  </a:moveTo>
                  <a:cubicBezTo>
                    <a:pt x="300" y="697"/>
                    <a:pt x="295" y="701"/>
                    <a:pt x="290" y="706"/>
                  </a:cubicBezTo>
                  <a:cubicBezTo>
                    <a:pt x="166" y="649"/>
                    <a:pt x="167" y="649"/>
                    <a:pt x="167" y="649"/>
                  </a:cubicBezTo>
                  <a:cubicBezTo>
                    <a:pt x="167" y="646"/>
                    <a:pt x="168" y="644"/>
                    <a:pt x="168" y="641"/>
                  </a:cubicBezTo>
                  <a:cubicBezTo>
                    <a:pt x="168" y="641"/>
                    <a:pt x="168" y="640"/>
                    <a:pt x="168" y="639"/>
                  </a:cubicBezTo>
                  <a:cubicBezTo>
                    <a:pt x="288" y="599"/>
                    <a:pt x="287" y="599"/>
                    <a:pt x="287" y="599"/>
                  </a:cubicBezTo>
                  <a:cubicBezTo>
                    <a:pt x="293" y="606"/>
                    <a:pt x="300" y="611"/>
                    <a:pt x="308" y="614"/>
                  </a:cubicBezTo>
                  <a:lnTo>
                    <a:pt x="308" y="695"/>
                  </a:lnTo>
                  <a:close/>
                  <a:moveTo>
                    <a:pt x="328" y="615"/>
                  </a:moveTo>
                  <a:cubicBezTo>
                    <a:pt x="340" y="613"/>
                    <a:pt x="348" y="607"/>
                    <a:pt x="354" y="599"/>
                  </a:cubicBezTo>
                  <a:cubicBezTo>
                    <a:pt x="472" y="639"/>
                    <a:pt x="472" y="639"/>
                    <a:pt x="472" y="639"/>
                  </a:cubicBezTo>
                  <a:cubicBezTo>
                    <a:pt x="472" y="640"/>
                    <a:pt x="472" y="640"/>
                    <a:pt x="472" y="641"/>
                  </a:cubicBezTo>
                  <a:cubicBezTo>
                    <a:pt x="472" y="644"/>
                    <a:pt x="473" y="646"/>
                    <a:pt x="473" y="649"/>
                  </a:cubicBezTo>
                  <a:cubicBezTo>
                    <a:pt x="351" y="706"/>
                    <a:pt x="351" y="706"/>
                    <a:pt x="351" y="706"/>
                  </a:cubicBezTo>
                  <a:cubicBezTo>
                    <a:pt x="345" y="700"/>
                    <a:pt x="340" y="695"/>
                    <a:pt x="328" y="693"/>
                  </a:cubicBezTo>
                  <a:cubicBezTo>
                    <a:pt x="328" y="615"/>
                    <a:pt x="328" y="615"/>
                    <a:pt x="328" y="615"/>
                  </a:cubicBezTo>
                  <a:close/>
                  <a:moveTo>
                    <a:pt x="328" y="803"/>
                  </a:moveTo>
                  <a:cubicBezTo>
                    <a:pt x="328" y="775"/>
                    <a:pt x="328" y="775"/>
                    <a:pt x="328" y="775"/>
                  </a:cubicBezTo>
                  <a:cubicBezTo>
                    <a:pt x="348" y="772"/>
                    <a:pt x="362" y="755"/>
                    <a:pt x="362" y="734"/>
                  </a:cubicBezTo>
                  <a:cubicBezTo>
                    <a:pt x="362" y="731"/>
                    <a:pt x="361" y="728"/>
                    <a:pt x="361" y="726"/>
                  </a:cubicBezTo>
                  <a:cubicBezTo>
                    <a:pt x="482" y="669"/>
                    <a:pt x="482" y="669"/>
                    <a:pt x="482" y="669"/>
                  </a:cubicBezTo>
                  <a:cubicBezTo>
                    <a:pt x="487" y="674"/>
                    <a:pt x="492" y="679"/>
                    <a:pt x="500" y="681"/>
                  </a:cubicBezTo>
                  <a:cubicBezTo>
                    <a:pt x="500" y="875"/>
                    <a:pt x="500" y="875"/>
                    <a:pt x="500" y="875"/>
                  </a:cubicBezTo>
                  <a:cubicBezTo>
                    <a:pt x="496" y="876"/>
                    <a:pt x="492" y="879"/>
                    <a:pt x="488" y="881"/>
                  </a:cubicBezTo>
                  <a:cubicBezTo>
                    <a:pt x="328" y="827"/>
                    <a:pt x="328" y="827"/>
                    <a:pt x="328" y="827"/>
                  </a:cubicBezTo>
                  <a:cubicBezTo>
                    <a:pt x="328" y="803"/>
                    <a:pt x="328" y="803"/>
                    <a:pt x="328" y="803"/>
                  </a:cubicBezTo>
                  <a:close/>
                  <a:moveTo>
                    <a:pt x="328" y="934"/>
                  </a:moveTo>
                  <a:cubicBezTo>
                    <a:pt x="328" y="850"/>
                    <a:pt x="328" y="850"/>
                    <a:pt x="328" y="850"/>
                  </a:cubicBezTo>
                  <a:cubicBezTo>
                    <a:pt x="476" y="899"/>
                    <a:pt x="475" y="899"/>
                    <a:pt x="475" y="899"/>
                  </a:cubicBezTo>
                  <a:cubicBezTo>
                    <a:pt x="474" y="902"/>
                    <a:pt x="474" y="905"/>
                    <a:pt x="473" y="908"/>
                  </a:cubicBezTo>
                  <a:cubicBezTo>
                    <a:pt x="397" y="944"/>
                    <a:pt x="397" y="944"/>
                    <a:pt x="397" y="944"/>
                  </a:cubicBezTo>
                  <a:cubicBezTo>
                    <a:pt x="374" y="941"/>
                    <a:pt x="352" y="938"/>
                    <a:pt x="328" y="934"/>
                  </a:cubicBezTo>
                  <a:close/>
                  <a:moveTo>
                    <a:pt x="1409" y="970"/>
                  </a:moveTo>
                  <a:cubicBezTo>
                    <a:pt x="1422" y="951"/>
                    <a:pt x="1444" y="938"/>
                    <a:pt x="1468" y="938"/>
                  </a:cubicBezTo>
                  <a:cubicBezTo>
                    <a:pt x="1488" y="938"/>
                    <a:pt x="1505" y="946"/>
                    <a:pt x="1518" y="959"/>
                  </a:cubicBezTo>
                  <a:cubicBezTo>
                    <a:pt x="1482" y="964"/>
                    <a:pt x="1446" y="967"/>
                    <a:pt x="1409" y="970"/>
                  </a:cubicBezTo>
                  <a:close/>
                  <a:moveTo>
                    <a:pt x="2667" y="475"/>
                  </a:moveTo>
                  <a:cubicBezTo>
                    <a:pt x="2667" y="436"/>
                    <a:pt x="2698" y="405"/>
                    <a:pt x="2736" y="405"/>
                  </a:cubicBezTo>
                  <a:cubicBezTo>
                    <a:pt x="2775" y="405"/>
                    <a:pt x="2806" y="436"/>
                    <a:pt x="2806" y="475"/>
                  </a:cubicBezTo>
                  <a:cubicBezTo>
                    <a:pt x="2806" y="514"/>
                    <a:pt x="2775" y="545"/>
                    <a:pt x="2736" y="545"/>
                  </a:cubicBezTo>
                  <a:cubicBezTo>
                    <a:pt x="2698" y="545"/>
                    <a:pt x="2667" y="514"/>
                    <a:pt x="2667" y="475"/>
                  </a:cubicBezTo>
                  <a:close/>
                  <a:moveTo>
                    <a:pt x="2758" y="599"/>
                  </a:moveTo>
                  <a:cubicBezTo>
                    <a:pt x="2762" y="578"/>
                    <a:pt x="2762" y="578"/>
                    <a:pt x="2762" y="578"/>
                  </a:cubicBezTo>
                  <a:cubicBezTo>
                    <a:pt x="2773" y="575"/>
                    <a:pt x="2783" y="571"/>
                    <a:pt x="2792" y="565"/>
                  </a:cubicBezTo>
                  <a:cubicBezTo>
                    <a:pt x="2820" y="582"/>
                    <a:pt x="2820" y="582"/>
                    <a:pt x="2820" y="582"/>
                  </a:cubicBezTo>
                  <a:cubicBezTo>
                    <a:pt x="2800" y="587"/>
                    <a:pt x="2779" y="593"/>
                    <a:pt x="2758" y="599"/>
                  </a:cubicBezTo>
                  <a:close/>
                  <a:moveTo>
                    <a:pt x="3453" y="188"/>
                  </a:moveTo>
                  <a:cubicBezTo>
                    <a:pt x="3454" y="186"/>
                    <a:pt x="3457" y="185"/>
                    <a:pt x="3459" y="186"/>
                  </a:cubicBezTo>
                  <a:cubicBezTo>
                    <a:pt x="3753" y="316"/>
                    <a:pt x="3753" y="316"/>
                    <a:pt x="3753" y="316"/>
                  </a:cubicBezTo>
                  <a:cubicBezTo>
                    <a:pt x="3755" y="317"/>
                    <a:pt x="3756" y="319"/>
                    <a:pt x="3755" y="322"/>
                  </a:cubicBezTo>
                  <a:cubicBezTo>
                    <a:pt x="3754" y="324"/>
                    <a:pt x="3751" y="325"/>
                    <a:pt x="3749" y="324"/>
                  </a:cubicBezTo>
                  <a:cubicBezTo>
                    <a:pt x="3455" y="194"/>
                    <a:pt x="3455" y="194"/>
                    <a:pt x="3455" y="194"/>
                  </a:cubicBezTo>
                  <a:cubicBezTo>
                    <a:pt x="3453" y="193"/>
                    <a:pt x="3452" y="191"/>
                    <a:pt x="3453" y="188"/>
                  </a:cubicBezTo>
                  <a:close/>
                  <a:moveTo>
                    <a:pt x="3434" y="232"/>
                  </a:moveTo>
                  <a:cubicBezTo>
                    <a:pt x="3435" y="230"/>
                    <a:pt x="3438" y="229"/>
                    <a:pt x="3440" y="230"/>
                  </a:cubicBezTo>
                  <a:cubicBezTo>
                    <a:pt x="3734" y="360"/>
                    <a:pt x="3734" y="360"/>
                    <a:pt x="3734" y="360"/>
                  </a:cubicBezTo>
                  <a:cubicBezTo>
                    <a:pt x="3736" y="361"/>
                    <a:pt x="3737" y="363"/>
                    <a:pt x="3736" y="366"/>
                  </a:cubicBezTo>
                  <a:cubicBezTo>
                    <a:pt x="3735" y="367"/>
                    <a:pt x="3732" y="369"/>
                    <a:pt x="3730" y="368"/>
                  </a:cubicBezTo>
                  <a:cubicBezTo>
                    <a:pt x="3437" y="238"/>
                    <a:pt x="3437" y="238"/>
                    <a:pt x="3437" y="238"/>
                  </a:cubicBezTo>
                  <a:cubicBezTo>
                    <a:pt x="3434" y="237"/>
                    <a:pt x="3433" y="234"/>
                    <a:pt x="3434" y="232"/>
                  </a:cubicBezTo>
                  <a:close/>
                  <a:moveTo>
                    <a:pt x="3415" y="276"/>
                  </a:moveTo>
                  <a:cubicBezTo>
                    <a:pt x="3416" y="274"/>
                    <a:pt x="3419" y="273"/>
                    <a:pt x="3421" y="274"/>
                  </a:cubicBezTo>
                  <a:cubicBezTo>
                    <a:pt x="3715" y="404"/>
                    <a:pt x="3715" y="404"/>
                    <a:pt x="3715" y="404"/>
                  </a:cubicBezTo>
                  <a:cubicBezTo>
                    <a:pt x="3717" y="404"/>
                    <a:pt x="3718" y="407"/>
                    <a:pt x="3717" y="410"/>
                  </a:cubicBezTo>
                  <a:cubicBezTo>
                    <a:pt x="3716" y="411"/>
                    <a:pt x="3713" y="413"/>
                    <a:pt x="3711" y="411"/>
                  </a:cubicBezTo>
                  <a:cubicBezTo>
                    <a:pt x="3418" y="282"/>
                    <a:pt x="3418" y="282"/>
                    <a:pt x="3418" y="282"/>
                  </a:cubicBezTo>
                  <a:cubicBezTo>
                    <a:pt x="3415" y="281"/>
                    <a:pt x="3414" y="278"/>
                    <a:pt x="3415" y="276"/>
                  </a:cubicBezTo>
                  <a:close/>
                  <a:moveTo>
                    <a:pt x="3698" y="453"/>
                  </a:moveTo>
                  <a:cubicBezTo>
                    <a:pt x="3697" y="456"/>
                    <a:pt x="3695" y="457"/>
                    <a:pt x="3692" y="456"/>
                  </a:cubicBezTo>
                  <a:cubicBezTo>
                    <a:pt x="3399" y="326"/>
                    <a:pt x="3399" y="326"/>
                    <a:pt x="3399" y="326"/>
                  </a:cubicBezTo>
                  <a:cubicBezTo>
                    <a:pt x="3397" y="325"/>
                    <a:pt x="3396" y="322"/>
                    <a:pt x="3396" y="320"/>
                  </a:cubicBezTo>
                  <a:cubicBezTo>
                    <a:pt x="3397" y="318"/>
                    <a:pt x="3400" y="317"/>
                    <a:pt x="3402" y="318"/>
                  </a:cubicBezTo>
                  <a:cubicBezTo>
                    <a:pt x="3696" y="448"/>
                    <a:pt x="3696" y="448"/>
                    <a:pt x="3696" y="448"/>
                  </a:cubicBezTo>
                  <a:cubicBezTo>
                    <a:pt x="3698" y="448"/>
                    <a:pt x="3699" y="451"/>
                    <a:pt x="3698" y="4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sp>
          <p:nvSpPr>
            <p:cNvPr id="35" name="Freeform 25"/>
            <p:cNvSpPr>
              <a:spLocks/>
            </p:cNvSpPr>
            <p:nvPr userDrawn="1"/>
          </p:nvSpPr>
          <p:spPr bwMode="auto">
            <a:xfrm>
              <a:off x="6518275" y="5014913"/>
              <a:ext cx="6350" cy="3175"/>
            </a:xfrm>
            <a:custGeom>
              <a:avLst/>
              <a:gdLst>
                <a:gd name="T0" fmla="*/ 1 w 2"/>
                <a:gd name="T1" fmla="*/ 0 h 1"/>
                <a:gd name="T2" fmla="*/ 1 w 2"/>
                <a:gd name="T3" fmla="*/ 0 h 1"/>
              </a:gdLst>
              <a:ahLst/>
              <a:cxnLst>
                <a:cxn ang="0">
                  <a:pos x="T0" y="T1"/>
                </a:cxn>
                <a:cxn ang="0">
                  <a:pos x="T2" y="T3"/>
                </a:cxn>
              </a:cxnLst>
              <a:rect l="0" t="0" r="r" b="b"/>
              <a:pathLst>
                <a:path w="2" h="1">
                  <a:moveTo>
                    <a:pt x="1" y="0"/>
                  </a:move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zh-CN" altLang="en-US"/>
            </a:p>
          </p:txBody>
        </p:sp>
      </p:grpSp>
      <p:sp>
        <p:nvSpPr>
          <p:cNvPr id="2" name="标题占位符 1"/>
          <p:cNvSpPr>
            <a:spLocks noGrp="1"/>
          </p:cNvSpPr>
          <p:nvPr>
            <p:ph type="title"/>
          </p:nvPr>
        </p:nvSpPr>
        <p:spPr>
          <a:xfrm>
            <a:off x="695325" y="2"/>
            <a:ext cx="10801350" cy="923924"/>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fld id="{6489D9C7-5DC6-4263-87FF-7C99F6FB63C3}" type="datetime1">
              <a:rPr lang="zh-CN" altLang="en-US" smtClean="0"/>
              <a:pPr/>
              <a:t>2019/11/19</a:t>
            </a:fld>
            <a:endParaRPr lang="zh-CN" altLang="en-US"/>
          </a:p>
        </p:txBody>
      </p:sp>
      <p:sp>
        <p:nvSpPr>
          <p:cNvPr id="5" name="页脚占位符 4"/>
          <p:cNvSpPr>
            <a:spLocks noGrp="1"/>
          </p:cNvSpPr>
          <p:nvPr>
            <p:ph type="ftr" sz="quarter" idx="3"/>
          </p:nvPr>
        </p:nvSpPr>
        <p:spPr>
          <a:xfrm>
            <a:off x="695325" y="6515100"/>
            <a:ext cx="4114800"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lht18@mails.Tsinghua.edu.cn</a:t>
            </a:r>
            <a:endParaRPr lang="zh-CN" altLang="en-US" dirty="0"/>
          </a:p>
        </p:txBody>
      </p:sp>
      <p:sp>
        <p:nvSpPr>
          <p:cNvPr id="6" name="灯片编号占位符 5"/>
          <p:cNvSpPr>
            <a:spLocks noGrp="1"/>
          </p:cNvSpPr>
          <p:nvPr>
            <p:ph type="sldNum" sz="quarter" idx="4"/>
          </p:nvPr>
        </p:nvSpPr>
        <p:spPr>
          <a:xfrm>
            <a:off x="8610599" y="6515100"/>
            <a:ext cx="2886075"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sp>
        <p:nvSpPr>
          <p:cNvPr id="16" name="직사각형 45"/>
          <p:cNvSpPr/>
          <p:nvPr userDrawn="1"/>
        </p:nvSpPr>
        <p:spPr>
          <a:xfrm>
            <a:off x="-600" y="937992"/>
            <a:ext cx="12192000" cy="10636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zh-CN" altLang="en-US" dirty="0"/>
              <a:t>政务大数据课程个人项目开题报告</a:t>
            </a:r>
            <a:endParaRPr lang="en-US" altLang="zh-CN" dirty="0"/>
          </a:p>
        </p:txBody>
      </p:sp>
      <p:sp>
        <p:nvSpPr>
          <p:cNvPr id="4" name="标题 3"/>
          <p:cNvSpPr>
            <a:spLocks noGrp="1"/>
          </p:cNvSpPr>
          <p:nvPr>
            <p:ph type="ctrTitle"/>
          </p:nvPr>
        </p:nvSpPr>
        <p:spPr/>
        <p:txBody>
          <a:bodyPr/>
          <a:lstStyle/>
          <a:p>
            <a:r>
              <a:rPr lang="zh-CN" altLang="en-US" dirty="0"/>
              <a:t>基于文本数据挖掘的官媒主题效力分析</a:t>
            </a:r>
          </a:p>
        </p:txBody>
      </p:sp>
      <p:sp>
        <p:nvSpPr>
          <p:cNvPr id="6" name="文本占位符 5"/>
          <p:cNvSpPr>
            <a:spLocks noGrp="1"/>
          </p:cNvSpPr>
          <p:nvPr>
            <p:ph type="body" sz="quarter" idx="10"/>
          </p:nvPr>
        </p:nvSpPr>
        <p:spPr/>
        <p:txBody>
          <a:bodyPr/>
          <a:lstStyle/>
          <a:p>
            <a:r>
              <a:rPr lang="zh-CN" altLang="en-US" dirty="0"/>
              <a:t>清华大学电机系 博士生 刘昊天</a:t>
            </a:r>
            <a:endParaRPr lang="en-US" altLang="zh-CN" dirty="0"/>
          </a:p>
        </p:txBody>
      </p:sp>
      <p:sp>
        <p:nvSpPr>
          <p:cNvPr id="7" name="文本占位符 6"/>
          <p:cNvSpPr>
            <a:spLocks noGrp="1"/>
          </p:cNvSpPr>
          <p:nvPr>
            <p:ph type="body" sz="quarter" idx="11"/>
          </p:nvPr>
        </p:nvSpPr>
        <p:spPr/>
        <p:txBody>
          <a:bodyPr/>
          <a:lstStyle/>
          <a:p>
            <a:r>
              <a:rPr lang="en-US" altLang="zh-CN" dirty="0"/>
              <a:t>lht18@mails.Tsinghua.edu.cn</a:t>
            </a:r>
            <a:endParaRPr lang="zh-CN" altLang="en-US" dirty="0"/>
          </a:p>
        </p:txBody>
      </p:sp>
    </p:spTree>
    <p:extLst>
      <p:ext uri="{BB962C8B-B14F-4D97-AF65-F5344CB8AC3E}">
        <p14:creationId xmlns:p14="http://schemas.microsoft.com/office/powerpoint/2010/main" val="3947312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3F82F-0C7C-4788-8EE6-EEB36F6BE78F}"/>
              </a:ext>
            </a:extLst>
          </p:cNvPr>
          <p:cNvSpPr>
            <a:spLocks noGrp="1"/>
          </p:cNvSpPr>
          <p:nvPr>
            <p:ph type="title"/>
          </p:nvPr>
        </p:nvSpPr>
        <p:spPr/>
        <p:txBody>
          <a:bodyPr/>
          <a:lstStyle/>
          <a:p>
            <a:r>
              <a:rPr lang="en-US" altLang="zh-CN" dirty="0">
                <a:solidFill>
                  <a:schemeClr val="accent6"/>
                </a:solidFill>
              </a:rPr>
              <a:t>06 | </a:t>
            </a:r>
            <a:r>
              <a:rPr lang="zh-CN" altLang="en-US" dirty="0"/>
              <a:t>计划</a:t>
            </a:r>
            <a:r>
              <a:rPr lang="en-US" altLang="zh-CN" dirty="0"/>
              <a:t> / SCHEDULE</a:t>
            </a:r>
            <a:endParaRPr lang="en-US" dirty="0"/>
          </a:p>
        </p:txBody>
      </p:sp>
      <p:sp>
        <p:nvSpPr>
          <p:cNvPr id="3" name="页脚占位符 2">
            <a:extLst>
              <a:ext uri="{FF2B5EF4-FFF2-40B4-BE49-F238E27FC236}">
                <a16:creationId xmlns:a16="http://schemas.microsoft.com/office/drawing/2014/main" id="{68246B46-226E-45E6-BB2B-4903758F7E43}"/>
              </a:ext>
            </a:extLst>
          </p:cNvPr>
          <p:cNvSpPr>
            <a:spLocks noGrp="1"/>
          </p:cNvSpPr>
          <p:nvPr>
            <p:ph type="ftr" sz="quarter" idx="11"/>
          </p:nvPr>
        </p:nvSpPr>
        <p:spPr/>
        <p:txBody>
          <a:bodyPr/>
          <a:lstStyle/>
          <a:p>
            <a:r>
              <a:rPr lang="en-US" altLang="zh-CN"/>
              <a:t>lht18@mails.Tsinghua.edu.cn</a:t>
            </a:r>
            <a:endParaRPr lang="zh-CN" altLang="en-US" dirty="0"/>
          </a:p>
        </p:txBody>
      </p:sp>
      <p:sp>
        <p:nvSpPr>
          <p:cNvPr id="4" name="灯片编号占位符 3">
            <a:extLst>
              <a:ext uri="{FF2B5EF4-FFF2-40B4-BE49-F238E27FC236}">
                <a16:creationId xmlns:a16="http://schemas.microsoft.com/office/drawing/2014/main" id="{BC34BD28-09EB-46F1-9057-CA80547AB7E4}"/>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cxnSp>
        <p:nvCxnSpPr>
          <p:cNvPr id="6" name="直接连接符 5">
            <a:extLst>
              <a:ext uri="{FF2B5EF4-FFF2-40B4-BE49-F238E27FC236}">
                <a16:creationId xmlns:a16="http://schemas.microsoft.com/office/drawing/2014/main" id="{E3FF1927-EC59-4B87-89FD-0448F301A32F}"/>
              </a:ext>
            </a:extLst>
          </p:cNvPr>
          <p:cNvCxnSpPr>
            <a:cxnSpLocks/>
            <a:stCxn id="11" idx="7"/>
            <a:endCxn id="12" idx="2"/>
          </p:cNvCxnSpPr>
          <p:nvPr/>
        </p:nvCxnSpPr>
        <p:spPr>
          <a:xfrm flipV="1">
            <a:off x="860857" y="3749678"/>
            <a:ext cx="1310848" cy="120813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506BDE2-CEE8-42D3-83E5-D9122B1E4487}"/>
              </a:ext>
            </a:extLst>
          </p:cNvPr>
          <p:cNvCxnSpPr>
            <a:cxnSpLocks/>
            <a:stCxn id="12" idx="6"/>
            <a:endCxn id="13" idx="1"/>
          </p:cNvCxnSpPr>
          <p:nvPr/>
        </p:nvCxnSpPr>
        <p:spPr>
          <a:xfrm>
            <a:off x="2375066" y="3749678"/>
            <a:ext cx="1281736" cy="121943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2142108-D6E0-4E6A-9D10-077708776813}"/>
              </a:ext>
            </a:extLst>
          </p:cNvPr>
          <p:cNvCxnSpPr>
            <a:cxnSpLocks/>
            <a:stCxn id="13" idx="7"/>
            <a:endCxn id="14" idx="3"/>
          </p:cNvCxnSpPr>
          <p:nvPr/>
        </p:nvCxnSpPr>
        <p:spPr>
          <a:xfrm flipV="1">
            <a:off x="3800599" y="3847941"/>
            <a:ext cx="1371295" cy="1121167"/>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88D162D-8597-4B0C-8865-27FA690D8209}"/>
              </a:ext>
            </a:extLst>
          </p:cNvPr>
          <p:cNvCxnSpPr>
            <a:cxnSpLocks/>
            <a:stCxn id="15" idx="7"/>
            <a:endCxn id="16" idx="2"/>
          </p:cNvCxnSpPr>
          <p:nvPr/>
        </p:nvCxnSpPr>
        <p:spPr>
          <a:xfrm flipV="1">
            <a:off x="7403077" y="2954743"/>
            <a:ext cx="2026983" cy="523532"/>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EC6BD02-AF62-4BC2-83FB-95C28E0C66D1}"/>
              </a:ext>
            </a:extLst>
          </p:cNvPr>
          <p:cNvCxnSpPr>
            <a:cxnSpLocks/>
            <a:stCxn id="14" idx="6"/>
            <a:endCxn id="15" idx="2"/>
          </p:cNvCxnSpPr>
          <p:nvPr/>
        </p:nvCxnSpPr>
        <p:spPr>
          <a:xfrm flipV="1">
            <a:off x="5345473" y="3549167"/>
            <a:ext cx="1884025" cy="22788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íšľîďé">
            <a:extLst>
              <a:ext uri="{FF2B5EF4-FFF2-40B4-BE49-F238E27FC236}">
                <a16:creationId xmlns:a16="http://schemas.microsoft.com/office/drawing/2014/main" id="{0049A88D-22E9-49DC-8AB6-C9DDF676CC59}"/>
              </a:ext>
            </a:extLst>
          </p:cNvPr>
          <p:cNvSpPr/>
          <p:nvPr/>
        </p:nvSpPr>
        <p:spPr>
          <a:xfrm>
            <a:off x="687278" y="4928447"/>
            <a:ext cx="203361" cy="200511"/>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2" name="iṩḻîḍè">
            <a:extLst>
              <a:ext uri="{FF2B5EF4-FFF2-40B4-BE49-F238E27FC236}">
                <a16:creationId xmlns:a16="http://schemas.microsoft.com/office/drawing/2014/main" id="{1B69743F-0B30-45C2-BCF5-E0775BF9FEFA}"/>
              </a:ext>
            </a:extLst>
          </p:cNvPr>
          <p:cNvSpPr/>
          <p:nvPr/>
        </p:nvSpPr>
        <p:spPr>
          <a:xfrm>
            <a:off x="2171705" y="3649422"/>
            <a:ext cx="203361" cy="2005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íṩlíḓê">
            <a:extLst>
              <a:ext uri="{FF2B5EF4-FFF2-40B4-BE49-F238E27FC236}">
                <a16:creationId xmlns:a16="http://schemas.microsoft.com/office/drawing/2014/main" id="{22904643-7DF6-4ADC-871D-8F8E388F2302}"/>
              </a:ext>
            </a:extLst>
          </p:cNvPr>
          <p:cNvSpPr/>
          <p:nvPr/>
        </p:nvSpPr>
        <p:spPr>
          <a:xfrm>
            <a:off x="3627020" y="4939744"/>
            <a:ext cx="203361" cy="2005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išļïḍè">
            <a:extLst>
              <a:ext uri="{FF2B5EF4-FFF2-40B4-BE49-F238E27FC236}">
                <a16:creationId xmlns:a16="http://schemas.microsoft.com/office/drawing/2014/main" id="{F43A4C2B-17DD-4D78-9A18-06B2F20B836E}"/>
              </a:ext>
            </a:extLst>
          </p:cNvPr>
          <p:cNvSpPr/>
          <p:nvPr/>
        </p:nvSpPr>
        <p:spPr>
          <a:xfrm>
            <a:off x="5142112" y="3676794"/>
            <a:ext cx="203361" cy="2005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íśľîḍe">
            <a:extLst>
              <a:ext uri="{FF2B5EF4-FFF2-40B4-BE49-F238E27FC236}">
                <a16:creationId xmlns:a16="http://schemas.microsoft.com/office/drawing/2014/main" id="{4A493AE1-75FC-4104-BDB6-7760A1584617}"/>
              </a:ext>
            </a:extLst>
          </p:cNvPr>
          <p:cNvSpPr/>
          <p:nvPr/>
        </p:nvSpPr>
        <p:spPr>
          <a:xfrm>
            <a:off x="7229498" y="3448911"/>
            <a:ext cx="203361" cy="2005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íṧļíḓé">
            <a:extLst>
              <a:ext uri="{FF2B5EF4-FFF2-40B4-BE49-F238E27FC236}">
                <a16:creationId xmlns:a16="http://schemas.microsoft.com/office/drawing/2014/main" id="{0A6F68E6-B10A-407E-9478-61A11D831552}"/>
              </a:ext>
            </a:extLst>
          </p:cNvPr>
          <p:cNvSpPr/>
          <p:nvPr/>
        </p:nvSpPr>
        <p:spPr>
          <a:xfrm>
            <a:off x="9430060" y="2854487"/>
            <a:ext cx="203361" cy="2005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íṡlïḓê">
            <a:extLst>
              <a:ext uri="{FF2B5EF4-FFF2-40B4-BE49-F238E27FC236}">
                <a16:creationId xmlns:a16="http://schemas.microsoft.com/office/drawing/2014/main" id="{6B13B1BD-6DD7-4D6B-AD96-FA8CA597D682}"/>
              </a:ext>
            </a:extLst>
          </p:cNvPr>
          <p:cNvSpPr/>
          <p:nvPr/>
        </p:nvSpPr>
        <p:spPr bwMode="auto">
          <a:xfrm>
            <a:off x="878303" y="5060395"/>
            <a:ext cx="1756426" cy="288365"/>
          </a:xfrm>
          <a:prstGeom prst="roundRect">
            <a:avLst>
              <a:gd name="adj" fmla="val 0"/>
            </a:avLst>
          </a:prstGeom>
          <a:noFill/>
          <a:ln w="28575" algn="ctr">
            <a:noFill/>
            <a:round/>
            <a:headEnd/>
            <a:tailEnd/>
          </a:ln>
        </p:spPr>
        <p:txBody>
          <a:bodyPr wrap="none" lIns="91440" tIns="45720" rIns="91440" bIns="45720" anchor="ctr">
            <a:normAutofit fontScale="92500" lnSpcReduction="20000"/>
          </a:bodyPr>
          <a:lstStyle/>
          <a:p>
            <a:pPr defTabSz="914400"/>
            <a:r>
              <a:rPr lang="zh-CN" altLang="en-US" sz="1600" b="1" kern="0" dirty="0"/>
              <a:t>数据获取</a:t>
            </a:r>
          </a:p>
        </p:txBody>
      </p:sp>
      <p:sp>
        <p:nvSpPr>
          <p:cNvPr id="18" name="íşliḓé">
            <a:extLst>
              <a:ext uri="{FF2B5EF4-FFF2-40B4-BE49-F238E27FC236}">
                <a16:creationId xmlns:a16="http://schemas.microsoft.com/office/drawing/2014/main" id="{0899F316-92F8-4CD6-9C93-29BB1B9D1D5D}"/>
              </a:ext>
            </a:extLst>
          </p:cNvPr>
          <p:cNvSpPr/>
          <p:nvPr/>
        </p:nvSpPr>
        <p:spPr bwMode="auto">
          <a:xfrm>
            <a:off x="878302" y="5348760"/>
            <a:ext cx="2596417" cy="63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选取若干关注的公众号及特定的时间段</a:t>
            </a:r>
            <a:endParaRPr lang="en-US" altLang="zh-CN" sz="1000" dirty="0"/>
          </a:p>
          <a:p>
            <a:pPr marL="171450" indent="-171450">
              <a:lnSpc>
                <a:spcPct val="150000"/>
              </a:lnSpc>
              <a:spcBef>
                <a:spcPct val="0"/>
              </a:spcBef>
              <a:buFont typeface="Arial" panose="020B0604020202020204" pitchFamily="34" charset="0"/>
              <a:buChar char="•"/>
            </a:pPr>
            <a:r>
              <a:rPr lang="zh-CN" altLang="en-US" sz="1000" dirty="0"/>
              <a:t>获取公众号推文数据</a:t>
            </a:r>
            <a:endParaRPr lang="en-US" altLang="zh-CN" sz="1000" dirty="0"/>
          </a:p>
        </p:txBody>
      </p:sp>
      <p:sp>
        <p:nvSpPr>
          <p:cNvPr id="19" name="íṧlîḓe">
            <a:extLst>
              <a:ext uri="{FF2B5EF4-FFF2-40B4-BE49-F238E27FC236}">
                <a16:creationId xmlns:a16="http://schemas.microsoft.com/office/drawing/2014/main" id="{40B5C021-A7D0-4DBD-B5A3-A12E2CEDAB3F}"/>
              </a:ext>
            </a:extLst>
          </p:cNvPr>
          <p:cNvSpPr/>
          <p:nvPr/>
        </p:nvSpPr>
        <p:spPr bwMode="auto">
          <a:xfrm>
            <a:off x="3990623" y="5060395"/>
            <a:ext cx="1756426" cy="288365"/>
          </a:xfrm>
          <a:prstGeom prst="roundRect">
            <a:avLst>
              <a:gd name="adj" fmla="val 0"/>
            </a:avLst>
          </a:prstGeom>
          <a:noFill/>
          <a:ln w="28575" algn="ctr">
            <a:noFill/>
            <a:round/>
            <a:headEnd/>
            <a:tailEnd/>
          </a:ln>
        </p:spPr>
        <p:txBody>
          <a:bodyPr wrap="none" lIns="91440" tIns="45720" rIns="91440" bIns="45720" anchor="ctr">
            <a:normAutofit fontScale="92500" lnSpcReduction="20000"/>
          </a:bodyPr>
          <a:lstStyle/>
          <a:p>
            <a:pPr defTabSz="914400"/>
            <a:r>
              <a:rPr lang="zh-CN" altLang="en-US" sz="1600" b="1" kern="0" dirty="0"/>
              <a:t>文本预处理</a:t>
            </a:r>
          </a:p>
        </p:txBody>
      </p:sp>
      <p:sp>
        <p:nvSpPr>
          <p:cNvPr id="20" name="íṡľiḋé">
            <a:extLst>
              <a:ext uri="{FF2B5EF4-FFF2-40B4-BE49-F238E27FC236}">
                <a16:creationId xmlns:a16="http://schemas.microsoft.com/office/drawing/2014/main" id="{114A9A05-81B4-43AD-B199-182071FDAC7A}"/>
              </a:ext>
            </a:extLst>
          </p:cNvPr>
          <p:cNvSpPr/>
          <p:nvPr/>
        </p:nvSpPr>
        <p:spPr bwMode="auto">
          <a:xfrm>
            <a:off x="3990622" y="5348760"/>
            <a:ext cx="2596417" cy="53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选取关注的推文</a:t>
            </a:r>
            <a:endParaRPr lang="en-US" altLang="zh-CN" sz="1000" dirty="0"/>
          </a:p>
          <a:p>
            <a:pPr marL="171450" indent="-171450">
              <a:lnSpc>
                <a:spcPct val="150000"/>
              </a:lnSpc>
              <a:spcBef>
                <a:spcPct val="0"/>
              </a:spcBef>
              <a:buFont typeface="Arial" panose="020B0604020202020204" pitchFamily="34" charset="0"/>
              <a:buChar char="•"/>
            </a:pPr>
            <a:r>
              <a:rPr lang="zh-CN" altLang="en-US" sz="1000" dirty="0"/>
              <a:t>分词与停词</a:t>
            </a:r>
            <a:endParaRPr lang="en-US" altLang="zh-CN" sz="1000" dirty="0"/>
          </a:p>
        </p:txBody>
      </p:sp>
      <p:sp>
        <p:nvSpPr>
          <p:cNvPr id="21" name="iṩ1îḋé">
            <a:extLst>
              <a:ext uri="{FF2B5EF4-FFF2-40B4-BE49-F238E27FC236}">
                <a16:creationId xmlns:a16="http://schemas.microsoft.com/office/drawing/2014/main" id="{127CD772-34F9-4E27-81E6-C10ABBDA9E05}"/>
              </a:ext>
            </a:extLst>
          </p:cNvPr>
          <p:cNvSpPr/>
          <p:nvPr/>
        </p:nvSpPr>
        <p:spPr bwMode="auto">
          <a:xfrm>
            <a:off x="2349109" y="3182015"/>
            <a:ext cx="1756426" cy="288365"/>
          </a:xfrm>
          <a:prstGeom prst="roundRect">
            <a:avLst>
              <a:gd name="adj" fmla="val 0"/>
            </a:avLst>
          </a:prstGeom>
          <a:noFill/>
          <a:ln w="28575" algn="ctr">
            <a:noFill/>
            <a:round/>
            <a:headEnd/>
            <a:tailEnd/>
          </a:ln>
        </p:spPr>
        <p:txBody>
          <a:bodyPr wrap="none" lIns="91440" tIns="45720" rIns="91440" bIns="45720" anchor="ctr">
            <a:normAutofit fontScale="92500" lnSpcReduction="20000"/>
          </a:bodyPr>
          <a:lstStyle/>
          <a:p>
            <a:pPr defTabSz="914400"/>
            <a:r>
              <a:rPr lang="zh-CN" altLang="en-US" sz="1600" b="1" kern="0" dirty="0"/>
              <a:t>效力评估</a:t>
            </a:r>
          </a:p>
        </p:txBody>
      </p:sp>
      <p:sp>
        <p:nvSpPr>
          <p:cNvPr id="22" name="î$ḷîďè">
            <a:extLst>
              <a:ext uri="{FF2B5EF4-FFF2-40B4-BE49-F238E27FC236}">
                <a16:creationId xmlns:a16="http://schemas.microsoft.com/office/drawing/2014/main" id="{C94CDA8B-66CB-4622-A235-CAB40333405F}"/>
              </a:ext>
            </a:extLst>
          </p:cNvPr>
          <p:cNvSpPr/>
          <p:nvPr/>
        </p:nvSpPr>
        <p:spPr bwMode="auto">
          <a:xfrm>
            <a:off x="2349108" y="3470380"/>
            <a:ext cx="2596417" cy="53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选取量化指标评估效力</a:t>
            </a:r>
            <a:endParaRPr lang="en-US" altLang="zh-CN" sz="1000" dirty="0"/>
          </a:p>
          <a:p>
            <a:pPr marL="171450" indent="-171450">
              <a:lnSpc>
                <a:spcPct val="150000"/>
              </a:lnSpc>
              <a:spcBef>
                <a:spcPct val="0"/>
              </a:spcBef>
              <a:buFont typeface="Arial" panose="020B0604020202020204" pitchFamily="34" charset="0"/>
              <a:buChar char="•"/>
            </a:pPr>
            <a:r>
              <a:rPr lang="zh-CN" altLang="en-US" sz="1000" dirty="0"/>
              <a:t>计算各公众号各推文效力指标</a:t>
            </a:r>
            <a:endParaRPr lang="en-US" altLang="zh-CN" sz="1000" dirty="0"/>
          </a:p>
        </p:txBody>
      </p:sp>
      <p:sp>
        <p:nvSpPr>
          <p:cNvPr id="23" name="í$1îḍé">
            <a:extLst>
              <a:ext uri="{FF2B5EF4-FFF2-40B4-BE49-F238E27FC236}">
                <a16:creationId xmlns:a16="http://schemas.microsoft.com/office/drawing/2014/main" id="{9730BF19-E8A1-4B2C-9AD8-5031E80FC1D8}"/>
              </a:ext>
            </a:extLst>
          </p:cNvPr>
          <p:cNvSpPr/>
          <p:nvPr/>
        </p:nvSpPr>
        <p:spPr bwMode="auto">
          <a:xfrm>
            <a:off x="5287811" y="3928133"/>
            <a:ext cx="1756426" cy="288365"/>
          </a:xfrm>
          <a:prstGeom prst="roundRect">
            <a:avLst>
              <a:gd name="adj" fmla="val 0"/>
            </a:avLst>
          </a:prstGeom>
          <a:noFill/>
          <a:ln w="28575" algn="ctr">
            <a:noFill/>
            <a:round/>
            <a:headEnd/>
            <a:tailEnd/>
          </a:ln>
        </p:spPr>
        <p:txBody>
          <a:bodyPr wrap="none" lIns="91440" tIns="45720" rIns="91440" bIns="45720" anchor="ctr">
            <a:normAutofit fontScale="92500" lnSpcReduction="20000"/>
          </a:bodyPr>
          <a:lstStyle/>
          <a:p>
            <a:pPr defTabSz="914400"/>
            <a:r>
              <a:rPr lang="zh-CN" altLang="en-US" sz="1600" b="1" kern="0" dirty="0"/>
              <a:t>主题提取及相关分析</a:t>
            </a:r>
          </a:p>
        </p:txBody>
      </p:sp>
      <p:sp>
        <p:nvSpPr>
          <p:cNvPr id="24" name="iśļîḋé">
            <a:extLst>
              <a:ext uri="{FF2B5EF4-FFF2-40B4-BE49-F238E27FC236}">
                <a16:creationId xmlns:a16="http://schemas.microsoft.com/office/drawing/2014/main" id="{C2628C6E-7A77-4647-9269-3B7D6C914DA0}"/>
              </a:ext>
            </a:extLst>
          </p:cNvPr>
          <p:cNvSpPr/>
          <p:nvPr/>
        </p:nvSpPr>
        <p:spPr bwMode="auto">
          <a:xfrm>
            <a:off x="5287811" y="4216497"/>
            <a:ext cx="1760934" cy="84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采用已有的程序包进行主题提取</a:t>
            </a:r>
            <a:r>
              <a:rPr lang="en-US" altLang="zh-CN" sz="1000" dirty="0"/>
              <a:t>.</a:t>
            </a:r>
          </a:p>
          <a:p>
            <a:pPr marL="171450" indent="-171450">
              <a:lnSpc>
                <a:spcPct val="150000"/>
              </a:lnSpc>
              <a:spcBef>
                <a:spcPct val="0"/>
              </a:spcBef>
              <a:buFont typeface="Arial" panose="020B0604020202020204" pitchFamily="34" charset="0"/>
              <a:buChar char="•"/>
            </a:pPr>
            <a:r>
              <a:rPr lang="zh-CN" altLang="en-US" sz="1000" dirty="0"/>
              <a:t>主题的选取可能是人为的</a:t>
            </a:r>
            <a:endParaRPr lang="en-US" altLang="zh-CN" sz="1000" dirty="0"/>
          </a:p>
        </p:txBody>
      </p:sp>
      <p:sp>
        <p:nvSpPr>
          <p:cNvPr id="25" name="ïṥ1íďè">
            <a:extLst>
              <a:ext uri="{FF2B5EF4-FFF2-40B4-BE49-F238E27FC236}">
                <a16:creationId xmlns:a16="http://schemas.microsoft.com/office/drawing/2014/main" id="{376D609A-7671-417F-AD7D-40E503156277}"/>
              </a:ext>
            </a:extLst>
          </p:cNvPr>
          <p:cNvSpPr/>
          <p:nvPr/>
        </p:nvSpPr>
        <p:spPr bwMode="auto">
          <a:xfrm>
            <a:off x="7379860" y="3676386"/>
            <a:ext cx="1756426" cy="288365"/>
          </a:xfrm>
          <a:prstGeom prst="roundRect">
            <a:avLst>
              <a:gd name="adj" fmla="val 0"/>
            </a:avLst>
          </a:prstGeom>
          <a:noFill/>
          <a:ln w="28575" algn="ctr">
            <a:noFill/>
            <a:round/>
            <a:headEnd/>
            <a:tailEnd/>
          </a:ln>
        </p:spPr>
        <p:txBody>
          <a:bodyPr wrap="none" lIns="91440" tIns="45720" rIns="91440" bIns="45720" anchor="ctr">
            <a:normAutofit fontScale="92500" lnSpcReduction="20000"/>
          </a:bodyPr>
          <a:lstStyle/>
          <a:p>
            <a:pPr defTabSz="914400"/>
            <a:r>
              <a:rPr lang="zh-CN" altLang="en-US" sz="1600" b="1" kern="0" dirty="0"/>
              <a:t>情感提取及相关分析</a:t>
            </a:r>
          </a:p>
        </p:txBody>
      </p:sp>
      <p:sp>
        <p:nvSpPr>
          <p:cNvPr id="26" name="iś1îďè">
            <a:extLst>
              <a:ext uri="{FF2B5EF4-FFF2-40B4-BE49-F238E27FC236}">
                <a16:creationId xmlns:a16="http://schemas.microsoft.com/office/drawing/2014/main" id="{76D0B05A-85D2-450F-BCFF-8C3E87A461D5}"/>
              </a:ext>
            </a:extLst>
          </p:cNvPr>
          <p:cNvSpPr/>
          <p:nvPr/>
        </p:nvSpPr>
        <p:spPr bwMode="auto">
          <a:xfrm>
            <a:off x="7379860" y="3964751"/>
            <a:ext cx="2134670" cy="53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以推文的评论代表推文情感</a:t>
            </a:r>
            <a:endParaRPr lang="en-US" altLang="zh-CN" sz="1000" dirty="0"/>
          </a:p>
          <a:p>
            <a:pPr marL="171450" indent="-171450">
              <a:lnSpc>
                <a:spcPct val="150000"/>
              </a:lnSpc>
              <a:spcBef>
                <a:spcPct val="0"/>
              </a:spcBef>
              <a:buFont typeface="Arial" panose="020B0604020202020204" pitchFamily="34" charset="0"/>
              <a:buChar char="•"/>
            </a:pPr>
            <a:r>
              <a:rPr lang="zh-CN" altLang="en-US" sz="1000" dirty="0"/>
              <a:t>或直接分析推文情感</a:t>
            </a:r>
            <a:endParaRPr lang="en-US" altLang="zh-CN" sz="1000" dirty="0"/>
          </a:p>
        </p:txBody>
      </p:sp>
      <p:sp>
        <p:nvSpPr>
          <p:cNvPr id="27" name="ïšļîḋè">
            <a:extLst>
              <a:ext uri="{FF2B5EF4-FFF2-40B4-BE49-F238E27FC236}">
                <a16:creationId xmlns:a16="http://schemas.microsoft.com/office/drawing/2014/main" id="{6B2A9387-AA60-4775-831D-DD077BA1A3D0}"/>
              </a:ext>
            </a:extLst>
          </p:cNvPr>
          <p:cNvSpPr/>
          <p:nvPr/>
        </p:nvSpPr>
        <p:spPr bwMode="auto">
          <a:xfrm>
            <a:off x="9958730" y="2826725"/>
            <a:ext cx="1756426" cy="288365"/>
          </a:xfrm>
          <a:prstGeom prst="roundRect">
            <a:avLst>
              <a:gd name="adj" fmla="val 0"/>
            </a:avLst>
          </a:prstGeom>
          <a:noFill/>
          <a:ln w="28575" algn="ctr">
            <a:noFill/>
            <a:round/>
            <a:headEnd/>
            <a:tailEnd/>
          </a:ln>
        </p:spPr>
        <p:txBody>
          <a:bodyPr wrap="none" lIns="91440" tIns="45720" rIns="91440" bIns="45720" anchor="ctr">
            <a:normAutofit fontScale="92500" lnSpcReduction="20000"/>
          </a:bodyPr>
          <a:lstStyle/>
          <a:p>
            <a:pPr defTabSz="914400"/>
            <a:r>
              <a:rPr lang="zh-CN" altLang="en-US" sz="1600" b="1" kern="0" dirty="0"/>
              <a:t>横向对比</a:t>
            </a:r>
          </a:p>
        </p:txBody>
      </p:sp>
      <p:sp>
        <p:nvSpPr>
          <p:cNvPr id="28" name="ïṧḷïḋé">
            <a:extLst>
              <a:ext uri="{FF2B5EF4-FFF2-40B4-BE49-F238E27FC236}">
                <a16:creationId xmlns:a16="http://schemas.microsoft.com/office/drawing/2014/main" id="{8280C361-D15A-441E-B44B-8338833DE3D3}"/>
              </a:ext>
            </a:extLst>
          </p:cNvPr>
          <p:cNvSpPr/>
          <p:nvPr/>
        </p:nvSpPr>
        <p:spPr bwMode="auto">
          <a:xfrm>
            <a:off x="9958730" y="3115089"/>
            <a:ext cx="2048832" cy="53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对比不同公众号的结果</a:t>
            </a:r>
            <a:endParaRPr lang="en-US" altLang="zh-CN" sz="1000" dirty="0"/>
          </a:p>
          <a:p>
            <a:pPr marL="171450" indent="-171450">
              <a:lnSpc>
                <a:spcPct val="150000"/>
              </a:lnSpc>
              <a:spcBef>
                <a:spcPct val="0"/>
              </a:spcBef>
              <a:buFont typeface="Arial" panose="020B0604020202020204" pitchFamily="34" charset="0"/>
              <a:buChar char="•"/>
            </a:pPr>
            <a:r>
              <a:rPr lang="zh-CN" altLang="en-US" sz="1000" dirty="0"/>
              <a:t>得出所研究问题的结论</a:t>
            </a:r>
            <a:endParaRPr lang="en-US" altLang="zh-CN" sz="1000" dirty="0"/>
          </a:p>
        </p:txBody>
      </p:sp>
      <p:sp>
        <p:nvSpPr>
          <p:cNvPr id="30" name="ïṡlíḓê">
            <a:extLst>
              <a:ext uri="{FF2B5EF4-FFF2-40B4-BE49-F238E27FC236}">
                <a16:creationId xmlns:a16="http://schemas.microsoft.com/office/drawing/2014/main" id="{2D2C72F9-875E-4521-9977-4EB3A6C8C096}"/>
              </a:ext>
            </a:extLst>
          </p:cNvPr>
          <p:cNvSpPr txBox="1"/>
          <p:nvPr/>
        </p:nvSpPr>
        <p:spPr bwMode="auto">
          <a:xfrm>
            <a:off x="687278" y="1262667"/>
            <a:ext cx="575023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当前进度：完成了数据的初步获取</a:t>
            </a:r>
            <a:endParaRPr lang="en-US" altLang="zh-CN" sz="2000" b="1" dirty="0"/>
          </a:p>
        </p:txBody>
      </p:sp>
      <p:cxnSp>
        <p:nvCxnSpPr>
          <p:cNvPr id="31" name="直接连接符 30">
            <a:extLst>
              <a:ext uri="{FF2B5EF4-FFF2-40B4-BE49-F238E27FC236}">
                <a16:creationId xmlns:a16="http://schemas.microsoft.com/office/drawing/2014/main" id="{A323ABCC-0814-48BB-A841-7A51F2F26A36}"/>
              </a:ext>
            </a:extLst>
          </p:cNvPr>
          <p:cNvCxnSpPr/>
          <p:nvPr/>
        </p:nvCxnSpPr>
        <p:spPr>
          <a:xfrm>
            <a:off x="647521" y="1834238"/>
            <a:ext cx="540872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1A3765C9-FBBB-4125-B139-695D054FF868}"/>
              </a:ext>
            </a:extLst>
          </p:cNvPr>
          <p:cNvCxnSpPr>
            <a:cxnSpLocks/>
            <a:stCxn id="40" idx="1"/>
            <a:endCxn id="16" idx="5"/>
          </p:cNvCxnSpPr>
          <p:nvPr/>
        </p:nvCxnSpPr>
        <p:spPr>
          <a:xfrm flipH="1" flipV="1">
            <a:off x="9603639" y="3025634"/>
            <a:ext cx="1221740" cy="152966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ïṥ1íďè">
            <a:extLst>
              <a:ext uri="{FF2B5EF4-FFF2-40B4-BE49-F238E27FC236}">
                <a16:creationId xmlns:a16="http://schemas.microsoft.com/office/drawing/2014/main" id="{BCC5D60A-8143-44B0-94AA-064AAF979314}"/>
              </a:ext>
            </a:extLst>
          </p:cNvPr>
          <p:cNvSpPr/>
          <p:nvPr/>
        </p:nvSpPr>
        <p:spPr bwMode="auto">
          <a:xfrm>
            <a:off x="10057330" y="4857521"/>
            <a:ext cx="1756426" cy="288365"/>
          </a:xfrm>
          <a:prstGeom prst="roundRect">
            <a:avLst>
              <a:gd name="adj" fmla="val 0"/>
            </a:avLst>
          </a:prstGeom>
          <a:noFill/>
          <a:ln w="28575" algn="ctr">
            <a:noFill/>
            <a:round/>
            <a:headEnd/>
            <a:tailEnd/>
          </a:ln>
        </p:spPr>
        <p:txBody>
          <a:bodyPr wrap="none" lIns="91440" tIns="45720" rIns="91440" bIns="45720" anchor="ctr">
            <a:normAutofit fontScale="92500" lnSpcReduction="20000"/>
          </a:bodyPr>
          <a:lstStyle/>
          <a:p>
            <a:pPr defTabSz="914400"/>
            <a:r>
              <a:rPr lang="zh-CN" altLang="en-US" sz="1600" b="1" kern="0" dirty="0"/>
              <a:t>报告撰写及汇报</a:t>
            </a:r>
          </a:p>
        </p:txBody>
      </p:sp>
      <p:sp>
        <p:nvSpPr>
          <p:cNvPr id="38" name="iś1îďè">
            <a:extLst>
              <a:ext uri="{FF2B5EF4-FFF2-40B4-BE49-F238E27FC236}">
                <a16:creationId xmlns:a16="http://schemas.microsoft.com/office/drawing/2014/main" id="{1279397F-3656-4943-BCCB-12EF8324CE0B}"/>
              </a:ext>
            </a:extLst>
          </p:cNvPr>
          <p:cNvSpPr/>
          <p:nvPr/>
        </p:nvSpPr>
        <p:spPr bwMode="auto">
          <a:xfrm>
            <a:off x="10057330" y="5145886"/>
            <a:ext cx="2134670" cy="53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完成课程的考核要求</a:t>
            </a:r>
            <a:endParaRPr lang="en-US" altLang="zh-CN" sz="1000" dirty="0"/>
          </a:p>
        </p:txBody>
      </p:sp>
      <p:sp>
        <p:nvSpPr>
          <p:cNvPr id="40" name="íṧļíḓé">
            <a:extLst>
              <a:ext uri="{FF2B5EF4-FFF2-40B4-BE49-F238E27FC236}">
                <a16:creationId xmlns:a16="http://schemas.microsoft.com/office/drawing/2014/main" id="{B90949A5-7F7C-49FE-80D2-F309CD2E711E}"/>
              </a:ext>
            </a:extLst>
          </p:cNvPr>
          <p:cNvSpPr/>
          <p:nvPr/>
        </p:nvSpPr>
        <p:spPr>
          <a:xfrm>
            <a:off x="10795597" y="4525934"/>
            <a:ext cx="203361" cy="200511"/>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A9C558AD-8855-4497-BF17-628603B5E5D0}"/>
              </a:ext>
            </a:extLst>
          </p:cNvPr>
          <p:cNvSpPr txBox="1"/>
          <p:nvPr/>
        </p:nvSpPr>
        <p:spPr>
          <a:xfrm>
            <a:off x="309998" y="2030624"/>
            <a:ext cx="957920" cy="369332"/>
          </a:xfrm>
          <a:prstGeom prst="rect">
            <a:avLst/>
          </a:prstGeom>
          <a:noFill/>
        </p:spPr>
        <p:txBody>
          <a:bodyPr wrap="square" rtlCol="0">
            <a:spAutoFit/>
          </a:bodyPr>
          <a:lstStyle/>
          <a:p>
            <a:pPr algn="ctr"/>
            <a:r>
              <a:rPr lang="en-US" altLang="zh-CN" b="1" dirty="0">
                <a:solidFill>
                  <a:schemeClr val="accent3"/>
                </a:solidFill>
                <a:latin typeface="+mn-ea"/>
              </a:rPr>
              <a:t>W#10</a:t>
            </a:r>
            <a:endParaRPr lang="en-US" b="1" dirty="0">
              <a:solidFill>
                <a:schemeClr val="accent3"/>
              </a:solidFill>
              <a:latin typeface="+mn-ea"/>
            </a:endParaRPr>
          </a:p>
        </p:txBody>
      </p:sp>
      <p:sp>
        <p:nvSpPr>
          <p:cNvPr id="68" name="文本框 67">
            <a:extLst>
              <a:ext uri="{FF2B5EF4-FFF2-40B4-BE49-F238E27FC236}">
                <a16:creationId xmlns:a16="http://schemas.microsoft.com/office/drawing/2014/main" id="{62D297A0-4140-44D2-8B97-3AE8C4422924}"/>
              </a:ext>
            </a:extLst>
          </p:cNvPr>
          <p:cNvSpPr txBox="1"/>
          <p:nvPr/>
        </p:nvSpPr>
        <p:spPr>
          <a:xfrm>
            <a:off x="1794425" y="2030624"/>
            <a:ext cx="957920" cy="369332"/>
          </a:xfrm>
          <a:prstGeom prst="rect">
            <a:avLst/>
          </a:prstGeom>
          <a:noFill/>
        </p:spPr>
        <p:txBody>
          <a:bodyPr wrap="square" rtlCol="0">
            <a:spAutoFit/>
          </a:bodyPr>
          <a:lstStyle/>
          <a:p>
            <a:pPr algn="ctr"/>
            <a:r>
              <a:rPr lang="en-US" altLang="zh-CN" b="1" dirty="0">
                <a:solidFill>
                  <a:srgbClr val="4276AA"/>
                </a:solidFill>
                <a:latin typeface="+mn-ea"/>
              </a:rPr>
              <a:t>W#11</a:t>
            </a:r>
            <a:endParaRPr lang="en-US" b="1" dirty="0">
              <a:solidFill>
                <a:srgbClr val="4276AA"/>
              </a:solidFill>
              <a:latin typeface="+mn-ea"/>
            </a:endParaRPr>
          </a:p>
        </p:txBody>
      </p:sp>
      <p:sp>
        <p:nvSpPr>
          <p:cNvPr id="69" name="文本框 68">
            <a:extLst>
              <a:ext uri="{FF2B5EF4-FFF2-40B4-BE49-F238E27FC236}">
                <a16:creationId xmlns:a16="http://schemas.microsoft.com/office/drawing/2014/main" id="{992B3AB6-820E-4A59-8760-C324D7C02492}"/>
              </a:ext>
            </a:extLst>
          </p:cNvPr>
          <p:cNvSpPr txBox="1"/>
          <p:nvPr/>
        </p:nvSpPr>
        <p:spPr>
          <a:xfrm>
            <a:off x="3239492" y="2030624"/>
            <a:ext cx="957920" cy="369332"/>
          </a:xfrm>
          <a:prstGeom prst="rect">
            <a:avLst/>
          </a:prstGeom>
          <a:noFill/>
        </p:spPr>
        <p:txBody>
          <a:bodyPr wrap="square" rtlCol="0">
            <a:spAutoFit/>
          </a:bodyPr>
          <a:lstStyle/>
          <a:p>
            <a:pPr algn="ctr"/>
            <a:r>
              <a:rPr lang="en-US" altLang="zh-CN" b="1" dirty="0">
                <a:solidFill>
                  <a:srgbClr val="4276AA"/>
                </a:solidFill>
                <a:latin typeface="+mn-ea"/>
              </a:rPr>
              <a:t>W#11</a:t>
            </a:r>
            <a:endParaRPr lang="en-US" b="1" dirty="0">
              <a:solidFill>
                <a:srgbClr val="4276AA"/>
              </a:solidFill>
              <a:latin typeface="+mn-ea"/>
            </a:endParaRPr>
          </a:p>
        </p:txBody>
      </p:sp>
      <p:sp>
        <p:nvSpPr>
          <p:cNvPr id="70" name="文本框 69">
            <a:extLst>
              <a:ext uri="{FF2B5EF4-FFF2-40B4-BE49-F238E27FC236}">
                <a16:creationId xmlns:a16="http://schemas.microsoft.com/office/drawing/2014/main" id="{58B150E7-AA7B-41C9-B5DB-F0B0006513A2}"/>
              </a:ext>
            </a:extLst>
          </p:cNvPr>
          <p:cNvSpPr txBox="1"/>
          <p:nvPr/>
        </p:nvSpPr>
        <p:spPr>
          <a:xfrm>
            <a:off x="4684559" y="2030624"/>
            <a:ext cx="957920" cy="369332"/>
          </a:xfrm>
          <a:prstGeom prst="rect">
            <a:avLst/>
          </a:prstGeom>
          <a:noFill/>
        </p:spPr>
        <p:txBody>
          <a:bodyPr wrap="square" rtlCol="0">
            <a:spAutoFit/>
          </a:bodyPr>
          <a:lstStyle/>
          <a:p>
            <a:pPr algn="ctr"/>
            <a:r>
              <a:rPr lang="en-US" altLang="zh-CN" b="1" dirty="0">
                <a:solidFill>
                  <a:srgbClr val="4276AA"/>
                </a:solidFill>
                <a:latin typeface="+mn-ea"/>
              </a:rPr>
              <a:t>W#12</a:t>
            </a:r>
            <a:endParaRPr lang="en-US" b="1" dirty="0">
              <a:solidFill>
                <a:srgbClr val="4276AA"/>
              </a:solidFill>
              <a:latin typeface="+mn-ea"/>
            </a:endParaRPr>
          </a:p>
        </p:txBody>
      </p:sp>
      <p:sp>
        <p:nvSpPr>
          <p:cNvPr id="71" name="文本框 70">
            <a:extLst>
              <a:ext uri="{FF2B5EF4-FFF2-40B4-BE49-F238E27FC236}">
                <a16:creationId xmlns:a16="http://schemas.microsoft.com/office/drawing/2014/main" id="{FE0A83CF-39A5-475B-B5DD-97777B066284}"/>
              </a:ext>
            </a:extLst>
          </p:cNvPr>
          <p:cNvSpPr txBox="1"/>
          <p:nvPr/>
        </p:nvSpPr>
        <p:spPr>
          <a:xfrm>
            <a:off x="6750538" y="2030624"/>
            <a:ext cx="957920" cy="369332"/>
          </a:xfrm>
          <a:prstGeom prst="rect">
            <a:avLst/>
          </a:prstGeom>
          <a:noFill/>
        </p:spPr>
        <p:txBody>
          <a:bodyPr wrap="square" rtlCol="0">
            <a:spAutoFit/>
          </a:bodyPr>
          <a:lstStyle/>
          <a:p>
            <a:pPr algn="ctr"/>
            <a:r>
              <a:rPr lang="en-US" altLang="zh-CN" b="1" dirty="0">
                <a:solidFill>
                  <a:srgbClr val="4276AA"/>
                </a:solidFill>
                <a:latin typeface="+mn-ea"/>
              </a:rPr>
              <a:t>W#12</a:t>
            </a:r>
            <a:endParaRPr lang="en-US" b="1" dirty="0">
              <a:solidFill>
                <a:srgbClr val="4276AA"/>
              </a:solidFill>
              <a:latin typeface="+mn-ea"/>
            </a:endParaRPr>
          </a:p>
        </p:txBody>
      </p:sp>
      <p:sp>
        <p:nvSpPr>
          <p:cNvPr id="72" name="文本框 71">
            <a:extLst>
              <a:ext uri="{FF2B5EF4-FFF2-40B4-BE49-F238E27FC236}">
                <a16:creationId xmlns:a16="http://schemas.microsoft.com/office/drawing/2014/main" id="{70BD0C0F-839B-47F4-BC08-D9CBEA275A43}"/>
              </a:ext>
            </a:extLst>
          </p:cNvPr>
          <p:cNvSpPr txBox="1"/>
          <p:nvPr/>
        </p:nvSpPr>
        <p:spPr>
          <a:xfrm>
            <a:off x="9035570" y="2030624"/>
            <a:ext cx="957920" cy="369332"/>
          </a:xfrm>
          <a:prstGeom prst="rect">
            <a:avLst/>
          </a:prstGeom>
          <a:noFill/>
        </p:spPr>
        <p:txBody>
          <a:bodyPr wrap="square" rtlCol="0">
            <a:spAutoFit/>
          </a:bodyPr>
          <a:lstStyle/>
          <a:p>
            <a:pPr algn="ctr"/>
            <a:r>
              <a:rPr lang="en-US" altLang="zh-CN" b="1" dirty="0">
                <a:solidFill>
                  <a:srgbClr val="4276AA"/>
                </a:solidFill>
                <a:latin typeface="+mn-ea"/>
              </a:rPr>
              <a:t>W#13</a:t>
            </a:r>
            <a:endParaRPr lang="en-US" b="1" dirty="0">
              <a:solidFill>
                <a:srgbClr val="4276AA"/>
              </a:solidFill>
              <a:latin typeface="+mn-ea"/>
            </a:endParaRPr>
          </a:p>
        </p:txBody>
      </p:sp>
      <p:sp>
        <p:nvSpPr>
          <p:cNvPr id="73" name="文本框 72">
            <a:extLst>
              <a:ext uri="{FF2B5EF4-FFF2-40B4-BE49-F238E27FC236}">
                <a16:creationId xmlns:a16="http://schemas.microsoft.com/office/drawing/2014/main" id="{76272A86-CD49-4444-8C2B-968FA2B6196D}"/>
              </a:ext>
            </a:extLst>
          </p:cNvPr>
          <p:cNvSpPr txBox="1"/>
          <p:nvPr/>
        </p:nvSpPr>
        <p:spPr>
          <a:xfrm>
            <a:off x="10418317" y="1753625"/>
            <a:ext cx="957920" cy="646331"/>
          </a:xfrm>
          <a:prstGeom prst="rect">
            <a:avLst/>
          </a:prstGeom>
          <a:noFill/>
        </p:spPr>
        <p:txBody>
          <a:bodyPr wrap="square" rtlCol="0">
            <a:spAutoFit/>
          </a:bodyPr>
          <a:lstStyle/>
          <a:p>
            <a:pPr algn="ctr"/>
            <a:r>
              <a:rPr lang="en-US" altLang="zh-CN" b="1" dirty="0">
                <a:solidFill>
                  <a:srgbClr val="5E5CA2"/>
                </a:solidFill>
                <a:latin typeface="+mn-ea"/>
              </a:rPr>
              <a:t>DDL</a:t>
            </a:r>
          </a:p>
          <a:p>
            <a:pPr algn="ctr"/>
            <a:r>
              <a:rPr lang="en-US" altLang="zh-CN" b="1" dirty="0">
                <a:solidFill>
                  <a:srgbClr val="5E5CA2"/>
                </a:solidFill>
                <a:latin typeface="+mn-ea"/>
              </a:rPr>
              <a:t>W#15</a:t>
            </a:r>
            <a:endParaRPr lang="en-US" b="1" dirty="0">
              <a:solidFill>
                <a:srgbClr val="5E5CA2"/>
              </a:solidFill>
              <a:latin typeface="+mn-ea"/>
            </a:endParaRPr>
          </a:p>
        </p:txBody>
      </p:sp>
    </p:spTree>
    <p:extLst>
      <p:ext uri="{BB962C8B-B14F-4D97-AF65-F5344CB8AC3E}">
        <p14:creationId xmlns:p14="http://schemas.microsoft.com/office/powerpoint/2010/main" val="119314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437E5-EFD2-4A50-BAEA-6EC3620A9634}"/>
              </a:ext>
            </a:extLst>
          </p:cNvPr>
          <p:cNvSpPr>
            <a:spLocks noGrp="1"/>
          </p:cNvSpPr>
          <p:nvPr>
            <p:ph type="ctrTitle"/>
          </p:nvPr>
        </p:nvSpPr>
        <p:spPr>
          <a:xfrm>
            <a:off x="695325" y="3723550"/>
            <a:ext cx="10801350" cy="1281291"/>
          </a:xfrm>
        </p:spPr>
        <p:txBody>
          <a:bodyPr>
            <a:noAutofit/>
          </a:bodyPr>
          <a:lstStyle/>
          <a:p>
            <a:pPr algn="r"/>
            <a:r>
              <a:rPr lang="en-US" altLang="zh-CN" sz="4000" dirty="0"/>
              <a:t>Thanks.</a:t>
            </a:r>
            <a:br>
              <a:rPr lang="en-US" altLang="zh-CN" sz="4000" dirty="0"/>
            </a:br>
            <a:r>
              <a:rPr lang="zh-CN" altLang="en-US" sz="4000" dirty="0"/>
              <a:t>谢谢聆听，欢迎提问</a:t>
            </a:r>
            <a:r>
              <a:rPr lang="en-US" altLang="zh-CN" sz="4000" dirty="0"/>
              <a:t>.</a:t>
            </a:r>
            <a:endParaRPr lang="zh-CN" altLang="en-US" sz="4000" dirty="0"/>
          </a:p>
        </p:txBody>
      </p:sp>
      <p:sp>
        <p:nvSpPr>
          <p:cNvPr id="3" name="文本占位符 2">
            <a:extLst>
              <a:ext uri="{FF2B5EF4-FFF2-40B4-BE49-F238E27FC236}">
                <a16:creationId xmlns:a16="http://schemas.microsoft.com/office/drawing/2014/main" id="{70E96419-636D-4F3B-BF55-F90F1B57D181}"/>
              </a:ext>
            </a:extLst>
          </p:cNvPr>
          <p:cNvSpPr>
            <a:spLocks noGrp="1"/>
          </p:cNvSpPr>
          <p:nvPr>
            <p:ph type="body" sz="quarter" idx="17"/>
          </p:nvPr>
        </p:nvSpPr>
        <p:spPr>
          <a:xfrm>
            <a:off x="695325" y="5464454"/>
            <a:ext cx="10801350" cy="310871"/>
          </a:xfrm>
        </p:spPr>
        <p:txBody>
          <a:bodyPr>
            <a:noAutofit/>
          </a:bodyPr>
          <a:lstStyle/>
          <a:p>
            <a:pPr algn="r"/>
            <a:r>
              <a:rPr lang="zh-CN" altLang="en-US" sz="1800" dirty="0"/>
              <a:t>清华大学电机系 博士生 刘昊天</a:t>
            </a:r>
            <a:endParaRPr lang="en-US" altLang="zh-CN" sz="1800" dirty="0"/>
          </a:p>
        </p:txBody>
      </p:sp>
      <p:sp>
        <p:nvSpPr>
          <p:cNvPr id="7" name="文本占位符 6">
            <a:extLst>
              <a:ext uri="{FF2B5EF4-FFF2-40B4-BE49-F238E27FC236}">
                <a16:creationId xmlns:a16="http://schemas.microsoft.com/office/drawing/2014/main" id="{689F2C31-142E-4736-BC7B-408018347DB9}"/>
              </a:ext>
            </a:extLst>
          </p:cNvPr>
          <p:cNvSpPr>
            <a:spLocks noGrp="1"/>
          </p:cNvSpPr>
          <p:nvPr>
            <p:ph type="body" sz="quarter" idx="18"/>
          </p:nvPr>
        </p:nvSpPr>
        <p:spPr>
          <a:xfrm>
            <a:off x="695325" y="5780088"/>
            <a:ext cx="10801350" cy="310871"/>
          </a:xfrm>
        </p:spPr>
        <p:txBody>
          <a:bodyPr>
            <a:normAutofit fontScale="92500" lnSpcReduction="10000"/>
          </a:bodyPr>
          <a:lstStyle/>
          <a:p>
            <a:pPr algn="r"/>
            <a:r>
              <a:rPr lang="en-US" altLang="zh-CN" sz="1800" dirty="0"/>
              <a:t>lht18@mails.Tsinghua.edu.cn</a:t>
            </a:r>
            <a:endParaRPr lang="zh-CN" altLang="en-US" sz="1800" dirty="0"/>
          </a:p>
        </p:txBody>
      </p:sp>
      <p:grpSp>
        <p:nvGrpSpPr>
          <p:cNvPr id="6" name="组合 5">
            <a:extLst>
              <a:ext uri="{FF2B5EF4-FFF2-40B4-BE49-F238E27FC236}">
                <a16:creationId xmlns:a16="http://schemas.microsoft.com/office/drawing/2014/main" id="{CC92659B-258F-43CE-A6A1-EE17BE17232C}"/>
              </a:ext>
            </a:extLst>
          </p:cNvPr>
          <p:cNvGrpSpPr/>
          <p:nvPr/>
        </p:nvGrpSpPr>
        <p:grpSpPr>
          <a:xfrm flipH="1">
            <a:off x="-1076448" y="-297419"/>
            <a:ext cx="5533183" cy="7236442"/>
            <a:chOff x="5186363" y="1441451"/>
            <a:chExt cx="1825625" cy="2387600"/>
          </a:xfrm>
          <a:solidFill>
            <a:schemeClr val="accent1"/>
          </a:solidFill>
        </p:grpSpPr>
        <p:sp>
          <p:nvSpPr>
            <p:cNvPr id="8" name="Freeform 5">
              <a:extLst>
                <a:ext uri="{FF2B5EF4-FFF2-40B4-BE49-F238E27FC236}">
                  <a16:creationId xmlns:a16="http://schemas.microsoft.com/office/drawing/2014/main" id="{8C51ADC5-55FC-4707-B71D-DAF6A33A0174}"/>
                </a:ext>
              </a:extLst>
            </p:cNvPr>
            <p:cNvSpPr>
              <a:spLocks/>
            </p:cNvSpPr>
            <p:nvPr/>
          </p:nvSpPr>
          <p:spPr bwMode="auto">
            <a:xfrm>
              <a:off x="5186363" y="1441451"/>
              <a:ext cx="1825625" cy="2387600"/>
            </a:xfrm>
            <a:custGeom>
              <a:avLst/>
              <a:gdLst>
                <a:gd name="T0" fmla="*/ 2244 w 2251"/>
                <a:gd name="T1" fmla="*/ 1006 h 2950"/>
                <a:gd name="T2" fmla="*/ 1720 w 2251"/>
                <a:gd name="T3" fmla="*/ 0 h 2950"/>
                <a:gd name="T4" fmla="*/ 1636 w 2251"/>
                <a:gd name="T5" fmla="*/ 119 h 2950"/>
                <a:gd name="T6" fmla="*/ 2099 w 2251"/>
                <a:gd name="T7" fmla="*/ 1008 h 2950"/>
                <a:gd name="T8" fmla="*/ 1002 w 2251"/>
                <a:gd name="T9" fmla="*/ 2130 h 2950"/>
                <a:gd name="T10" fmla="*/ 112 w 2251"/>
                <a:gd name="T11" fmla="*/ 1701 h 2950"/>
                <a:gd name="T12" fmla="*/ 0 w 2251"/>
                <a:gd name="T13" fmla="*/ 1793 h 2950"/>
                <a:gd name="T14" fmla="*/ 942 w 2251"/>
                <a:gd name="T15" fmla="*/ 2275 h 2950"/>
                <a:gd name="T16" fmla="*/ 944 w 2251"/>
                <a:gd name="T17" fmla="*/ 2475 h 2950"/>
                <a:gd name="T18" fmla="*/ 755 w 2251"/>
                <a:gd name="T19" fmla="*/ 2638 h 2950"/>
                <a:gd name="T20" fmla="*/ 516 w 2251"/>
                <a:gd name="T21" fmla="*/ 2827 h 2950"/>
                <a:gd name="T22" fmla="*/ 1082 w 2251"/>
                <a:gd name="T23" fmla="*/ 2950 h 2950"/>
                <a:gd name="T24" fmla="*/ 1082 w 2251"/>
                <a:gd name="T25" fmla="*/ 2950 h 2950"/>
                <a:gd name="T26" fmla="*/ 1110 w 2251"/>
                <a:gd name="T27" fmla="*/ 2950 h 2950"/>
                <a:gd name="T28" fmla="*/ 1148 w 2251"/>
                <a:gd name="T29" fmla="*/ 2950 h 2950"/>
                <a:gd name="T30" fmla="*/ 1148 w 2251"/>
                <a:gd name="T31" fmla="*/ 2949 h 2950"/>
                <a:gd name="T32" fmla="*/ 1672 w 2251"/>
                <a:gd name="T33" fmla="*/ 2814 h 2950"/>
                <a:gd name="T34" fmla="*/ 1390 w 2251"/>
                <a:gd name="T35" fmla="*/ 2631 h 2950"/>
                <a:gd name="T36" fmla="*/ 1209 w 2251"/>
                <a:gd name="T37" fmla="*/ 2472 h 2950"/>
                <a:gd name="T38" fmla="*/ 1206 w 2251"/>
                <a:gd name="T39" fmla="*/ 2257 h 2950"/>
                <a:gd name="T40" fmla="*/ 2244 w 2251"/>
                <a:gd name="T41" fmla="*/ 1006 h 2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1" h="2950">
                  <a:moveTo>
                    <a:pt x="2244" y="1006"/>
                  </a:moveTo>
                  <a:cubicBezTo>
                    <a:pt x="2240" y="591"/>
                    <a:pt x="2034" y="225"/>
                    <a:pt x="1720" y="0"/>
                  </a:cubicBezTo>
                  <a:cubicBezTo>
                    <a:pt x="1636" y="119"/>
                    <a:pt x="1636" y="119"/>
                    <a:pt x="1636" y="119"/>
                  </a:cubicBezTo>
                  <a:cubicBezTo>
                    <a:pt x="1913" y="317"/>
                    <a:pt x="2095" y="641"/>
                    <a:pt x="2099" y="1008"/>
                  </a:cubicBezTo>
                  <a:cubicBezTo>
                    <a:pt x="2106" y="1621"/>
                    <a:pt x="1615" y="2123"/>
                    <a:pt x="1002" y="2130"/>
                  </a:cubicBezTo>
                  <a:cubicBezTo>
                    <a:pt x="641" y="2134"/>
                    <a:pt x="318" y="1966"/>
                    <a:pt x="112" y="1701"/>
                  </a:cubicBezTo>
                  <a:cubicBezTo>
                    <a:pt x="0" y="1793"/>
                    <a:pt x="0" y="1793"/>
                    <a:pt x="0" y="1793"/>
                  </a:cubicBezTo>
                  <a:cubicBezTo>
                    <a:pt x="221" y="2076"/>
                    <a:pt x="560" y="2261"/>
                    <a:pt x="942" y="2275"/>
                  </a:cubicBezTo>
                  <a:cubicBezTo>
                    <a:pt x="944" y="2475"/>
                    <a:pt x="944" y="2475"/>
                    <a:pt x="944" y="2475"/>
                  </a:cubicBezTo>
                  <a:cubicBezTo>
                    <a:pt x="944" y="2475"/>
                    <a:pt x="886" y="2591"/>
                    <a:pt x="755" y="2638"/>
                  </a:cubicBezTo>
                  <a:cubicBezTo>
                    <a:pt x="623" y="2686"/>
                    <a:pt x="503" y="2758"/>
                    <a:pt x="516" y="2827"/>
                  </a:cubicBezTo>
                  <a:cubicBezTo>
                    <a:pt x="527" y="2892"/>
                    <a:pt x="670" y="2949"/>
                    <a:pt x="1082" y="2950"/>
                  </a:cubicBezTo>
                  <a:cubicBezTo>
                    <a:pt x="1082" y="2950"/>
                    <a:pt x="1082" y="2950"/>
                    <a:pt x="1082" y="2950"/>
                  </a:cubicBezTo>
                  <a:cubicBezTo>
                    <a:pt x="1091" y="2950"/>
                    <a:pt x="1100" y="2950"/>
                    <a:pt x="1110" y="2950"/>
                  </a:cubicBezTo>
                  <a:cubicBezTo>
                    <a:pt x="1122" y="2950"/>
                    <a:pt x="1135" y="2950"/>
                    <a:pt x="1148" y="2950"/>
                  </a:cubicBezTo>
                  <a:cubicBezTo>
                    <a:pt x="1148" y="2949"/>
                    <a:pt x="1148" y="2949"/>
                    <a:pt x="1148" y="2949"/>
                  </a:cubicBezTo>
                  <a:cubicBezTo>
                    <a:pt x="1445" y="2938"/>
                    <a:pt x="1662" y="2878"/>
                    <a:pt x="1672" y="2814"/>
                  </a:cubicBezTo>
                  <a:cubicBezTo>
                    <a:pt x="1683" y="2745"/>
                    <a:pt x="1522" y="2676"/>
                    <a:pt x="1390" y="2631"/>
                  </a:cubicBezTo>
                  <a:cubicBezTo>
                    <a:pt x="1257" y="2587"/>
                    <a:pt x="1209" y="2472"/>
                    <a:pt x="1209" y="2472"/>
                  </a:cubicBezTo>
                  <a:cubicBezTo>
                    <a:pt x="1206" y="2257"/>
                    <a:pt x="1206" y="2257"/>
                    <a:pt x="1206" y="2257"/>
                  </a:cubicBezTo>
                  <a:cubicBezTo>
                    <a:pt x="1802" y="2153"/>
                    <a:pt x="2251" y="1630"/>
                    <a:pt x="2244" y="100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6">
              <a:extLst>
                <a:ext uri="{FF2B5EF4-FFF2-40B4-BE49-F238E27FC236}">
                  <a16:creationId xmlns:a16="http://schemas.microsoft.com/office/drawing/2014/main" id="{79482125-F7BD-491D-B9B9-33B58418BB71}"/>
                </a:ext>
              </a:extLst>
            </p:cNvPr>
            <p:cNvSpPr>
              <a:spLocks noEditPoints="1"/>
            </p:cNvSpPr>
            <p:nvPr/>
          </p:nvSpPr>
          <p:spPr bwMode="auto">
            <a:xfrm>
              <a:off x="5189538" y="1477963"/>
              <a:ext cx="1708150" cy="1619250"/>
            </a:xfrm>
            <a:custGeom>
              <a:avLst/>
              <a:gdLst>
                <a:gd name="T0" fmla="*/ 989 w 2107"/>
                <a:gd name="T1" fmla="*/ 4 h 2000"/>
                <a:gd name="T2" fmla="*/ 593 w 2107"/>
                <a:gd name="T3" fmla="*/ 186 h 2000"/>
                <a:gd name="T4" fmla="*/ 553 w 2107"/>
                <a:gd name="T5" fmla="*/ 263 h 2000"/>
                <a:gd name="T6" fmla="*/ 530 w 2107"/>
                <a:gd name="T7" fmla="*/ 334 h 2000"/>
                <a:gd name="T8" fmla="*/ 498 w 2107"/>
                <a:gd name="T9" fmla="*/ 285 h 2000"/>
                <a:gd name="T10" fmla="*/ 465 w 2107"/>
                <a:gd name="T11" fmla="*/ 350 h 2000"/>
                <a:gd name="T12" fmla="*/ 386 w 2107"/>
                <a:gd name="T13" fmla="*/ 369 h 2000"/>
                <a:gd name="T14" fmla="*/ 306 w 2107"/>
                <a:gd name="T15" fmla="*/ 436 h 2000"/>
                <a:gd name="T16" fmla="*/ 222 w 2107"/>
                <a:gd name="T17" fmla="*/ 549 h 2000"/>
                <a:gd name="T18" fmla="*/ 147 w 2107"/>
                <a:gd name="T19" fmla="*/ 644 h 2000"/>
                <a:gd name="T20" fmla="*/ 193 w 2107"/>
                <a:gd name="T21" fmla="*/ 702 h 2000"/>
                <a:gd name="T22" fmla="*/ 222 w 2107"/>
                <a:gd name="T23" fmla="*/ 748 h 2000"/>
                <a:gd name="T24" fmla="*/ 166 w 2107"/>
                <a:gd name="T25" fmla="*/ 715 h 2000"/>
                <a:gd name="T26" fmla="*/ 128 w 2107"/>
                <a:gd name="T27" fmla="*/ 667 h 2000"/>
                <a:gd name="T28" fmla="*/ 1892 w 2107"/>
                <a:gd name="T29" fmla="*/ 673 h 2000"/>
                <a:gd name="T30" fmla="*/ 1785 w 2107"/>
                <a:gd name="T31" fmla="*/ 575 h 2000"/>
                <a:gd name="T32" fmla="*/ 1789 w 2107"/>
                <a:gd name="T33" fmla="*/ 750 h 2000"/>
                <a:gd name="T34" fmla="*/ 1633 w 2107"/>
                <a:gd name="T35" fmla="*/ 636 h 2000"/>
                <a:gd name="T36" fmla="*/ 1643 w 2107"/>
                <a:gd name="T37" fmla="*/ 729 h 2000"/>
                <a:gd name="T38" fmla="*/ 1742 w 2107"/>
                <a:gd name="T39" fmla="*/ 815 h 2000"/>
                <a:gd name="T40" fmla="*/ 1762 w 2107"/>
                <a:gd name="T41" fmla="*/ 983 h 2000"/>
                <a:gd name="T42" fmla="*/ 1705 w 2107"/>
                <a:gd name="T43" fmla="*/ 1200 h 2000"/>
                <a:gd name="T44" fmla="*/ 1607 w 2107"/>
                <a:gd name="T45" fmla="*/ 1348 h 2000"/>
                <a:gd name="T46" fmla="*/ 1454 w 2107"/>
                <a:gd name="T47" fmla="*/ 1527 h 2000"/>
                <a:gd name="T48" fmla="*/ 1352 w 2107"/>
                <a:gd name="T49" fmla="*/ 1439 h 2000"/>
                <a:gd name="T50" fmla="*/ 1321 w 2107"/>
                <a:gd name="T51" fmla="*/ 1257 h 2000"/>
                <a:gd name="T52" fmla="*/ 1280 w 2107"/>
                <a:gd name="T53" fmla="*/ 1096 h 2000"/>
                <a:gd name="T54" fmla="*/ 1203 w 2107"/>
                <a:gd name="T55" fmla="*/ 951 h 2000"/>
                <a:gd name="T56" fmla="*/ 957 w 2107"/>
                <a:gd name="T57" fmla="*/ 947 h 2000"/>
                <a:gd name="T58" fmla="*/ 853 w 2107"/>
                <a:gd name="T59" fmla="*/ 822 h 2000"/>
                <a:gd name="T60" fmla="*/ 907 w 2107"/>
                <a:gd name="T61" fmla="*/ 566 h 2000"/>
                <a:gd name="T62" fmla="*/ 1074 w 2107"/>
                <a:gd name="T63" fmla="*/ 455 h 2000"/>
                <a:gd name="T64" fmla="*/ 1213 w 2107"/>
                <a:gd name="T65" fmla="*/ 444 h 2000"/>
                <a:gd name="T66" fmla="*/ 1351 w 2107"/>
                <a:gd name="T67" fmla="*/ 525 h 2000"/>
                <a:gd name="T68" fmla="*/ 1535 w 2107"/>
                <a:gd name="T69" fmla="*/ 495 h 2000"/>
                <a:gd name="T70" fmla="*/ 1398 w 2107"/>
                <a:gd name="T71" fmla="*/ 424 h 2000"/>
                <a:gd name="T72" fmla="*/ 1449 w 2107"/>
                <a:gd name="T73" fmla="*/ 309 h 2000"/>
                <a:gd name="T74" fmla="*/ 1290 w 2107"/>
                <a:gd name="T75" fmla="*/ 368 h 2000"/>
                <a:gd name="T76" fmla="*/ 1080 w 2107"/>
                <a:gd name="T77" fmla="*/ 396 h 2000"/>
                <a:gd name="T78" fmla="*/ 1065 w 2107"/>
                <a:gd name="T79" fmla="*/ 277 h 2000"/>
                <a:gd name="T80" fmla="*/ 852 w 2107"/>
                <a:gd name="T81" fmla="*/ 198 h 2000"/>
                <a:gd name="T82" fmla="*/ 1017 w 2107"/>
                <a:gd name="T83" fmla="*/ 75 h 2000"/>
                <a:gd name="T84" fmla="*/ 111 w 2107"/>
                <a:gd name="T85" fmla="*/ 704 h 2000"/>
                <a:gd name="T86" fmla="*/ 116 w 2107"/>
                <a:gd name="T87" fmla="*/ 859 h 2000"/>
                <a:gd name="T88" fmla="*/ 167 w 2107"/>
                <a:gd name="T89" fmla="*/ 829 h 2000"/>
                <a:gd name="T90" fmla="*/ 257 w 2107"/>
                <a:gd name="T91" fmla="*/ 892 h 2000"/>
                <a:gd name="T92" fmla="*/ 354 w 2107"/>
                <a:gd name="T93" fmla="*/ 982 h 2000"/>
                <a:gd name="T94" fmla="*/ 434 w 2107"/>
                <a:gd name="T95" fmla="*/ 1068 h 2000"/>
                <a:gd name="T96" fmla="*/ 571 w 2107"/>
                <a:gd name="T97" fmla="*/ 1158 h 2000"/>
                <a:gd name="T98" fmla="*/ 536 w 2107"/>
                <a:gd name="T99" fmla="*/ 1342 h 2000"/>
                <a:gd name="T100" fmla="*/ 462 w 2107"/>
                <a:gd name="T101" fmla="*/ 1489 h 2000"/>
                <a:gd name="T102" fmla="*/ 455 w 2107"/>
                <a:gd name="T103" fmla="*/ 1685 h 2000"/>
                <a:gd name="T104" fmla="*/ 474 w 2107"/>
                <a:gd name="T105" fmla="*/ 1760 h 2000"/>
                <a:gd name="T106" fmla="*/ 303 w 2107"/>
                <a:gd name="T107" fmla="*/ 1538 h 2000"/>
                <a:gd name="T108" fmla="*/ 174 w 2107"/>
                <a:gd name="T109" fmla="*/ 1290 h 2000"/>
                <a:gd name="T110" fmla="*/ 82 w 2107"/>
                <a:gd name="T111" fmla="*/ 932 h 2000"/>
                <a:gd name="T112" fmla="*/ 1011 w 2107"/>
                <a:gd name="T113" fmla="*/ 1947 h 2000"/>
                <a:gd name="T114" fmla="*/ 750 w 2107"/>
                <a:gd name="T115" fmla="*/ 1813 h 2000"/>
                <a:gd name="T116" fmla="*/ 893 w 2107"/>
                <a:gd name="T117" fmla="*/ 1816 h 2000"/>
                <a:gd name="T118" fmla="*/ 1026 w 2107"/>
                <a:gd name="T119" fmla="*/ 1833 h 2000"/>
                <a:gd name="T120" fmla="*/ 1108 w 2107"/>
                <a:gd name="T121" fmla="*/ 1857 h 2000"/>
                <a:gd name="T122" fmla="*/ 1216 w 2107"/>
                <a:gd name="T123" fmla="*/ 1865 h 2000"/>
                <a:gd name="T124" fmla="*/ 1399 w 2107"/>
                <a:gd name="T125" fmla="*/ 186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07" h="2000">
                  <a:moveTo>
                    <a:pt x="1012" y="1993"/>
                  </a:moveTo>
                  <a:cubicBezTo>
                    <a:pt x="1185" y="1991"/>
                    <a:pt x="1347" y="1945"/>
                    <a:pt x="1488" y="1866"/>
                  </a:cubicBezTo>
                  <a:cubicBezTo>
                    <a:pt x="1629" y="1794"/>
                    <a:pt x="1780" y="1673"/>
                    <a:pt x="1894" y="1470"/>
                  </a:cubicBezTo>
                  <a:cubicBezTo>
                    <a:pt x="2107" y="1090"/>
                    <a:pt x="2050" y="635"/>
                    <a:pt x="1738" y="331"/>
                  </a:cubicBezTo>
                  <a:cubicBezTo>
                    <a:pt x="1553" y="127"/>
                    <a:pt x="1286" y="0"/>
                    <a:pt x="989" y="4"/>
                  </a:cubicBezTo>
                  <a:cubicBezTo>
                    <a:pt x="440" y="10"/>
                    <a:pt x="0" y="460"/>
                    <a:pt x="6" y="1010"/>
                  </a:cubicBezTo>
                  <a:cubicBezTo>
                    <a:pt x="12" y="1559"/>
                    <a:pt x="463" y="2000"/>
                    <a:pt x="1012" y="1993"/>
                  </a:cubicBezTo>
                  <a:close/>
                  <a:moveTo>
                    <a:pt x="475" y="208"/>
                  </a:moveTo>
                  <a:cubicBezTo>
                    <a:pt x="508" y="189"/>
                    <a:pt x="541" y="176"/>
                    <a:pt x="569" y="176"/>
                  </a:cubicBezTo>
                  <a:cubicBezTo>
                    <a:pt x="593" y="186"/>
                    <a:pt x="593" y="186"/>
                    <a:pt x="593" y="186"/>
                  </a:cubicBezTo>
                  <a:cubicBezTo>
                    <a:pt x="593" y="186"/>
                    <a:pt x="590" y="195"/>
                    <a:pt x="587" y="198"/>
                  </a:cubicBezTo>
                  <a:cubicBezTo>
                    <a:pt x="583" y="202"/>
                    <a:pt x="570" y="220"/>
                    <a:pt x="570" y="225"/>
                  </a:cubicBezTo>
                  <a:cubicBezTo>
                    <a:pt x="570" y="229"/>
                    <a:pt x="571" y="244"/>
                    <a:pt x="571" y="244"/>
                  </a:cubicBezTo>
                  <a:cubicBezTo>
                    <a:pt x="563" y="256"/>
                    <a:pt x="563" y="256"/>
                    <a:pt x="563" y="256"/>
                  </a:cubicBezTo>
                  <a:cubicBezTo>
                    <a:pt x="563" y="256"/>
                    <a:pt x="555" y="259"/>
                    <a:pt x="553" y="263"/>
                  </a:cubicBezTo>
                  <a:cubicBezTo>
                    <a:pt x="551" y="266"/>
                    <a:pt x="546" y="267"/>
                    <a:pt x="547" y="275"/>
                  </a:cubicBezTo>
                  <a:cubicBezTo>
                    <a:pt x="547" y="283"/>
                    <a:pt x="549" y="293"/>
                    <a:pt x="549" y="293"/>
                  </a:cubicBezTo>
                  <a:cubicBezTo>
                    <a:pt x="550" y="313"/>
                    <a:pt x="550" y="313"/>
                    <a:pt x="550" y="313"/>
                  </a:cubicBezTo>
                  <a:cubicBezTo>
                    <a:pt x="545" y="324"/>
                    <a:pt x="545" y="324"/>
                    <a:pt x="545" y="324"/>
                  </a:cubicBezTo>
                  <a:cubicBezTo>
                    <a:pt x="530" y="334"/>
                    <a:pt x="530" y="334"/>
                    <a:pt x="530" y="334"/>
                  </a:cubicBezTo>
                  <a:cubicBezTo>
                    <a:pt x="530" y="334"/>
                    <a:pt x="513" y="337"/>
                    <a:pt x="506" y="334"/>
                  </a:cubicBezTo>
                  <a:cubicBezTo>
                    <a:pt x="499" y="330"/>
                    <a:pt x="497" y="317"/>
                    <a:pt x="497" y="317"/>
                  </a:cubicBezTo>
                  <a:cubicBezTo>
                    <a:pt x="516" y="304"/>
                    <a:pt x="516" y="304"/>
                    <a:pt x="516" y="304"/>
                  </a:cubicBezTo>
                  <a:cubicBezTo>
                    <a:pt x="516" y="304"/>
                    <a:pt x="518" y="301"/>
                    <a:pt x="513" y="297"/>
                  </a:cubicBezTo>
                  <a:cubicBezTo>
                    <a:pt x="507" y="294"/>
                    <a:pt x="508" y="282"/>
                    <a:pt x="498" y="285"/>
                  </a:cubicBezTo>
                  <a:cubicBezTo>
                    <a:pt x="487" y="287"/>
                    <a:pt x="472" y="301"/>
                    <a:pt x="472" y="301"/>
                  </a:cubicBezTo>
                  <a:cubicBezTo>
                    <a:pt x="455" y="313"/>
                    <a:pt x="455" y="313"/>
                    <a:pt x="455" y="313"/>
                  </a:cubicBezTo>
                  <a:cubicBezTo>
                    <a:pt x="455" y="313"/>
                    <a:pt x="447" y="333"/>
                    <a:pt x="450" y="333"/>
                  </a:cubicBezTo>
                  <a:cubicBezTo>
                    <a:pt x="454" y="333"/>
                    <a:pt x="463" y="339"/>
                    <a:pt x="463" y="339"/>
                  </a:cubicBezTo>
                  <a:cubicBezTo>
                    <a:pt x="463" y="339"/>
                    <a:pt x="465" y="345"/>
                    <a:pt x="465" y="350"/>
                  </a:cubicBezTo>
                  <a:cubicBezTo>
                    <a:pt x="465" y="356"/>
                    <a:pt x="460" y="367"/>
                    <a:pt x="460" y="367"/>
                  </a:cubicBezTo>
                  <a:cubicBezTo>
                    <a:pt x="460" y="367"/>
                    <a:pt x="456" y="373"/>
                    <a:pt x="445" y="371"/>
                  </a:cubicBezTo>
                  <a:cubicBezTo>
                    <a:pt x="434" y="369"/>
                    <a:pt x="423" y="367"/>
                    <a:pt x="416" y="365"/>
                  </a:cubicBezTo>
                  <a:cubicBezTo>
                    <a:pt x="410" y="362"/>
                    <a:pt x="403" y="359"/>
                    <a:pt x="396" y="361"/>
                  </a:cubicBezTo>
                  <a:cubicBezTo>
                    <a:pt x="389" y="364"/>
                    <a:pt x="387" y="366"/>
                    <a:pt x="386" y="369"/>
                  </a:cubicBezTo>
                  <a:cubicBezTo>
                    <a:pt x="385" y="373"/>
                    <a:pt x="361" y="387"/>
                    <a:pt x="361" y="387"/>
                  </a:cubicBezTo>
                  <a:cubicBezTo>
                    <a:pt x="361" y="387"/>
                    <a:pt x="353" y="390"/>
                    <a:pt x="353" y="395"/>
                  </a:cubicBezTo>
                  <a:cubicBezTo>
                    <a:pt x="353" y="399"/>
                    <a:pt x="346" y="417"/>
                    <a:pt x="346" y="417"/>
                  </a:cubicBezTo>
                  <a:cubicBezTo>
                    <a:pt x="346" y="417"/>
                    <a:pt x="338" y="425"/>
                    <a:pt x="324" y="428"/>
                  </a:cubicBezTo>
                  <a:cubicBezTo>
                    <a:pt x="309" y="432"/>
                    <a:pt x="306" y="436"/>
                    <a:pt x="306" y="436"/>
                  </a:cubicBezTo>
                  <a:cubicBezTo>
                    <a:pt x="298" y="454"/>
                    <a:pt x="298" y="454"/>
                    <a:pt x="298" y="454"/>
                  </a:cubicBezTo>
                  <a:cubicBezTo>
                    <a:pt x="298" y="454"/>
                    <a:pt x="286" y="462"/>
                    <a:pt x="279" y="472"/>
                  </a:cubicBezTo>
                  <a:cubicBezTo>
                    <a:pt x="271" y="482"/>
                    <a:pt x="247" y="500"/>
                    <a:pt x="244" y="501"/>
                  </a:cubicBezTo>
                  <a:cubicBezTo>
                    <a:pt x="240" y="502"/>
                    <a:pt x="231" y="513"/>
                    <a:pt x="228" y="522"/>
                  </a:cubicBezTo>
                  <a:cubicBezTo>
                    <a:pt x="224" y="531"/>
                    <a:pt x="226" y="545"/>
                    <a:pt x="222" y="549"/>
                  </a:cubicBezTo>
                  <a:cubicBezTo>
                    <a:pt x="219" y="554"/>
                    <a:pt x="215" y="566"/>
                    <a:pt x="214" y="575"/>
                  </a:cubicBezTo>
                  <a:cubicBezTo>
                    <a:pt x="213" y="585"/>
                    <a:pt x="207" y="596"/>
                    <a:pt x="202" y="599"/>
                  </a:cubicBezTo>
                  <a:cubicBezTo>
                    <a:pt x="198" y="603"/>
                    <a:pt x="191" y="610"/>
                    <a:pt x="188" y="611"/>
                  </a:cubicBezTo>
                  <a:cubicBezTo>
                    <a:pt x="184" y="612"/>
                    <a:pt x="164" y="619"/>
                    <a:pt x="157" y="624"/>
                  </a:cubicBezTo>
                  <a:cubicBezTo>
                    <a:pt x="150" y="629"/>
                    <a:pt x="147" y="640"/>
                    <a:pt x="147" y="644"/>
                  </a:cubicBezTo>
                  <a:cubicBezTo>
                    <a:pt x="147" y="647"/>
                    <a:pt x="157" y="655"/>
                    <a:pt x="161" y="655"/>
                  </a:cubicBezTo>
                  <a:cubicBezTo>
                    <a:pt x="164" y="655"/>
                    <a:pt x="175" y="658"/>
                    <a:pt x="175" y="658"/>
                  </a:cubicBezTo>
                  <a:cubicBezTo>
                    <a:pt x="175" y="658"/>
                    <a:pt x="176" y="676"/>
                    <a:pt x="176" y="680"/>
                  </a:cubicBezTo>
                  <a:cubicBezTo>
                    <a:pt x="176" y="683"/>
                    <a:pt x="169" y="700"/>
                    <a:pt x="176" y="700"/>
                  </a:cubicBezTo>
                  <a:cubicBezTo>
                    <a:pt x="183" y="700"/>
                    <a:pt x="193" y="702"/>
                    <a:pt x="193" y="702"/>
                  </a:cubicBezTo>
                  <a:cubicBezTo>
                    <a:pt x="212" y="707"/>
                    <a:pt x="212" y="707"/>
                    <a:pt x="212" y="707"/>
                  </a:cubicBezTo>
                  <a:cubicBezTo>
                    <a:pt x="228" y="717"/>
                    <a:pt x="228" y="717"/>
                    <a:pt x="228" y="717"/>
                  </a:cubicBezTo>
                  <a:cubicBezTo>
                    <a:pt x="237" y="723"/>
                    <a:pt x="237" y="723"/>
                    <a:pt x="237" y="723"/>
                  </a:cubicBezTo>
                  <a:cubicBezTo>
                    <a:pt x="237" y="723"/>
                    <a:pt x="235" y="734"/>
                    <a:pt x="233" y="737"/>
                  </a:cubicBezTo>
                  <a:cubicBezTo>
                    <a:pt x="230" y="741"/>
                    <a:pt x="226" y="749"/>
                    <a:pt x="222" y="748"/>
                  </a:cubicBezTo>
                  <a:cubicBezTo>
                    <a:pt x="219" y="746"/>
                    <a:pt x="220" y="746"/>
                    <a:pt x="217" y="738"/>
                  </a:cubicBezTo>
                  <a:cubicBezTo>
                    <a:pt x="213" y="731"/>
                    <a:pt x="214" y="727"/>
                    <a:pt x="206" y="725"/>
                  </a:cubicBezTo>
                  <a:cubicBezTo>
                    <a:pt x="198" y="723"/>
                    <a:pt x="190" y="731"/>
                    <a:pt x="187" y="729"/>
                  </a:cubicBezTo>
                  <a:cubicBezTo>
                    <a:pt x="183" y="726"/>
                    <a:pt x="178" y="726"/>
                    <a:pt x="172" y="721"/>
                  </a:cubicBezTo>
                  <a:cubicBezTo>
                    <a:pt x="166" y="715"/>
                    <a:pt x="165" y="725"/>
                    <a:pt x="166" y="715"/>
                  </a:cubicBezTo>
                  <a:cubicBezTo>
                    <a:pt x="167" y="705"/>
                    <a:pt x="172" y="700"/>
                    <a:pt x="169" y="696"/>
                  </a:cubicBezTo>
                  <a:cubicBezTo>
                    <a:pt x="167" y="691"/>
                    <a:pt x="160" y="681"/>
                    <a:pt x="155" y="681"/>
                  </a:cubicBezTo>
                  <a:cubicBezTo>
                    <a:pt x="151" y="681"/>
                    <a:pt x="158" y="690"/>
                    <a:pt x="151" y="681"/>
                  </a:cubicBezTo>
                  <a:cubicBezTo>
                    <a:pt x="144" y="672"/>
                    <a:pt x="139" y="669"/>
                    <a:pt x="136" y="670"/>
                  </a:cubicBezTo>
                  <a:cubicBezTo>
                    <a:pt x="133" y="671"/>
                    <a:pt x="128" y="672"/>
                    <a:pt x="128" y="667"/>
                  </a:cubicBezTo>
                  <a:cubicBezTo>
                    <a:pt x="128" y="661"/>
                    <a:pt x="131" y="649"/>
                    <a:pt x="131" y="644"/>
                  </a:cubicBezTo>
                  <a:cubicBezTo>
                    <a:pt x="131" y="638"/>
                    <a:pt x="134" y="629"/>
                    <a:pt x="134" y="624"/>
                  </a:cubicBezTo>
                  <a:cubicBezTo>
                    <a:pt x="134" y="622"/>
                    <a:pt x="135" y="614"/>
                    <a:pt x="136" y="606"/>
                  </a:cubicBezTo>
                  <a:cubicBezTo>
                    <a:pt x="210" y="444"/>
                    <a:pt x="328" y="306"/>
                    <a:pt x="475" y="208"/>
                  </a:cubicBezTo>
                  <a:close/>
                  <a:moveTo>
                    <a:pt x="1892" y="673"/>
                  </a:moveTo>
                  <a:cubicBezTo>
                    <a:pt x="1889" y="669"/>
                    <a:pt x="1888" y="672"/>
                    <a:pt x="1879" y="660"/>
                  </a:cubicBezTo>
                  <a:cubicBezTo>
                    <a:pt x="1868" y="644"/>
                    <a:pt x="1866" y="647"/>
                    <a:pt x="1856" y="638"/>
                  </a:cubicBezTo>
                  <a:cubicBezTo>
                    <a:pt x="1847" y="629"/>
                    <a:pt x="1838" y="599"/>
                    <a:pt x="1831" y="590"/>
                  </a:cubicBezTo>
                  <a:cubicBezTo>
                    <a:pt x="1824" y="581"/>
                    <a:pt x="1803" y="579"/>
                    <a:pt x="1794" y="577"/>
                  </a:cubicBezTo>
                  <a:cubicBezTo>
                    <a:pt x="1785" y="575"/>
                    <a:pt x="1789" y="563"/>
                    <a:pt x="1785" y="575"/>
                  </a:cubicBezTo>
                  <a:cubicBezTo>
                    <a:pt x="1781" y="586"/>
                    <a:pt x="1799" y="604"/>
                    <a:pt x="1799" y="604"/>
                  </a:cubicBezTo>
                  <a:cubicBezTo>
                    <a:pt x="1799" y="641"/>
                    <a:pt x="1799" y="641"/>
                    <a:pt x="1799" y="641"/>
                  </a:cubicBezTo>
                  <a:cubicBezTo>
                    <a:pt x="1799" y="641"/>
                    <a:pt x="1813" y="675"/>
                    <a:pt x="1814" y="684"/>
                  </a:cubicBezTo>
                  <a:cubicBezTo>
                    <a:pt x="1814" y="693"/>
                    <a:pt x="1803" y="718"/>
                    <a:pt x="1803" y="718"/>
                  </a:cubicBezTo>
                  <a:cubicBezTo>
                    <a:pt x="1803" y="718"/>
                    <a:pt x="1798" y="746"/>
                    <a:pt x="1789" y="750"/>
                  </a:cubicBezTo>
                  <a:cubicBezTo>
                    <a:pt x="1780" y="755"/>
                    <a:pt x="1728" y="765"/>
                    <a:pt x="1728" y="765"/>
                  </a:cubicBezTo>
                  <a:cubicBezTo>
                    <a:pt x="1728" y="765"/>
                    <a:pt x="1712" y="747"/>
                    <a:pt x="1702" y="731"/>
                  </a:cubicBezTo>
                  <a:cubicBezTo>
                    <a:pt x="1693" y="715"/>
                    <a:pt x="1663" y="711"/>
                    <a:pt x="1659" y="704"/>
                  </a:cubicBezTo>
                  <a:cubicBezTo>
                    <a:pt x="1654" y="697"/>
                    <a:pt x="1665" y="683"/>
                    <a:pt x="1651" y="665"/>
                  </a:cubicBezTo>
                  <a:cubicBezTo>
                    <a:pt x="1637" y="647"/>
                    <a:pt x="1651" y="652"/>
                    <a:pt x="1633" y="636"/>
                  </a:cubicBezTo>
                  <a:cubicBezTo>
                    <a:pt x="1614" y="620"/>
                    <a:pt x="1614" y="620"/>
                    <a:pt x="1614" y="620"/>
                  </a:cubicBezTo>
                  <a:cubicBezTo>
                    <a:pt x="1614" y="620"/>
                    <a:pt x="1573" y="607"/>
                    <a:pt x="1587" y="629"/>
                  </a:cubicBezTo>
                  <a:cubicBezTo>
                    <a:pt x="1601" y="652"/>
                    <a:pt x="1585" y="677"/>
                    <a:pt x="1597" y="680"/>
                  </a:cubicBezTo>
                  <a:cubicBezTo>
                    <a:pt x="1608" y="682"/>
                    <a:pt x="1615" y="672"/>
                    <a:pt x="1624" y="693"/>
                  </a:cubicBezTo>
                  <a:cubicBezTo>
                    <a:pt x="1634" y="713"/>
                    <a:pt x="1636" y="722"/>
                    <a:pt x="1643" y="729"/>
                  </a:cubicBezTo>
                  <a:cubicBezTo>
                    <a:pt x="1650" y="736"/>
                    <a:pt x="1652" y="765"/>
                    <a:pt x="1662" y="768"/>
                  </a:cubicBezTo>
                  <a:cubicBezTo>
                    <a:pt x="1671" y="770"/>
                    <a:pt x="1696" y="767"/>
                    <a:pt x="1694" y="779"/>
                  </a:cubicBezTo>
                  <a:cubicBezTo>
                    <a:pt x="1692" y="790"/>
                    <a:pt x="1678" y="806"/>
                    <a:pt x="1694" y="811"/>
                  </a:cubicBezTo>
                  <a:cubicBezTo>
                    <a:pt x="1710" y="815"/>
                    <a:pt x="1712" y="822"/>
                    <a:pt x="1722" y="819"/>
                  </a:cubicBezTo>
                  <a:cubicBezTo>
                    <a:pt x="1731" y="817"/>
                    <a:pt x="1726" y="822"/>
                    <a:pt x="1742" y="815"/>
                  </a:cubicBezTo>
                  <a:cubicBezTo>
                    <a:pt x="1758" y="808"/>
                    <a:pt x="1776" y="807"/>
                    <a:pt x="1776" y="807"/>
                  </a:cubicBezTo>
                  <a:cubicBezTo>
                    <a:pt x="1776" y="807"/>
                    <a:pt x="1797" y="823"/>
                    <a:pt x="1797" y="830"/>
                  </a:cubicBezTo>
                  <a:cubicBezTo>
                    <a:pt x="1797" y="837"/>
                    <a:pt x="1791" y="876"/>
                    <a:pt x="1791" y="876"/>
                  </a:cubicBezTo>
                  <a:cubicBezTo>
                    <a:pt x="1771" y="915"/>
                    <a:pt x="1771" y="915"/>
                    <a:pt x="1771" y="915"/>
                  </a:cubicBezTo>
                  <a:cubicBezTo>
                    <a:pt x="1771" y="915"/>
                    <a:pt x="1774" y="983"/>
                    <a:pt x="1762" y="983"/>
                  </a:cubicBezTo>
                  <a:cubicBezTo>
                    <a:pt x="1751" y="983"/>
                    <a:pt x="1737" y="1013"/>
                    <a:pt x="1731" y="1018"/>
                  </a:cubicBezTo>
                  <a:cubicBezTo>
                    <a:pt x="1724" y="1022"/>
                    <a:pt x="1722" y="1068"/>
                    <a:pt x="1722" y="1068"/>
                  </a:cubicBezTo>
                  <a:cubicBezTo>
                    <a:pt x="1702" y="1093"/>
                    <a:pt x="1702" y="1093"/>
                    <a:pt x="1702" y="1093"/>
                  </a:cubicBezTo>
                  <a:cubicBezTo>
                    <a:pt x="1702" y="1093"/>
                    <a:pt x="1700" y="1128"/>
                    <a:pt x="1702" y="1137"/>
                  </a:cubicBezTo>
                  <a:cubicBezTo>
                    <a:pt x="1705" y="1146"/>
                    <a:pt x="1710" y="1182"/>
                    <a:pt x="1705" y="1200"/>
                  </a:cubicBezTo>
                  <a:cubicBezTo>
                    <a:pt x="1701" y="1219"/>
                    <a:pt x="1676" y="1237"/>
                    <a:pt x="1676" y="1237"/>
                  </a:cubicBezTo>
                  <a:cubicBezTo>
                    <a:pt x="1676" y="1237"/>
                    <a:pt x="1711" y="1269"/>
                    <a:pt x="1692" y="1274"/>
                  </a:cubicBezTo>
                  <a:cubicBezTo>
                    <a:pt x="1674" y="1278"/>
                    <a:pt x="1656" y="1306"/>
                    <a:pt x="1652" y="1313"/>
                  </a:cubicBezTo>
                  <a:cubicBezTo>
                    <a:pt x="1647" y="1320"/>
                    <a:pt x="1650" y="1333"/>
                    <a:pt x="1638" y="1336"/>
                  </a:cubicBezTo>
                  <a:cubicBezTo>
                    <a:pt x="1627" y="1338"/>
                    <a:pt x="1607" y="1341"/>
                    <a:pt x="1607" y="1348"/>
                  </a:cubicBezTo>
                  <a:cubicBezTo>
                    <a:pt x="1607" y="1354"/>
                    <a:pt x="1607" y="1382"/>
                    <a:pt x="1607" y="1382"/>
                  </a:cubicBezTo>
                  <a:cubicBezTo>
                    <a:pt x="1571" y="1435"/>
                    <a:pt x="1571" y="1435"/>
                    <a:pt x="1571" y="1435"/>
                  </a:cubicBezTo>
                  <a:cubicBezTo>
                    <a:pt x="1528" y="1472"/>
                    <a:pt x="1528" y="1472"/>
                    <a:pt x="1528" y="1472"/>
                  </a:cubicBezTo>
                  <a:cubicBezTo>
                    <a:pt x="1528" y="1472"/>
                    <a:pt x="1533" y="1497"/>
                    <a:pt x="1519" y="1499"/>
                  </a:cubicBezTo>
                  <a:cubicBezTo>
                    <a:pt x="1506" y="1502"/>
                    <a:pt x="1460" y="1520"/>
                    <a:pt x="1454" y="1527"/>
                  </a:cubicBezTo>
                  <a:cubicBezTo>
                    <a:pt x="1447" y="1534"/>
                    <a:pt x="1413" y="1550"/>
                    <a:pt x="1401" y="1551"/>
                  </a:cubicBezTo>
                  <a:cubicBezTo>
                    <a:pt x="1390" y="1551"/>
                    <a:pt x="1409" y="1582"/>
                    <a:pt x="1390" y="1551"/>
                  </a:cubicBezTo>
                  <a:cubicBezTo>
                    <a:pt x="1371" y="1519"/>
                    <a:pt x="1385" y="1539"/>
                    <a:pt x="1369" y="1503"/>
                  </a:cubicBezTo>
                  <a:cubicBezTo>
                    <a:pt x="1353" y="1467"/>
                    <a:pt x="1353" y="1494"/>
                    <a:pt x="1353" y="1467"/>
                  </a:cubicBezTo>
                  <a:cubicBezTo>
                    <a:pt x="1352" y="1439"/>
                    <a:pt x="1355" y="1465"/>
                    <a:pt x="1352" y="1439"/>
                  </a:cubicBezTo>
                  <a:cubicBezTo>
                    <a:pt x="1350" y="1414"/>
                    <a:pt x="1359" y="1432"/>
                    <a:pt x="1345" y="1403"/>
                  </a:cubicBezTo>
                  <a:cubicBezTo>
                    <a:pt x="1331" y="1374"/>
                    <a:pt x="1333" y="1383"/>
                    <a:pt x="1315" y="1365"/>
                  </a:cubicBezTo>
                  <a:cubicBezTo>
                    <a:pt x="1296" y="1347"/>
                    <a:pt x="1283" y="1365"/>
                    <a:pt x="1294" y="1335"/>
                  </a:cubicBezTo>
                  <a:cubicBezTo>
                    <a:pt x="1305" y="1305"/>
                    <a:pt x="1299" y="1335"/>
                    <a:pt x="1305" y="1305"/>
                  </a:cubicBezTo>
                  <a:cubicBezTo>
                    <a:pt x="1312" y="1276"/>
                    <a:pt x="1302" y="1271"/>
                    <a:pt x="1321" y="1257"/>
                  </a:cubicBezTo>
                  <a:cubicBezTo>
                    <a:pt x="1339" y="1243"/>
                    <a:pt x="1355" y="1241"/>
                    <a:pt x="1352" y="1223"/>
                  </a:cubicBezTo>
                  <a:cubicBezTo>
                    <a:pt x="1350" y="1205"/>
                    <a:pt x="1349" y="1198"/>
                    <a:pt x="1345" y="1186"/>
                  </a:cubicBezTo>
                  <a:cubicBezTo>
                    <a:pt x="1340" y="1175"/>
                    <a:pt x="1322" y="1157"/>
                    <a:pt x="1319" y="1150"/>
                  </a:cubicBezTo>
                  <a:cubicBezTo>
                    <a:pt x="1317" y="1143"/>
                    <a:pt x="1317" y="1148"/>
                    <a:pt x="1303" y="1128"/>
                  </a:cubicBezTo>
                  <a:cubicBezTo>
                    <a:pt x="1289" y="1107"/>
                    <a:pt x="1280" y="1096"/>
                    <a:pt x="1280" y="1096"/>
                  </a:cubicBezTo>
                  <a:cubicBezTo>
                    <a:pt x="1280" y="1096"/>
                    <a:pt x="1275" y="1048"/>
                    <a:pt x="1275" y="1030"/>
                  </a:cubicBezTo>
                  <a:cubicBezTo>
                    <a:pt x="1274" y="1012"/>
                    <a:pt x="1268" y="1041"/>
                    <a:pt x="1274" y="1012"/>
                  </a:cubicBezTo>
                  <a:cubicBezTo>
                    <a:pt x="1281" y="982"/>
                    <a:pt x="1283" y="964"/>
                    <a:pt x="1283" y="964"/>
                  </a:cubicBezTo>
                  <a:cubicBezTo>
                    <a:pt x="1283" y="964"/>
                    <a:pt x="1249" y="941"/>
                    <a:pt x="1235" y="944"/>
                  </a:cubicBezTo>
                  <a:cubicBezTo>
                    <a:pt x="1221" y="946"/>
                    <a:pt x="1224" y="967"/>
                    <a:pt x="1203" y="951"/>
                  </a:cubicBezTo>
                  <a:cubicBezTo>
                    <a:pt x="1182" y="935"/>
                    <a:pt x="1187" y="924"/>
                    <a:pt x="1180" y="919"/>
                  </a:cubicBezTo>
                  <a:cubicBezTo>
                    <a:pt x="1173" y="915"/>
                    <a:pt x="1159" y="913"/>
                    <a:pt x="1148" y="922"/>
                  </a:cubicBezTo>
                  <a:cubicBezTo>
                    <a:pt x="1137" y="931"/>
                    <a:pt x="1112" y="931"/>
                    <a:pt x="1091" y="941"/>
                  </a:cubicBezTo>
                  <a:cubicBezTo>
                    <a:pt x="1071" y="950"/>
                    <a:pt x="1064" y="948"/>
                    <a:pt x="1036" y="948"/>
                  </a:cubicBezTo>
                  <a:cubicBezTo>
                    <a:pt x="1009" y="948"/>
                    <a:pt x="977" y="958"/>
                    <a:pt x="957" y="947"/>
                  </a:cubicBezTo>
                  <a:cubicBezTo>
                    <a:pt x="936" y="936"/>
                    <a:pt x="934" y="952"/>
                    <a:pt x="925" y="929"/>
                  </a:cubicBezTo>
                  <a:cubicBezTo>
                    <a:pt x="915" y="906"/>
                    <a:pt x="924" y="908"/>
                    <a:pt x="904" y="897"/>
                  </a:cubicBezTo>
                  <a:cubicBezTo>
                    <a:pt x="883" y="886"/>
                    <a:pt x="879" y="895"/>
                    <a:pt x="876" y="875"/>
                  </a:cubicBezTo>
                  <a:cubicBezTo>
                    <a:pt x="874" y="854"/>
                    <a:pt x="885" y="859"/>
                    <a:pt x="869" y="841"/>
                  </a:cubicBezTo>
                  <a:cubicBezTo>
                    <a:pt x="853" y="822"/>
                    <a:pt x="878" y="850"/>
                    <a:pt x="853" y="822"/>
                  </a:cubicBezTo>
                  <a:cubicBezTo>
                    <a:pt x="827" y="795"/>
                    <a:pt x="818" y="818"/>
                    <a:pt x="827" y="795"/>
                  </a:cubicBezTo>
                  <a:cubicBezTo>
                    <a:pt x="836" y="773"/>
                    <a:pt x="843" y="786"/>
                    <a:pt x="843" y="759"/>
                  </a:cubicBezTo>
                  <a:cubicBezTo>
                    <a:pt x="843" y="731"/>
                    <a:pt x="884" y="770"/>
                    <a:pt x="858" y="715"/>
                  </a:cubicBezTo>
                  <a:cubicBezTo>
                    <a:pt x="833" y="661"/>
                    <a:pt x="828" y="672"/>
                    <a:pt x="851" y="631"/>
                  </a:cubicBezTo>
                  <a:cubicBezTo>
                    <a:pt x="873" y="590"/>
                    <a:pt x="902" y="576"/>
                    <a:pt x="907" y="566"/>
                  </a:cubicBezTo>
                  <a:cubicBezTo>
                    <a:pt x="911" y="557"/>
                    <a:pt x="920" y="534"/>
                    <a:pt x="929" y="527"/>
                  </a:cubicBezTo>
                  <a:cubicBezTo>
                    <a:pt x="938" y="520"/>
                    <a:pt x="931" y="514"/>
                    <a:pt x="952" y="516"/>
                  </a:cubicBezTo>
                  <a:cubicBezTo>
                    <a:pt x="972" y="518"/>
                    <a:pt x="995" y="508"/>
                    <a:pt x="1009" y="495"/>
                  </a:cubicBezTo>
                  <a:cubicBezTo>
                    <a:pt x="1022" y="481"/>
                    <a:pt x="1040" y="460"/>
                    <a:pt x="1049" y="458"/>
                  </a:cubicBezTo>
                  <a:cubicBezTo>
                    <a:pt x="1058" y="455"/>
                    <a:pt x="1054" y="460"/>
                    <a:pt x="1074" y="455"/>
                  </a:cubicBezTo>
                  <a:cubicBezTo>
                    <a:pt x="1095" y="450"/>
                    <a:pt x="1099" y="448"/>
                    <a:pt x="1113" y="448"/>
                  </a:cubicBezTo>
                  <a:cubicBezTo>
                    <a:pt x="1127" y="448"/>
                    <a:pt x="1099" y="453"/>
                    <a:pt x="1138" y="445"/>
                  </a:cubicBezTo>
                  <a:cubicBezTo>
                    <a:pt x="1177" y="438"/>
                    <a:pt x="1168" y="438"/>
                    <a:pt x="1177" y="438"/>
                  </a:cubicBezTo>
                  <a:cubicBezTo>
                    <a:pt x="1186" y="438"/>
                    <a:pt x="1181" y="440"/>
                    <a:pt x="1197" y="442"/>
                  </a:cubicBezTo>
                  <a:cubicBezTo>
                    <a:pt x="1213" y="444"/>
                    <a:pt x="1211" y="410"/>
                    <a:pt x="1213" y="444"/>
                  </a:cubicBezTo>
                  <a:cubicBezTo>
                    <a:pt x="1216" y="479"/>
                    <a:pt x="1200" y="495"/>
                    <a:pt x="1228" y="497"/>
                  </a:cubicBezTo>
                  <a:cubicBezTo>
                    <a:pt x="1255" y="499"/>
                    <a:pt x="1228" y="499"/>
                    <a:pt x="1255" y="499"/>
                  </a:cubicBezTo>
                  <a:cubicBezTo>
                    <a:pt x="1282" y="498"/>
                    <a:pt x="1275" y="503"/>
                    <a:pt x="1289" y="510"/>
                  </a:cubicBezTo>
                  <a:cubicBezTo>
                    <a:pt x="1303" y="516"/>
                    <a:pt x="1310" y="525"/>
                    <a:pt x="1331" y="525"/>
                  </a:cubicBezTo>
                  <a:cubicBezTo>
                    <a:pt x="1351" y="525"/>
                    <a:pt x="1322" y="555"/>
                    <a:pt x="1351" y="525"/>
                  </a:cubicBezTo>
                  <a:cubicBezTo>
                    <a:pt x="1380" y="495"/>
                    <a:pt x="1328" y="491"/>
                    <a:pt x="1380" y="495"/>
                  </a:cubicBezTo>
                  <a:cubicBezTo>
                    <a:pt x="1433" y="499"/>
                    <a:pt x="1440" y="510"/>
                    <a:pt x="1449" y="506"/>
                  </a:cubicBezTo>
                  <a:cubicBezTo>
                    <a:pt x="1458" y="501"/>
                    <a:pt x="1460" y="510"/>
                    <a:pt x="1483" y="498"/>
                  </a:cubicBezTo>
                  <a:cubicBezTo>
                    <a:pt x="1506" y="487"/>
                    <a:pt x="1508" y="487"/>
                    <a:pt x="1517" y="491"/>
                  </a:cubicBezTo>
                  <a:cubicBezTo>
                    <a:pt x="1526" y="496"/>
                    <a:pt x="1527" y="516"/>
                    <a:pt x="1535" y="495"/>
                  </a:cubicBezTo>
                  <a:cubicBezTo>
                    <a:pt x="1544" y="475"/>
                    <a:pt x="1563" y="481"/>
                    <a:pt x="1535" y="468"/>
                  </a:cubicBezTo>
                  <a:cubicBezTo>
                    <a:pt x="1508" y="455"/>
                    <a:pt x="1499" y="471"/>
                    <a:pt x="1494" y="453"/>
                  </a:cubicBezTo>
                  <a:cubicBezTo>
                    <a:pt x="1489" y="434"/>
                    <a:pt x="1516" y="439"/>
                    <a:pt x="1489" y="434"/>
                  </a:cubicBezTo>
                  <a:cubicBezTo>
                    <a:pt x="1462" y="430"/>
                    <a:pt x="1466" y="430"/>
                    <a:pt x="1446" y="423"/>
                  </a:cubicBezTo>
                  <a:cubicBezTo>
                    <a:pt x="1425" y="417"/>
                    <a:pt x="1405" y="445"/>
                    <a:pt x="1398" y="424"/>
                  </a:cubicBezTo>
                  <a:cubicBezTo>
                    <a:pt x="1391" y="404"/>
                    <a:pt x="1352" y="438"/>
                    <a:pt x="1391" y="404"/>
                  </a:cubicBezTo>
                  <a:cubicBezTo>
                    <a:pt x="1429" y="369"/>
                    <a:pt x="1413" y="355"/>
                    <a:pt x="1438" y="362"/>
                  </a:cubicBezTo>
                  <a:cubicBezTo>
                    <a:pt x="1463" y="369"/>
                    <a:pt x="1457" y="391"/>
                    <a:pt x="1472" y="378"/>
                  </a:cubicBezTo>
                  <a:cubicBezTo>
                    <a:pt x="1488" y="364"/>
                    <a:pt x="1518" y="354"/>
                    <a:pt x="1488" y="334"/>
                  </a:cubicBezTo>
                  <a:cubicBezTo>
                    <a:pt x="1458" y="314"/>
                    <a:pt x="1479" y="323"/>
                    <a:pt x="1449" y="309"/>
                  </a:cubicBezTo>
                  <a:cubicBezTo>
                    <a:pt x="1419" y="296"/>
                    <a:pt x="1393" y="363"/>
                    <a:pt x="1379" y="354"/>
                  </a:cubicBezTo>
                  <a:cubicBezTo>
                    <a:pt x="1365" y="345"/>
                    <a:pt x="1358" y="338"/>
                    <a:pt x="1349" y="343"/>
                  </a:cubicBezTo>
                  <a:cubicBezTo>
                    <a:pt x="1340" y="347"/>
                    <a:pt x="1340" y="372"/>
                    <a:pt x="1338" y="391"/>
                  </a:cubicBezTo>
                  <a:cubicBezTo>
                    <a:pt x="1336" y="409"/>
                    <a:pt x="1354" y="413"/>
                    <a:pt x="1325" y="400"/>
                  </a:cubicBezTo>
                  <a:cubicBezTo>
                    <a:pt x="1295" y="386"/>
                    <a:pt x="1356" y="393"/>
                    <a:pt x="1290" y="368"/>
                  </a:cubicBezTo>
                  <a:cubicBezTo>
                    <a:pt x="1223" y="344"/>
                    <a:pt x="1201" y="351"/>
                    <a:pt x="1192" y="360"/>
                  </a:cubicBezTo>
                  <a:cubicBezTo>
                    <a:pt x="1183" y="369"/>
                    <a:pt x="1169" y="367"/>
                    <a:pt x="1162" y="374"/>
                  </a:cubicBezTo>
                  <a:cubicBezTo>
                    <a:pt x="1156" y="381"/>
                    <a:pt x="1183" y="397"/>
                    <a:pt x="1156" y="381"/>
                  </a:cubicBezTo>
                  <a:cubicBezTo>
                    <a:pt x="1128" y="366"/>
                    <a:pt x="1101" y="391"/>
                    <a:pt x="1101" y="391"/>
                  </a:cubicBezTo>
                  <a:cubicBezTo>
                    <a:pt x="1101" y="391"/>
                    <a:pt x="1092" y="386"/>
                    <a:pt x="1080" y="396"/>
                  </a:cubicBezTo>
                  <a:cubicBezTo>
                    <a:pt x="1069" y="405"/>
                    <a:pt x="1046" y="412"/>
                    <a:pt x="1033" y="408"/>
                  </a:cubicBezTo>
                  <a:cubicBezTo>
                    <a:pt x="1019" y="403"/>
                    <a:pt x="989" y="413"/>
                    <a:pt x="1014" y="380"/>
                  </a:cubicBezTo>
                  <a:cubicBezTo>
                    <a:pt x="1039" y="348"/>
                    <a:pt x="1021" y="367"/>
                    <a:pt x="1059" y="350"/>
                  </a:cubicBezTo>
                  <a:cubicBezTo>
                    <a:pt x="1098" y="334"/>
                    <a:pt x="1155" y="331"/>
                    <a:pt x="1105" y="320"/>
                  </a:cubicBezTo>
                  <a:cubicBezTo>
                    <a:pt x="1054" y="309"/>
                    <a:pt x="1132" y="308"/>
                    <a:pt x="1065" y="277"/>
                  </a:cubicBezTo>
                  <a:cubicBezTo>
                    <a:pt x="999" y="246"/>
                    <a:pt x="997" y="290"/>
                    <a:pt x="999" y="246"/>
                  </a:cubicBezTo>
                  <a:cubicBezTo>
                    <a:pt x="1001" y="203"/>
                    <a:pt x="994" y="201"/>
                    <a:pt x="980" y="203"/>
                  </a:cubicBezTo>
                  <a:cubicBezTo>
                    <a:pt x="967" y="205"/>
                    <a:pt x="926" y="215"/>
                    <a:pt x="910" y="218"/>
                  </a:cubicBezTo>
                  <a:cubicBezTo>
                    <a:pt x="894" y="220"/>
                    <a:pt x="912" y="233"/>
                    <a:pt x="882" y="215"/>
                  </a:cubicBezTo>
                  <a:cubicBezTo>
                    <a:pt x="852" y="198"/>
                    <a:pt x="841" y="225"/>
                    <a:pt x="852" y="198"/>
                  </a:cubicBezTo>
                  <a:cubicBezTo>
                    <a:pt x="863" y="170"/>
                    <a:pt x="866" y="166"/>
                    <a:pt x="884" y="149"/>
                  </a:cubicBezTo>
                  <a:cubicBezTo>
                    <a:pt x="902" y="133"/>
                    <a:pt x="897" y="74"/>
                    <a:pt x="942" y="96"/>
                  </a:cubicBezTo>
                  <a:cubicBezTo>
                    <a:pt x="988" y="119"/>
                    <a:pt x="970" y="112"/>
                    <a:pt x="1007" y="114"/>
                  </a:cubicBezTo>
                  <a:cubicBezTo>
                    <a:pt x="1043" y="116"/>
                    <a:pt x="1059" y="109"/>
                    <a:pt x="1059" y="102"/>
                  </a:cubicBezTo>
                  <a:cubicBezTo>
                    <a:pt x="1059" y="95"/>
                    <a:pt x="1017" y="75"/>
                    <a:pt x="1017" y="75"/>
                  </a:cubicBezTo>
                  <a:cubicBezTo>
                    <a:pt x="1017" y="75"/>
                    <a:pt x="1004" y="80"/>
                    <a:pt x="1008" y="73"/>
                  </a:cubicBezTo>
                  <a:cubicBezTo>
                    <a:pt x="1013" y="66"/>
                    <a:pt x="1022" y="52"/>
                    <a:pt x="1022" y="52"/>
                  </a:cubicBezTo>
                  <a:cubicBezTo>
                    <a:pt x="1019" y="50"/>
                    <a:pt x="1019" y="50"/>
                    <a:pt x="1019" y="50"/>
                  </a:cubicBezTo>
                  <a:cubicBezTo>
                    <a:pt x="1420" y="57"/>
                    <a:pt x="1761" y="314"/>
                    <a:pt x="1892" y="673"/>
                  </a:cubicBezTo>
                  <a:close/>
                  <a:moveTo>
                    <a:pt x="111" y="704"/>
                  </a:moveTo>
                  <a:cubicBezTo>
                    <a:pt x="111" y="712"/>
                    <a:pt x="114" y="719"/>
                    <a:pt x="113" y="727"/>
                  </a:cubicBezTo>
                  <a:cubicBezTo>
                    <a:pt x="111" y="734"/>
                    <a:pt x="111" y="733"/>
                    <a:pt x="111" y="757"/>
                  </a:cubicBezTo>
                  <a:cubicBezTo>
                    <a:pt x="112" y="781"/>
                    <a:pt x="118" y="788"/>
                    <a:pt x="115" y="795"/>
                  </a:cubicBezTo>
                  <a:cubicBezTo>
                    <a:pt x="112" y="803"/>
                    <a:pt x="108" y="813"/>
                    <a:pt x="106" y="823"/>
                  </a:cubicBezTo>
                  <a:cubicBezTo>
                    <a:pt x="105" y="832"/>
                    <a:pt x="113" y="854"/>
                    <a:pt x="116" y="859"/>
                  </a:cubicBezTo>
                  <a:cubicBezTo>
                    <a:pt x="119" y="864"/>
                    <a:pt x="119" y="865"/>
                    <a:pt x="123" y="870"/>
                  </a:cubicBezTo>
                  <a:cubicBezTo>
                    <a:pt x="128" y="874"/>
                    <a:pt x="116" y="892"/>
                    <a:pt x="128" y="874"/>
                  </a:cubicBezTo>
                  <a:cubicBezTo>
                    <a:pt x="140" y="856"/>
                    <a:pt x="144" y="848"/>
                    <a:pt x="144" y="848"/>
                  </a:cubicBezTo>
                  <a:cubicBezTo>
                    <a:pt x="152" y="839"/>
                    <a:pt x="152" y="839"/>
                    <a:pt x="152" y="839"/>
                  </a:cubicBezTo>
                  <a:cubicBezTo>
                    <a:pt x="152" y="839"/>
                    <a:pt x="152" y="827"/>
                    <a:pt x="167" y="829"/>
                  </a:cubicBezTo>
                  <a:cubicBezTo>
                    <a:pt x="182" y="832"/>
                    <a:pt x="184" y="829"/>
                    <a:pt x="188" y="835"/>
                  </a:cubicBezTo>
                  <a:cubicBezTo>
                    <a:pt x="193" y="841"/>
                    <a:pt x="183" y="857"/>
                    <a:pt x="190" y="858"/>
                  </a:cubicBezTo>
                  <a:cubicBezTo>
                    <a:pt x="198" y="860"/>
                    <a:pt x="220" y="849"/>
                    <a:pt x="227" y="850"/>
                  </a:cubicBezTo>
                  <a:cubicBezTo>
                    <a:pt x="233" y="852"/>
                    <a:pt x="240" y="853"/>
                    <a:pt x="243" y="864"/>
                  </a:cubicBezTo>
                  <a:cubicBezTo>
                    <a:pt x="247" y="874"/>
                    <a:pt x="251" y="889"/>
                    <a:pt x="257" y="892"/>
                  </a:cubicBezTo>
                  <a:cubicBezTo>
                    <a:pt x="264" y="895"/>
                    <a:pt x="262" y="909"/>
                    <a:pt x="265" y="918"/>
                  </a:cubicBezTo>
                  <a:cubicBezTo>
                    <a:pt x="268" y="927"/>
                    <a:pt x="290" y="933"/>
                    <a:pt x="294" y="933"/>
                  </a:cubicBezTo>
                  <a:cubicBezTo>
                    <a:pt x="299" y="933"/>
                    <a:pt x="320" y="936"/>
                    <a:pt x="326" y="939"/>
                  </a:cubicBezTo>
                  <a:cubicBezTo>
                    <a:pt x="333" y="942"/>
                    <a:pt x="327" y="952"/>
                    <a:pt x="339" y="955"/>
                  </a:cubicBezTo>
                  <a:cubicBezTo>
                    <a:pt x="351" y="958"/>
                    <a:pt x="354" y="982"/>
                    <a:pt x="354" y="982"/>
                  </a:cubicBezTo>
                  <a:cubicBezTo>
                    <a:pt x="354" y="982"/>
                    <a:pt x="359" y="1004"/>
                    <a:pt x="356" y="1010"/>
                  </a:cubicBezTo>
                  <a:cubicBezTo>
                    <a:pt x="353" y="1016"/>
                    <a:pt x="355" y="1027"/>
                    <a:pt x="362" y="1028"/>
                  </a:cubicBezTo>
                  <a:cubicBezTo>
                    <a:pt x="370" y="1029"/>
                    <a:pt x="390" y="1032"/>
                    <a:pt x="390" y="1032"/>
                  </a:cubicBezTo>
                  <a:cubicBezTo>
                    <a:pt x="390" y="1032"/>
                    <a:pt x="379" y="1047"/>
                    <a:pt x="396" y="1053"/>
                  </a:cubicBezTo>
                  <a:cubicBezTo>
                    <a:pt x="413" y="1059"/>
                    <a:pt x="430" y="1065"/>
                    <a:pt x="434" y="1068"/>
                  </a:cubicBezTo>
                  <a:cubicBezTo>
                    <a:pt x="439" y="1071"/>
                    <a:pt x="424" y="1085"/>
                    <a:pt x="444" y="1083"/>
                  </a:cubicBezTo>
                  <a:cubicBezTo>
                    <a:pt x="463" y="1082"/>
                    <a:pt x="482" y="1078"/>
                    <a:pt x="491" y="1086"/>
                  </a:cubicBezTo>
                  <a:cubicBezTo>
                    <a:pt x="500" y="1093"/>
                    <a:pt x="492" y="1104"/>
                    <a:pt x="517" y="1117"/>
                  </a:cubicBezTo>
                  <a:cubicBezTo>
                    <a:pt x="541" y="1131"/>
                    <a:pt x="549" y="1135"/>
                    <a:pt x="555" y="1138"/>
                  </a:cubicBezTo>
                  <a:cubicBezTo>
                    <a:pt x="561" y="1141"/>
                    <a:pt x="573" y="1140"/>
                    <a:pt x="571" y="1158"/>
                  </a:cubicBezTo>
                  <a:cubicBezTo>
                    <a:pt x="568" y="1176"/>
                    <a:pt x="565" y="1188"/>
                    <a:pt x="556" y="1196"/>
                  </a:cubicBezTo>
                  <a:cubicBezTo>
                    <a:pt x="547" y="1204"/>
                    <a:pt x="535" y="1228"/>
                    <a:pt x="529" y="1236"/>
                  </a:cubicBezTo>
                  <a:cubicBezTo>
                    <a:pt x="523" y="1244"/>
                    <a:pt x="517" y="1257"/>
                    <a:pt x="523" y="1269"/>
                  </a:cubicBezTo>
                  <a:cubicBezTo>
                    <a:pt x="529" y="1281"/>
                    <a:pt x="537" y="1295"/>
                    <a:pt x="537" y="1303"/>
                  </a:cubicBezTo>
                  <a:cubicBezTo>
                    <a:pt x="537" y="1310"/>
                    <a:pt x="541" y="1333"/>
                    <a:pt x="536" y="1342"/>
                  </a:cubicBezTo>
                  <a:cubicBezTo>
                    <a:pt x="532" y="1351"/>
                    <a:pt x="523" y="1368"/>
                    <a:pt x="523" y="1368"/>
                  </a:cubicBezTo>
                  <a:cubicBezTo>
                    <a:pt x="523" y="1368"/>
                    <a:pt x="540" y="1382"/>
                    <a:pt x="528" y="1394"/>
                  </a:cubicBezTo>
                  <a:cubicBezTo>
                    <a:pt x="516" y="1406"/>
                    <a:pt x="498" y="1420"/>
                    <a:pt x="489" y="1423"/>
                  </a:cubicBezTo>
                  <a:cubicBezTo>
                    <a:pt x="479" y="1427"/>
                    <a:pt x="461" y="1443"/>
                    <a:pt x="461" y="1443"/>
                  </a:cubicBezTo>
                  <a:cubicBezTo>
                    <a:pt x="461" y="1443"/>
                    <a:pt x="463" y="1481"/>
                    <a:pt x="462" y="1489"/>
                  </a:cubicBezTo>
                  <a:cubicBezTo>
                    <a:pt x="461" y="1497"/>
                    <a:pt x="426" y="1558"/>
                    <a:pt x="439" y="1571"/>
                  </a:cubicBezTo>
                  <a:cubicBezTo>
                    <a:pt x="451" y="1585"/>
                    <a:pt x="453" y="1600"/>
                    <a:pt x="450" y="1609"/>
                  </a:cubicBezTo>
                  <a:cubicBezTo>
                    <a:pt x="447" y="1618"/>
                    <a:pt x="442" y="1617"/>
                    <a:pt x="439" y="1625"/>
                  </a:cubicBezTo>
                  <a:cubicBezTo>
                    <a:pt x="436" y="1632"/>
                    <a:pt x="413" y="1626"/>
                    <a:pt x="427" y="1648"/>
                  </a:cubicBezTo>
                  <a:cubicBezTo>
                    <a:pt x="441" y="1669"/>
                    <a:pt x="449" y="1673"/>
                    <a:pt x="455" y="1685"/>
                  </a:cubicBezTo>
                  <a:cubicBezTo>
                    <a:pt x="461" y="1697"/>
                    <a:pt x="460" y="1702"/>
                    <a:pt x="469" y="1714"/>
                  </a:cubicBezTo>
                  <a:cubicBezTo>
                    <a:pt x="478" y="1726"/>
                    <a:pt x="483" y="1738"/>
                    <a:pt x="494" y="1747"/>
                  </a:cubicBezTo>
                  <a:cubicBezTo>
                    <a:pt x="505" y="1756"/>
                    <a:pt x="517" y="1762"/>
                    <a:pt x="517" y="1773"/>
                  </a:cubicBezTo>
                  <a:cubicBezTo>
                    <a:pt x="517" y="1783"/>
                    <a:pt x="540" y="1807"/>
                    <a:pt x="512" y="1789"/>
                  </a:cubicBezTo>
                  <a:cubicBezTo>
                    <a:pt x="485" y="1772"/>
                    <a:pt x="509" y="1788"/>
                    <a:pt x="474" y="1760"/>
                  </a:cubicBezTo>
                  <a:cubicBezTo>
                    <a:pt x="439" y="1731"/>
                    <a:pt x="430" y="1743"/>
                    <a:pt x="414" y="1725"/>
                  </a:cubicBezTo>
                  <a:cubicBezTo>
                    <a:pt x="399" y="1707"/>
                    <a:pt x="423" y="1771"/>
                    <a:pt x="393" y="1695"/>
                  </a:cubicBezTo>
                  <a:cubicBezTo>
                    <a:pt x="363" y="1619"/>
                    <a:pt x="356" y="1629"/>
                    <a:pt x="348" y="1612"/>
                  </a:cubicBezTo>
                  <a:cubicBezTo>
                    <a:pt x="340" y="1595"/>
                    <a:pt x="346" y="1613"/>
                    <a:pt x="325" y="1576"/>
                  </a:cubicBezTo>
                  <a:cubicBezTo>
                    <a:pt x="303" y="1538"/>
                    <a:pt x="321" y="1562"/>
                    <a:pt x="303" y="1538"/>
                  </a:cubicBezTo>
                  <a:cubicBezTo>
                    <a:pt x="284" y="1514"/>
                    <a:pt x="283" y="1547"/>
                    <a:pt x="274" y="1503"/>
                  </a:cubicBezTo>
                  <a:cubicBezTo>
                    <a:pt x="264" y="1459"/>
                    <a:pt x="263" y="1488"/>
                    <a:pt x="250" y="1438"/>
                  </a:cubicBezTo>
                  <a:cubicBezTo>
                    <a:pt x="237" y="1388"/>
                    <a:pt x="259" y="1386"/>
                    <a:pt x="231" y="1362"/>
                  </a:cubicBezTo>
                  <a:cubicBezTo>
                    <a:pt x="203" y="1338"/>
                    <a:pt x="205" y="1351"/>
                    <a:pt x="196" y="1334"/>
                  </a:cubicBezTo>
                  <a:cubicBezTo>
                    <a:pt x="186" y="1317"/>
                    <a:pt x="199" y="1332"/>
                    <a:pt x="174" y="1290"/>
                  </a:cubicBezTo>
                  <a:cubicBezTo>
                    <a:pt x="149" y="1248"/>
                    <a:pt x="115" y="1231"/>
                    <a:pt x="116" y="1158"/>
                  </a:cubicBezTo>
                  <a:cubicBezTo>
                    <a:pt x="117" y="1086"/>
                    <a:pt x="117" y="1073"/>
                    <a:pt x="117" y="1073"/>
                  </a:cubicBezTo>
                  <a:cubicBezTo>
                    <a:pt x="117" y="1073"/>
                    <a:pt x="80" y="1045"/>
                    <a:pt x="92" y="1002"/>
                  </a:cubicBezTo>
                  <a:cubicBezTo>
                    <a:pt x="103" y="959"/>
                    <a:pt x="108" y="973"/>
                    <a:pt x="103" y="959"/>
                  </a:cubicBezTo>
                  <a:cubicBezTo>
                    <a:pt x="98" y="946"/>
                    <a:pt x="94" y="949"/>
                    <a:pt x="82" y="932"/>
                  </a:cubicBezTo>
                  <a:cubicBezTo>
                    <a:pt x="69" y="916"/>
                    <a:pt x="68" y="917"/>
                    <a:pt x="65" y="907"/>
                  </a:cubicBezTo>
                  <a:cubicBezTo>
                    <a:pt x="63" y="901"/>
                    <a:pt x="60" y="890"/>
                    <a:pt x="59" y="883"/>
                  </a:cubicBezTo>
                  <a:cubicBezTo>
                    <a:pt x="66" y="819"/>
                    <a:pt x="81" y="757"/>
                    <a:pt x="100" y="698"/>
                  </a:cubicBezTo>
                  <a:cubicBezTo>
                    <a:pt x="104" y="698"/>
                    <a:pt x="111" y="698"/>
                    <a:pt x="111" y="704"/>
                  </a:cubicBezTo>
                  <a:close/>
                  <a:moveTo>
                    <a:pt x="1011" y="1947"/>
                  </a:moveTo>
                  <a:cubicBezTo>
                    <a:pt x="898" y="1949"/>
                    <a:pt x="789" y="1930"/>
                    <a:pt x="687" y="1895"/>
                  </a:cubicBezTo>
                  <a:cubicBezTo>
                    <a:pt x="684" y="1891"/>
                    <a:pt x="681" y="1888"/>
                    <a:pt x="680" y="1885"/>
                  </a:cubicBezTo>
                  <a:cubicBezTo>
                    <a:pt x="680" y="1885"/>
                    <a:pt x="675" y="1844"/>
                    <a:pt x="684" y="1844"/>
                  </a:cubicBezTo>
                  <a:cubicBezTo>
                    <a:pt x="693" y="1844"/>
                    <a:pt x="707" y="1850"/>
                    <a:pt x="720" y="1839"/>
                  </a:cubicBezTo>
                  <a:cubicBezTo>
                    <a:pt x="734" y="1827"/>
                    <a:pt x="750" y="1813"/>
                    <a:pt x="750" y="1813"/>
                  </a:cubicBezTo>
                  <a:cubicBezTo>
                    <a:pt x="752" y="1832"/>
                    <a:pt x="752" y="1832"/>
                    <a:pt x="752" y="1832"/>
                  </a:cubicBezTo>
                  <a:cubicBezTo>
                    <a:pt x="752" y="1832"/>
                    <a:pt x="739" y="1834"/>
                    <a:pt x="782" y="1827"/>
                  </a:cubicBezTo>
                  <a:cubicBezTo>
                    <a:pt x="825" y="1819"/>
                    <a:pt x="825" y="1824"/>
                    <a:pt x="841" y="1817"/>
                  </a:cubicBezTo>
                  <a:cubicBezTo>
                    <a:pt x="857" y="1810"/>
                    <a:pt x="875" y="1776"/>
                    <a:pt x="884" y="1796"/>
                  </a:cubicBezTo>
                  <a:cubicBezTo>
                    <a:pt x="893" y="1816"/>
                    <a:pt x="873" y="1807"/>
                    <a:pt x="893" y="1816"/>
                  </a:cubicBezTo>
                  <a:cubicBezTo>
                    <a:pt x="914" y="1825"/>
                    <a:pt x="953" y="1811"/>
                    <a:pt x="953" y="1811"/>
                  </a:cubicBezTo>
                  <a:cubicBezTo>
                    <a:pt x="953" y="1811"/>
                    <a:pt x="1019" y="1815"/>
                    <a:pt x="1026" y="1808"/>
                  </a:cubicBezTo>
                  <a:cubicBezTo>
                    <a:pt x="1033" y="1801"/>
                    <a:pt x="1032" y="1790"/>
                    <a:pt x="1044" y="1792"/>
                  </a:cubicBezTo>
                  <a:cubicBezTo>
                    <a:pt x="1055" y="1794"/>
                    <a:pt x="1062" y="1812"/>
                    <a:pt x="1062" y="1812"/>
                  </a:cubicBezTo>
                  <a:cubicBezTo>
                    <a:pt x="1026" y="1833"/>
                    <a:pt x="1026" y="1833"/>
                    <a:pt x="1026" y="1833"/>
                  </a:cubicBezTo>
                  <a:cubicBezTo>
                    <a:pt x="992" y="1859"/>
                    <a:pt x="992" y="1859"/>
                    <a:pt x="992" y="1859"/>
                  </a:cubicBezTo>
                  <a:cubicBezTo>
                    <a:pt x="992" y="1859"/>
                    <a:pt x="976" y="1863"/>
                    <a:pt x="990" y="1870"/>
                  </a:cubicBezTo>
                  <a:cubicBezTo>
                    <a:pt x="1004" y="1877"/>
                    <a:pt x="1011" y="1874"/>
                    <a:pt x="1027" y="1876"/>
                  </a:cubicBezTo>
                  <a:cubicBezTo>
                    <a:pt x="1043" y="1878"/>
                    <a:pt x="1082" y="1908"/>
                    <a:pt x="1091" y="1889"/>
                  </a:cubicBezTo>
                  <a:cubicBezTo>
                    <a:pt x="1099" y="1871"/>
                    <a:pt x="1102" y="1869"/>
                    <a:pt x="1108" y="1857"/>
                  </a:cubicBezTo>
                  <a:cubicBezTo>
                    <a:pt x="1115" y="1846"/>
                    <a:pt x="1113" y="1832"/>
                    <a:pt x="1129" y="1832"/>
                  </a:cubicBezTo>
                  <a:cubicBezTo>
                    <a:pt x="1145" y="1832"/>
                    <a:pt x="1161" y="1836"/>
                    <a:pt x="1161" y="1836"/>
                  </a:cubicBezTo>
                  <a:cubicBezTo>
                    <a:pt x="1147" y="1866"/>
                    <a:pt x="1147" y="1866"/>
                    <a:pt x="1147" y="1866"/>
                  </a:cubicBezTo>
                  <a:cubicBezTo>
                    <a:pt x="1147" y="1866"/>
                    <a:pt x="1175" y="1863"/>
                    <a:pt x="1186" y="1863"/>
                  </a:cubicBezTo>
                  <a:cubicBezTo>
                    <a:pt x="1197" y="1863"/>
                    <a:pt x="1200" y="1881"/>
                    <a:pt x="1216" y="1865"/>
                  </a:cubicBezTo>
                  <a:cubicBezTo>
                    <a:pt x="1232" y="1849"/>
                    <a:pt x="1234" y="1849"/>
                    <a:pt x="1250" y="1847"/>
                  </a:cubicBezTo>
                  <a:cubicBezTo>
                    <a:pt x="1266" y="1844"/>
                    <a:pt x="1288" y="1837"/>
                    <a:pt x="1295" y="1839"/>
                  </a:cubicBezTo>
                  <a:cubicBezTo>
                    <a:pt x="1302" y="1841"/>
                    <a:pt x="1316" y="1844"/>
                    <a:pt x="1323" y="1843"/>
                  </a:cubicBezTo>
                  <a:cubicBezTo>
                    <a:pt x="1329" y="1843"/>
                    <a:pt x="1364" y="1868"/>
                    <a:pt x="1371" y="1863"/>
                  </a:cubicBezTo>
                  <a:cubicBezTo>
                    <a:pt x="1374" y="1861"/>
                    <a:pt x="1387" y="1860"/>
                    <a:pt x="1399" y="1860"/>
                  </a:cubicBezTo>
                  <a:cubicBezTo>
                    <a:pt x="1281" y="1915"/>
                    <a:pt x="1150" y="1946"/>
                    <a:pt x="1011" y="194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p>
          </p:txBody>
        </p:sp>
      </p:grpSp>
      <p:sp>
        <p:nvSpPr>
          <p:cNvPr id="4" name="矩形 3">
            <a:extLst>
              <a:ext uri="{FF2B5EF4-FFF2-40B4-BE49-F238E27FC236}">
                <a16:creationId xmlns:a16="http://schemas.microsoft.com/office/drawing/2014/main" id="{139EEF48-5C2B-45E5-8187-B56B0F3470ED}"/>
              </a:ext>
            </a:extLst>
          </p:cNvPr>
          <p:cNvSpPr/>
          <p:nvPr/>
        </p:nvSpPr>
        <p:spPr>
          <a:xfrm>
            <a:off x="4340888" y="351542"/>
            <a:ext cx="7155787" cy="2308324"/>
          </a:xfrm>
          <a:prstGeom prst="rect">
            <a:avLst/>
          </a:prstGeom>
        </p:spPr>
        <p:txBody>
          <a:bodyPr wrap="square">
            <a:spAutoFit/>
          </a:bodyPr>
          <a:lstStyle/>
          <a:p>
            <a:r>
              <a:rPr lang="en-US" sz="1600" dirty="0">
                <a:solidFill>
                  <a:schemeClr val="bg1"/>
                </a:solidFill>
              </a:rPr>
              <a:t>[1] </a:t>
            </a:r>
            <a:r>
              <a:rPr lang="zh-CN" altLang="en-US" sz="1600" dirty="0">
                <a:solidFill>
                  <a:schemeClr val="bg1"/>
                </a:solidFill>
              </a:rPr>
              <a:t>百度百科</a:t>
            </a:r>
            <a:r>
              <a:rPr lang="en-US" altLang="zh-CN" sz="1600" dirty="0">
                <a:solidFill>
                  <a:schemeClr val="bg1"/>
                </a:solidFill>
              </a:rPr>
              <a:t>. </a:t>
            </a:r>
            <a:r>
              <a:rPr lang="zh-CN" altLang="en-US" sz="1600" dirty="0">
                <a:solidFill>
                  <a:schemeClr val="bg1"/>
                </a:solidFill>
              </a:rPr>
              <a:t>媒体</a:t>
            </a:r>
            <a:r>
              <a:rPr lang="en-US" altLang="zh-CN" sz="1600" dirty="0">
                <a:solidFill>
                  <a:schemeClr val="bg1"/>
                </a:solidFill>
              </a:rPr>
              <a:t>. https://baike.baidu.com/item/%E5%AA%92%E4%BD%93, 2019.11.</a:t>
            </a:r>
          </a:p>
          <a:p>
            <a:r>
              <a:rPr lang="en-US" altLang="zh-CN" sz="1600" dirty="0">
                <a:solidFill>
                  <a:schemeClr val="bg1"/>
                </a:solidFill>
              </a:rPr>
              <a:t>[2] </a:t>
            </a:r>
            <a:r>
              <a:rPr lang="zh-CN" altLang="en-US" sz="1600" dirty="0">
                <a:solidFill>
                  <a:schemeClr val="bg1"/>
                </a:solidFill>
              </a:rPr>
              <a:t>李志明</a:t>
            </a:r>
            <a:r>
              <a:rPr lang="en-US" altLang="zh-CN" sz="1600" dirty="0">
                <a:solidFill>
                  <a:schemeClr val="bg1"/>
                </a:solidFill>
              </a:rPr>
              <a:t>, </a:t>
            </a:r>
            <a:r>
              <a:rPr lang="zh-CN" altLang="en-US" sz="1600" dirty="0">
                <a:solidFill>
                  <a:schemeClr val="bg1"/>
                </a:solidFill>
              </a:rPr>
              <a:t>胡姹</a:t>
            </a:r>
            <a:r>
              <a:rPr lang="en-US" altLang="zh-CN" sz="1600" dirty="0">
                <a:solidFill>
                  <a:schemeClr val="bg1"/>
                </a:solidFill>
              </a:rPr>
              <a:t>. </a:t>
            </a:r>
            <a:r>
              <a:rPr lang="zh-CN" altLang="en-US" sz="1600" dirty="0">
                <a:solidFill>
                  <a:schemeClr val="bg1"/>
                </a:solidFill>
              </a:rPr>
              <a:t>区域性官媒和自媒体微信公众号差异化分析</a:t>
            </a:r>
            <a:r>
              <a:rPr lang="en-US" altLang="zh-CN" sz="1600" dirty="0">
                <a:solidFill>
                  <a:schemeClr val="bg1"/>
                </a:solidFill>
              </a:rPr>
              <a:t>[J]. </a:t>
            </a:r>
            <a:r>
              <a:rPr lang="zh-CN" altLang="en-US" sz="1600" dirty="0">
                <a:solidFill>
                  <a:schemeClr val="bg1"/>
                </a:solidFill>
              </a:rPr>
              <a:t>中国广播电视学刊</a:t>
            </a:r>
            <a:r>
              <a:rPr lang="en-US" altLang="zh-CN" sz="1600" dirty="0">
                <a:solidFill>
                  <a:schemeClr val="bg1"/>
                </a:solidFill>
              </a:rPr>
              <a:t>, 2017(11):26-29.</a:t>
            </a:r>
          </a:p>
          <a:p>
            <a:r>
              <a:rPr lang="en-US" altLang="zh-CN" sz="1600" dirty="0">
                <a:solidFill>
                  <a:schemeClr val="bg1"/>
                </a:solidFill>
              </a:rPr>
              <a:t>[3] </a:t>
            </a:r>
            <a:r>
              <a:rPr lang="zh-CN" altLang="en-US" sz="1600" dirty="0">
                <a:solidFill>
                  <a:schemeClr val="bg1"/>
                </a:solidFill>
              </a:rPr>
              <a:t>孟天广</a:t>
            </a:r>
            <a:r>
              <a:rPr lang="en-US" altLang="zh-CN" sz="1600" dirty="0">
                <a:solidFill>
                  <a:schemeClr val="bg1"/>
                </a:solidFill>
              </a:rPr>
              <a:t>. </a:t>
            </a:r>
            <a:r>
              <a:rPr lang="zh-CN" altLang="en-US" sz="1600" dirty="0">
                <a:solidFill>
                  <a:schemeClr val="bg1"/>
                </a:solidFill>
              </a:rPr>
              <a:t>第七讲 自动文本分析 </a:t>
            </a:r>
            <a:r>
              <a:rPr lang="en-US" altLang="zh-CN" sz="1600" dirty="0">
                <a:solidFill>
                  <a:schemeClr val="bg1"/>
                </a:solidFill>
              </a:rPr>
              <a:t>I.</a:t>
            </a:r>
            <a:r>
              <a:rPr lang="zh-CN" altLang="en-US" sz="1600" dirty="0">
                <a:solidFill>
                  <a:schemeClr val="bg1"/>
                </a:solidFill>
              </a:rPr>
              <a:t> 清华大学</a:t>
            </a:r>
            <a:r>
              <a:rPr lang="en-US" altLang="zh-CN" sz="1600" dirty="0">
                <a:solidFill>
                  <a:schemeClr val="bg1"/>
                </a:solidFill>
              </a:rPr>
              <a:t>, 2019.</a:t>
            </a:r>
          </a:p>
          <a:p>
            <a:r>
              <a:rPr lang="en-US" altLang="zh-CN" sz="1600" dirty="0">
                <a:solidFill>
                  <a:schemeClr val="bg1"/>
                </a:solidFill>
              </a:rPr>
              <a:t>[4] </a:t>
            </a:r>
            <a:r>
              <a:rPr lang="zh-CN" altLang="en-US" sz="1600" dirty="0">
                <a:solidFill>
                  <a:schemeClr val="bg1"/>
                </a:solidFill>
              </a:rPr>
              <a:t>孟天广</a:t>
            </a:r>
            <a:r>
              <a:rPr lang="en-US" altLang="zh-CN" sz="1600" dirty="0">
                <a:solidFill>
                  <a:schemeClr val="bg1"/>
                </a:solidFill>
              </a:rPr>
              <a:t>. </a:t>
            </a:r>
            <a:r>
              <a:rPr lang="zh-CN" altLang="en-US" sz="1600" dirty="0">
                <a:solidFill>
                  <a:schemeClr val="bg1"/>
                </a:solidFill>
              </a:rPr>
              <a:t>第八讲 自动文本分析 </a:t>
            </a:r>
            <a:r>
              <a:rPr lang="en-US" altLang="zh-CN" sz="1600" dirty="0">
                <a:solidFill>
                  <a:schemeClr val="bg1"/>
                </a:solidFill>
              </a:rPr>
              <a:t>II.</a:t>
            </a:r>
            <a:r>
              <a:rPr lang="zh-CN" altLang="en-US" sz="1600" dirty="0">
                <a:solidFill>
                  <a:schemeClr val="bg1"/>
                </a:solidFill>
              </a:rPr>
              <a:t> 清华大学</a:t>
            </a:r>
            <a:r>
              <a:rPr lang="en-US" altLang="zh-CN" sz="1600" dirty="0">
                <a:solidFill>
                  <a:schemeClr val="bg1"/>
                </a:solidFill>
              </a:rPr>
              <a:t>, 2019.</a:t>
            </a:r>
          </a:p>
          <a:p>
            <a:r>
              <a:rPr lang="en-US" altLang="zh-CN" sz="1600" dirty="0">
                <a:solidFill>
                  <a:schemeClr val="bg1"/>
                </a:solidFill>
              </a:rPr>
              <a:t>[5] </a:t>
            </a:r>
            <a:r>
              <a:rPr lang="en-US" altLang="zh-CN" sz="1600" dirty="0" err="1">
                <a:solidFill>
                  <a:schemeClr val="bg1"/>
                </a:solidFill>
              </a:rPr>
              <a:t>LZXandTM</a:t>
            </a:r>
            <a:r>
              <a:rPr lang="en-US" altLang="zh-CN" sz="1600" dirty="0">
                <a:solidFill>
                  <a:schemeClr val="bg1"/>
                </a:solidFill>
              </a:rPr>
              <a:t>. LSA</a:t>
            </a:r>
            <a:r>
              <a:rPr lang="zh-CN" altLang="en-US" sz="1600" dirty="0">
                <a:solidFill>
                  <a:schemeClr val="bg1"/>
                </a:solidFill>
              </a:rPr>
              <a:t>和</a:t>
            </a:r>
            <a:r>
              <a:rPr lang="en-US" altLang="zh-CN" sz="1600" dirty="0">
                <a:solidFill>
                  <a:schemeClr val="bg1"/>
                </a:solidFill>
              </a:rPr>
              <a:t>PLSA,</a:t>
            </a:r>
            <a:r>
              <a:rPr lang="zh-CN" altLang="en-US" sz="1600" dirty="0">
                <a:solidFill>
                  <a:schemeClr val="bg1"/>
                </a:solidFill>
              </a:rPr>
              <a:t>  </a:t>
            </a:r>
            <a:r>
              <a:rPr lang="en-US" altLang="zh-CN" sz="1600" dirty="0">
                <a:solidFill>
                  <a:schemeClr val="bg1"/>
                </a:solidFill>
              </a:rPr>
              <a:t>https://blog.csdn.net/sinat_32043495/article/details/78767381, 2017.12.11	</a:t>
            </a:r>
          </a:p>
        </p:txBody>
      </p:sp>
    </p:spTree>
    <p:extLst>
      <p:ext uri="{BB962C8B-B14F-4D97-AF65-F5344CB8AC3E}">
        <p14:creationId xmlns:p14="http://schemas.microsoft.com/office/powerpoint/2010/main" val="255470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A926B99-7E8D-4FA5-A46C-47DDEBCE40AC}"/>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sp>
        <p:nvSpPr>
          <p:cNvPr id="36" name="标题 1">
            <a:extLst>
              <a:ext uri="{FF2B5EF4-FFF2-40B4-BE49-F238E27FC236}">
                <a16:creationId xmlns:a16="http://schemas.microsoft.com/office/drawing/2014/main" id="{22DE6D9C-D705-4622-8781-B97DC5C64183}"/>
              </a:ext>
            </a:extLst>
          </p:cNvPr>
          <p:cNvSpPr>
            <a:spLocks noGrp="1"/>
          </p:cNvSpPr>
          <p:nvPr>
            <p:ph type="title"/>
          </p:nvPr>
        </p:nvSpPr>
        <p:spPr>
          <a:xfrm>
            <a:off x="695325" y="2"/>
            <a:ext cx="10801350" cy="923924"/>
          </a:xfrm>
        </p:spPr>
        <p:txBody>
          <a:bodyPr/>
          <a:lstStyle/>
          <a:p>
            <a:r>
              <a:rPr lang="zh-CN" altLang="en-US" dirty="0"/>
              <a:t>目录 </a:t>
            </a:r>
            <a:r>
              <a:rPr lang="en-US" altLang="zh-CN" dirty="0"/>
              <a:t>/ CONTENTS</a:t>
            </a:r>
            <a:endParaRPr lang="en-US" dirty="0"/>
          </a:p>
        </p:txBody>
      </p:sp>
      <p:sp>
        <p:nvSpPr>
          <p:cNvPr id="37" name="页脚占位符 2">
            <a:extLst>
              <a:ext uri="{FF2B5EF4-FFF2-40B4-BE49-F238E27FC236}">
                <a16:creationId xmlns:a16="http://schemas.microsoft.com/office/drawing/2014/main" id="{1E3BEFEB-33E6-4C47-8540-21E7342601AC}"/>
              </a:ext>
            </a:extLst>
          </p:cNvPr>
          <p:cNvSpPr txBox="1">
            <a:spLocks/>
          </p:cNvSpPr>
          <p:nvPr/>
        </p:nvSpPr>
        <p:spPr>
          <a:xfrm>
            <a:off x="695325" y="6515100"/>
            <a:ext cx="4114800" cy="206381"/>
          </a:xfrm>
          <a:prstGeom prst="rect">
            <a:avLst/>
          </a:prstGeom>
        </p:spPr>
        <p:txBody>
          <a:bodyPr vert="horz" lIns="91440" tIns="45720" rIns="91440" bIns="45720" rtlCol="0" anchor="ctr"/>
          <a:lstStyle>
            <a:defPPr>
              <a:defRPr lang="zh-CN"/>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lht18@mails.Tsinghua.edu.cn</a:t>
            </a:r>
            <a:endParaRPr lang="zh-CN" altLang="en-US" dirty="0"/>
          </a:p>
        </p:txBody>
      </p:sp>
      <p:sp>
        <p:nvSpPr>
          <p:cNvPr id="38" name="灯片编号占位符 3">
            <a:extLst>
              <a:ext uri="{FF2B5EF4-FFF2-40B4-BE49-F238E27FC236}">
                <a16:creationId xmlns:a16="http://schemas.microsoft.com/office/drawing/2014/main" id="{FB74DB15-BB8F-4D84-B433-63276D0DCDA8}"/>
              </a:ext>
            </a:extLst>
          </p:cNvPr>
          <p:cNvSpPr txBox="1">
            <a:spLocks/>
          </p:cNvSpPr>
          <p:nvPr/>
        </p:nvSpPr>
        <p:spPr>
          <a:xfrm>
            <a:off x="8610599" y="6515100"/>
            <a:ext cx="2886075"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pPr/>
              <a:t>2</a:t>
            </a:fld>
            <a:endParaRPr lang="zh-CN" altLang="en-US"/>
          </a:p>
        </p:txBody>
      </p:sp>
      <p:grpSp>
        <p:nvGrpSpPr>
          <p:cNvPr id="39" name="24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1C0EF49-DF1B-44DD-9DE7-8DF5E3DEB3AB}"/>
              </a:ext>
            </a:extLst>
          </p:cNvPr>
          <p:cNvGrpSpPr>
            <a:grpSpLocks noChangeAspect="1"/>
          </p:cNvGrpSpPr>
          <p:nvPr>
            <p:custDataLst>
              <p:tags r:id="rId1"/>
            </p:custDataLst>
          </p:nvPr>
        </p:nvGrpSpPr>
        <p:grpSpPr>
          <a:xfrm>
            <a:off x="5610256" y="1321617"/>
            <a:ext cx="4902025" cy="4665617"/>
            <a:chOff x="5610256" y="1321617"/>
            <a:chExt cx="4902025" cy="4665617"/>
          </a:xfrm>
        </p:grpSpPr>
        <p:sp>
          <p:nvSpPr>
            <p:cNvPr id="42" name="iŝliḓê">
              <a:extLst>
                <a:ext uri="{FF2B5EF4-FFF2-40B4-BE49-F238E27FC236}">
                  <a16:creationId xmlns:a16="http://schemas.microsoft.com/office/drawing/2014/main" id="{B3F10852-10DC-404A-AEAF-AE8A905D7D89}"/>
                </a:ext>
              </a:extLst>
            </p:cNvPr>
            <p:cNvSpPr txBox="1"/>
            <p:nvPr/>
          </p:nvSpPr>
          <p:spPr>
            <a:xfrm>
              <a:off x="5610256" y="1424279"/>
              <a:ext cx="466794" cy="461665"/>
            </a:xfrm>
            <a:prstGeom prst="rect">
              <a:avLst/>
            </a:prstGeom>
            <a:noFill/>
          </p:spPr>
          <p:txBody>
            <a:bodyPr wrap="none" anchor="ctr">
              <a:noAutofit/>
            </a:bodyPr>
            <a:lstStyle/>
            <a:p>
              <a:pPr algn="ctr"/>
              <a:r>
                <a:rPr lang="en-US" altLang="zh-CN" sz="2800" dirty="0">
                  <a:solidFill>
                    <a:schemeClr val="accent1">
                      <a:lumMod val="100000"/>
                    </a:schemeClr>
                  </a:solidFill>
                  <a:latin typeface="Impact" panose="020B0806030902050204" pitchFamily="34" charset="0"/>
                </a:rPr>
                <a:t>01</a:t>
              </a:r>
            </a:p>
          </p:txBody>
        </p:sp>
        <p:cxnSp>
          <p:nvCxnSpPr>
            <p:cNvPr id="43" name="直接连接符 42">
              <a:extLst>
                <a:ext uri="{FF2B5EF4-FFF2-40B4-BE49-F238E27FC236}">
                  <a16:creationId xmlns:a16="http://schemas.microsoft.com/office/drawing/2014/main" id="{A8022E47-A5E6-47A8-9B57-8CCC8C4C192A}"/>
                </a:ext>
              </a:extLst>
            </p:cNvPr>
            <p:cNvCxnSpPr/>
            <p:nvPr/>
          </p:nvCxnSpPr>
          <p:spPr>
            <a:xfrm>
              <a:off x="6208722" y="1395504"/>
              <a:ext cx="0" cy="5192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íṣḷîdê">
              <a:extLst>
                <a:ext uri="{FF2B5EF4-FFF2-40B4-BE49-F238E27FC236}">
                  <a16:creationId xmlns:a16="http://schemas.microsoft.com/office/drawing/2014/main" id="{7BFB3C12-A04A-4317-BDA8-D11D39406D47}"/>
                </a:ext>
              </a:extLst>
            </p:cNvPr>
            <p:cNvSpPr/>
            <p:nvPr/>
          </p:nvSpPr>
          <p:spPr bwMode="auto">
            <a:xfrm>
              <a:off x="6295143" y="1672545"/>
              <a:ext cx="4192292"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200" dirty="0"/>
                <a:t>简要介绍选题的背景及出发点</a:t>
              </a:r>
              <a:endParaRPr lang="en-US" altLang="zh-CN" sz="1200" dirty="0"/>
            </a:p>
          </p:txBody>
        </p:sp>
        <p:sp>
          <p:nvSpPr>
            <p:cNvPr id="45" name="ïṥḻïďè">
              <a:extLst>
                <a:ext uri="{FF2B5EF4-FFF2-40B4-BE49-F238E27FC236}">
                  <a16:creationId xmlns:a16="http://schemas.microsoft.com/office/drawing/2014/main" id="{B937585E-6C20-40BD-B502-A1F440F9D62A}"/>
                </a:ext>
              </a:extLst>
            </p:cNvPr>
            <p:cNvSpPr txBox="1"/>
            <p:nvPr/>
          </p:nvSpPr>
          <p:spPr bwMode="auto">
            <a:xfrm>
              <a:off x="6295143" y="1321617"/>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背景 </a:t>
              </a:r>
              <a:r>
                <a:rPr lang="en-US" altLang="zh-CN" sz="1800" b="1" dirty="0"/>
                <a:t>/ BACKGROUND</a:t>
              </a:r>
            </a:p>
          </p:txBody>
        </p:sp>
        <p:sp>
          <p:nvSpPr>
            <p:cNvPr id="46" name="ïsľiďe">
              <a:extLst>
                <a:ext uri="{FF2B5EF4-FFF2-40B4-BE49-F238E27FC236}">
                  <a16:creationId xmlns:a16="http://schemas.microsoft.com/office/drawing/2014/main" id="{8A35B969-A115-46C4-9020-06B737473CB0}"/>
                </a:ext>
              </a:extLst>
            </p:cNvPr>
            <p:cNvSpPr txBox="1"/>
            <p:nvPr/>
          </p:nvSpPr>
          <p:spPr>
            <a:xfrm>
              <a:off x="5610256" y="2224005"/>
              <a:ext cx="503663" cy="461665"/>
            </a:xfrm>
            <a:prstGeom prst="rect">
              <a:avLst/>
            </a:prstGeom>
            <a:noFill/>
          </p:spPr>
          <p:txBody>
            <a:bodyPr wrap="none" anchor="ctr">
              <a:noAutofit/>
            </a:bodyPr>
            <a:lstStyle/>
            <a:p>
              <a:pPr algn="ctr"/>
              <a:r>
                <a:rPr lang="en-US" altLang="zh-CN" sz="2800">
                  <a:solidFill>
                    <a:schemeClr val="accent2">
                      <a:lumMod val="100000"/>
                    </a:schemeClr>
                  </a:solidFill>
                  <a:latin typeface="Impact" panose="020B0806030902050204" pitchFamily="34" charset="0"/>
                </a:rPr>
                <a:t>02</a:t>
              </a:r>
            </a:p>
          </p:txBody>
        </p:sp>
        <p:cxnSp>
          <p:nvCxnSpPr>
            <p:cNvPr id="47" name="直接连接符 46">
              <a:extLst>
                <a:ext uri="{FF2B5EF4-FFF2-40B4-BE49-F238E27FC236}">
                  <a16:creationId xmlns:a16="http://schemas.microsoft.com/office/drawing/2014/main" id="{65F73A0F-6992-405E-A119-23E6D7C64415}"/>
                </a:ext>
              </a:extLst>
            </p:cNvPr>
            <p:cNvCxnSpPr/>
            <p:nvPr/>
          </p:nvCxnSpPr>
          <p:spPr>
            <a:xfrm>
              <a:off x="6227156" y="2195230"/>
              <a:ext cx="0" cy="519214"/>
            </a:xfrm>
            <a:prstGeom prst="line">
              <a:avLst/>
            </a:prstGeom>
            <a:ln w="28575" cap="flat" cmpd="sng" algn="ctr">
              <a:solidFill>
                <a:schemeClr val="accent2">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iSḻíḍè">
              <a:extLst>
                <a:ext uri="{FF2B5EF4-FFF2-40B4-BE49-F238E27FC236}">
                  <a16:creationId xmlns:a16="http://schemas.microsoft.com/office/drawing/2014/main" id="{D323E18D-39D6-43BB-81AD-130B5EDDF74F}"/>
                </a:ext>
              </a:extLst>
            </p:cNvPr>
            <p:cNvSpPr/>
            <p:nvPr/>
          </p:nvSpPr>
          <p:spPr bwMode="auto">
            <a:xfrm>
              <a:off x="6313577" y="2472271"/>
              <a:ext cx="4192292"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200" dirty="0"/>
                <a:t>准确描述要研究的问题，转变为数据处理问题</a:t>
              </a:r>
              <a:endParaRPr lang="en-US" altLang="zh-CN" sz="1200" dirty="0"/>
            </a:p>
          </p:txBody>
        </p:sp>
        <p:sp>
          <p:nvSpPr>
            <p:cNvPr id="49" name="iṣ1íḍê">
              <a:extLst>
                <a:ext uri="{FF2B5EF4-FFF2-40B4-BE49-F238E27FC236}">
                  <a16:creationId xmlns:a16="http://schemas.microsoft.com/office/drawing/2014/main" id="{25BA5A0D-20F7-42D5-8D97-3F9EBAA0DF1B}"/>
                </a:ext>
              </a:extLst>
            </p:cNvPr>
            <p:cNvSpPr txBox="1"/>
            <p:nvPr/>
          </p:nvSpPr>
          <p:spPr bwMode="auto">
            <a:xfrm>
              <a:off x="6313577" y="2121343"/>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描述 </a:t>
              </a:r>
              <a:r>
                <a:rPr lang="en-US" altLang="zh-CN" sz="1800" b="1" dirty="0"/>
                <a:t>/ DESCRIPTION</a:t>
              </a:r>
            </a:p>
          </p:txBody>
        </p:sp>
        <p:sp>
          <p:nvSpPr>
            <p:cNvPr id="50" name="îšľïďè">
              <a:extLst>
                <a:ext uri="{FF2B5EF4-FFF2-40B4-BE49-F238E27FC236}">
                  <a16:creationId xmlns:a16="http://schemas.microsoft.com/office/drawing/2014/main" id="{4A315505-189B-4BCE-84DD-54F2F0E32CAF}"/>
                </a:ext>
              </a:extLst>
            </p:cNvPr>
            <p:cNvSpPr txBox="1"/>
            <p:nvPr/>
          </p:nvSpPr>
          <p:spPr>
            <a:xfrm>
              <a:off x="5610256" y="3023731"/>
              <a:ext cx="513282" cy="461665"/>
            </a:xfrm>
            <a:prstGeom prst="rect">
              <a:avLst/>
            </a:prstGeom>
            <a:noFill/>
          </p:spPr>
          <p:txBody>
            <a:bodyPr wrap="none" anchor="ctr">
              <a:noAutofit/>
            </a:bodyPr>
            <a:lstStyle/>
            <a:p>
              <a:pPr algn="ctr"/>
              <a:r>
                <a:rPr lang="en-US" altLang="zh-CN" sz="2800">
                  <a:solidFill>
                    <a:schemeClr val="accent3">
                      <a:lumMod val="100000"/>
                    </a:schemeClr>
                  </a:solidFill>
                  <a:latin typeface="Impact" panose="020B0806030902050204" pitchFamily="34" charset="0"/>
                </a:rPr>
                <a:t>03</a:t>
              </a:r>
            </a:p>
          </p:txBody>
        </p:sp>
        <p:cxnSp>
          <p:nvCxnSpPr>
            <p:cNvPr id="51" name="直接连接符 50">
              <a:extLst>
                <a:ext uri="{FF2B5EF4-FFF2-40B4-BE49-F238E27FC236}">
                  <a16:creationId xmlns:a16="http://schemas.microsoft.com/office/drawing/2014/main" id="{61B035C0-5AF5-49E8-8C75-DC31728A708E}"/>
                </a:ext>
              </a:extLst>
            </p:cNvPr>
            <p:cNvCxnSpPr/>
            <p:nvPr/>
          </p:nvCxnSpPr>
          <p:spPr>
            <a:xfrm>
              <a:off x="6231966" y="2994956"/>
              <a:ext cx="0" cy="519214"/>
            </a:xfrm>
            <a:prstGeom prst="line">
              <a:avLst/>
            </a:prstGeom>
            <a:ln w="28575" cap="flat" cmpd="sng" algn="ctr">
              <a:solidFill>
                <a:schemeClr val="accent3">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î$1iḓê">
              <a:extLst>
                <a:ext uri="{FF2B5EF4-FFF2-40B4-BE49-F238E27FC236}">
                  <a16:creationId xmlns:a16="http://schemas.microsoft.com/office/drawing/2014/main" id="{18D6732A-434C-4B58-92E4-449593E94913}"/>
                </a:ext>
              </a:extLst>
            </p:cNvPr>
            <p:cNvSpPr/>
            <p:nvPr/>
          </p:nvSpPr>
          <p:spPr bwMode="auto">
            <a:xfrm>
              <a:off x="6318387" y="3271997"/>
              <a:ext cx="4192292"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200" dirty="0"/>
                <a:t>所使用的方法，要如何解决研究问题</a:t>
              </a:r>
              <a:endParaRPr lang="en-US" altLang="zh-CN" sz="1200" dirty="0"/>
            </a:p>
          </p:txBody>
        </p:sp>
        <p:sp>
          <p:nvSpPr>
            <p:cNvPr id="53" name="ïşliḑé">
              <a:extLst>
                <a:ext uri="{FF2B5EF4-FFF2-40B4-BE49-F238E27FC236}">
                  <a16:creationId xmlns:a16="http://schemas.microsoft.com/office/drawing/2014/main" id="{F1E804A4-301D-4FAA-9E80-7E53736746FE}"/>
                </a:ext>
              </a:extLst>
            </p:cNvPr>
            <p:cNvSpPr txBox="1"/>
            <p:nvPr/>
          </p:nvSpPr>
          <p:spPr bwMode="auto">
            <a:xfrm>
              <a:off x="6318387" y="2921069"/>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方法 </a:t>
              </a:r>
              <a:r>
                <a:rPr lang="en-US" altLang="zh-CN" sz="1800" b="1" dirty="0"/>
                <a:t>/ METHOD</a:t>
              </a:r>
            </a:p>
          </p:txBody>
        </p:sp>
        <p:sp>
          <p:nvSpPr>
            <p:cNvPr id="54" name="îSḷïďé">
              <a:extLst>
                <a:ext uri="{FF2B5EF4-FFF2-40B4-BE49-F238E27FC236}">
                  <a16:creationId xmlns:a16="http://schemas.microsoft.com/office/drawing/2014/main" id="{46F5B311-4494-480E-BBB2-B8EE26A18CCF}"/>
                </a:ext>
              </a:extLst>
            </p:cNvPr>
            <p:cNvSpPr txBox="1"/>
            <p:nvPr/>
          </p:nvSpPr>
          <p:spPr>
            <a:xfrm>
              <a:off x="5610256" y="3823457"/>
              <a:ext cx="503663" cy="461665"/>
            </a:xfrm>
            <a:prstGeom prst="rect">
              <a:avLst/>
            </a:prstGeom>
            <a:noFill/>
          </p:spPr>
          <p:txBody>
            <a:bodyPr wrap="none" anchor="ctr">
              <a:noAutofit/>
            </a:bodyPr>
            <a:lstStyle/>
            <a:p>
              <a:pPr algn="ctr"/>
              <a:r>
                <a:rPr lang="en-US" altLang="zh-CN" sz="2800">
                  <a:solidFill>
                    <a:schemeClr val="accent4">
                      <a:lumMod val="100000"/>
                    </a:schemeClr>
                  </a:solidFill>
                  <a:latin typeface="Impact" panose="020B0806030902050204" pitchFamily="34" charset="0"/>
                </a:rPr>
                <a:t>04</a:t>
              </a:r>
            </a:p>
          </p:txBody>
        </p:sp>
        <p:cxnSp>
          <p:nvCxnSpPr>
            <p:cNvPr id="55" name="直接连接符 54">
              <a:extLst>
                <a:ext uri="{FF2B5EF4-FFF2-40B4-BE49-F238E27FC236}">
                  <a16:creationId xmlns:a16="http://schemas.microsoft.com/office/drawing/2014/main" id="{D4A6A039-4400-4058-8A40-9772873322F5}"/>
                </a:ext>
              </a:extLst>
            </p:cNvPr>
            <p:cNvCxnSpPr/>
            <p:nvPr/>
          </p:nvCxnSpPr>
          <p:spPr>
            <a:xfrm>
              <a:off x="6227156" y="3794682"/>
              <a:ext cx="0" cy="519214"/>
            </a:xfrm>
            <a:prstGeom prst="line">
              <a:avLst/>
            </a:prstGeom>
            <a:ln w="28575" cap="flat" cmpd="sng" algn="ctr">
              <a:solidFill>
                <a:schemeClr val="accent4">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ïšlîḍé">
              <a:extLst>
                <a:ext uri="{FF2B5EF4-FFF2-40B4-BE49-F238E27FC236}">
                  <a16:creationId xmlns:a16="http://schemas.microsoft.com/office/drawing/2014/main" id="{A1F217FB-E928-4EAA-8318-438F5ECE2C06}"/>
                </a:ext>
              </a:extLst>
            </p:cNvPr>
            <p:cNvSpPr/>
            <p:nvPr/>
          </p:nvSpPr>
          <p:spPr bwMode="auto">
            <a:xfrm>
              <a:off x="6313577" y="4071723"/>
              <a:ext cx="4192292"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200" dirty="0"/>
                <a:t>实现过程中预计会使用到的工具</a:t>
              </a:r>
              <a:endParaRPr lang="en-US" altLang="zh-CN" sz="1200" dirty="0"/>
            </a:p>
          </p:txBody>
        </p:sp>
        <p:sp>
          <p:nvSpPr>
            <p:cNvPr id="57" name="îṣ1iḋe">
              <a:extLst>
                <a:ext uri="{FF2B5EF4-FFF2-40B4-BE49-F238E27FC236}">
                  <a16:creationId xmlns:a16="http://schemas.microsoft.com/office/drawing/2014/main" id="{55C3FD03-C396-44C8-B8DB-A0F9886EA7CC}"/>
                </a:ext>
              </a:extLst>
            </p:cNvPr>
            <p:cNvSpPr txBox="1"/>
            <p:nvPr/>
          </p:nvSpPr>
          <p:spPr bwMode="auto">
            <a:xfrm>
              <a:off x="6313577" y="3720795"/>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工具</a:t>
              </a:r>
              <a:r>
                <a:rPr lang="en-US" altLang="zh-CN" b="1" dirty="0"/>
                <a:t> / TOOLS</a:t>
              </a:r>
              <a:endParaRPr lang="en-US" altLang="zh-CN" sz="1800" b="1" dirty="0"/>
            </a:p>
          </p:txBody>
        </p:sp>
        <p:sp>
          <p:nvSpPr>
            <p:cNvPr id="58" name="ïSliḍê">
              <a:extLst>
                <a:ext uri="{FF2B5EF4-FFF2-40B4-BE49-F238E27FC236}">
                  <a16:creationId xmlns:a16="http://schemas.microsoft.com/office/drawing/2014/main" id="{7279BF70-30C4-4EF9-89A7-9D08CBF0ADC4}"/>
                </a:ext>
              </a:extLst>
            </p:cNvPr>
            <p:cNvSpPr txBox="1"/>
            <p:nvPr/>
          </p:nvSpPr>
          <p:spPr>
            <a:xfrm>
              <a:off x="5610256" y="4623183"/>
              <a:ext cx="514885" cy="461665"/>
            </a:xfrm>
            <a:prstGeom prst="rect">
              <a:avLst/>
            </a:prstGeom>
            <a:noFill/>
          </p:spPr>
          <p:txBody>
            <a:bodyPr wrap="none" anchor="ctr">
              <a:noAutofit/>
            </a:bodyPr>
            <a:lstStyle/>
            <a:p>
              <a:pPr algn="ctr"/>
              <a:r>
                <a:rPr lang="en-US" altLang="zh-CN" sz="2800">
                  <a:solidFill>
                    <a:schemeClr val="accent5">
                      <a:lumMod val="100000"/>
                    </a:schemeClr>
                  </a:solidFill>
                  <a:latin typeface="Impact" panose="020B0806030902050204" pitchFamily="34" charset="0"/>
                </a:rPr>
                <a:t>05</a:t>
              </a:r>
            </a:p>
          </p:txBody>
        </p:sp>
        <p:cxnSp>
          <p:nvCxnSpPr>
            <p:cNvPr id="59" name="直接连接符 58">
              <a:extLst>
                <a:ext uri="{FF2B5EF4-FFF2-40B4-BE49-F238E27FC236}">
                  <a16:creationId xmlns:a16="http://schemas.microsoft.com/office/drawing/2014/main" id="{88A533A5-FEF0-40E4-8CD5-5F6567697F56}"/>
                </a:ext>
              </a:extLst>
            </p:cNvPr>
            <p:cNvCxnSpPr/>
            <p:nvPr/>
          </p:nvCxnSpPr>
          <p:spPr>
            <a:xfrm>
              <a:off x="6232767" y="4594408"/>
              <a:ext cx="0" cy="519214"/>
            </a:xfrm>
            <a:prstGeom prst="line">
              <a:avLst/>
            </a:prstGeom>
            <a:ln w="28575" cap="flat" cmpd="sng" algn="ctr">
              <a:solidFill>
                <a:schemeClr val="accent5">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işliḑè">
              <a:extLst>
                <a:ext uri="{FF2B5EF4-FFF2-40B4-BE49-F238E27FC236}">
                  <a16:creationId xmlns:a16="http://schemas.microsoft.com/office/drawing/2014/main" id="{15040B6A-D78B-4761-8517-6DEE838E211A}"/>
                </a:ext>
              </a:extLst>
            </p:cNvPr>
            <p:cNvSpPr/>
            <p:nvPr/>
          </p:nvSpPr>
          <p:spPr bwMode="auto">
            <a:xfrm>
              <a:off x="6319188" y="4871449"/>
              <a:ext cx="4192292"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200" dirty="0"/>
                <a:t>数据的来源及大致形态，包含一个基本的描述</a:t>
              </a:r>
              <a:endParaRPr lang="en-US" altLang="zh-CN" sz="1200" dirty="0"/>
            </a:p>
          </p:txBody>
        </p:sp>
        <p:sp>
          <p:nvSpPr>
            <p:cNvPr id="61" name="işḻîḓè">
              <a:extLst>
                <a:ext uri="{FF2B5EF4-FFF2-40B4-BE49-F238E27FC236}">
                  <a16:creationId xmlns:a16="http://schemas.microsoft.com/office/drawing/2014/main" id="{27FDC3A1-48AD-4504-BF34-A308A147FFF7}"/>
                </a:ext>
              </a:extLst>
            </p:cNvPr>
            <p:cNvSpPr txBox="1"/>
            <p:nvPr/>
          </p:nvSpPr>
          <p:spPr bwMode="auto">
            <a:xfrm>
              <a:off x="6319188" y="4520521"/>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数据</a:t>
              </a:r>
              <a:r>
                <a:rPr lang="en-US" altLang="zh-CN" b="1" dirty="0"/>
                <a:t> / DATA</a:t>
              </a:r>
              <a:endParaRPr lang="en-US" altLang="zh-CN" sz="1800" b="1" dirty="0"/>
            </a:p>
          </p:txBody>
        </p:sp>
        <p:sp>
          <p:nvSpPr>
            <p:cNvPr id="62" name="iṣ1îďê">
              <a:extLst>
                <a:ext uri="{FF2B5EF4-FFF2-40B4-BE49-F238E27FC236}">
                  <a16:creationId xmlns:a16="http://schemas.microsoft.com/office/drawing/2014/main" id="{908CAF1B-04FE-46DF-B4F5-DF0388BE23EF}"/>
                </a:ext>
              </a:extLst>
            </p:cNvPr>
            <p:cNvSpPr txBox="1"/>
            <p:nvPr/>
          </p:nvSpPr>
          <p:spPr>
            <a:xfrm>
              <a:off x="5610256" y="5422908"/>
              <a:ext cx="516487" cy="461665"/>
            </a:xfrm>
            <a:prstGeom prst="rect">
              <a:avLst/>
            </a:prstGeom>
            <a:noFill/>
          </p:spPr>
          <p:txBody>
            <a:bodyPr wrap="none" anchor="ctr">
              <a:noAutofit/>
            </a:bodyPr>
            <a:lstStyle/>
            <a:p>
              <a:pPr algn="ctr"/>
              <a:r>
                <a:rPr lang="en-US" altLang="zh-CN" sz="2800">
                  <a:solidFill>
                    <a:schemeClr val="accent6">
                      <a:lumMod val="100000"/>
                    </a:schemeClr>
                  </a:solidFill>
                  <a:latin typeface="Impact" panose="020B0806030902050204" pitchFamily="34" charset="0"/>
                </a:rPr>
                <a:t>06</a:t>
              </a:r>
            </a:p>
          </p:txBody>
        </p:sp>
        <p:cxnSp>
          <p:nvCxnSpPr>
            <p:cNvPr id="63" name="直接连接符 62">
              <a:extLst>
                <a:ext uri="{FF2B5EF4-FFF2-40B4-BE49-F238E27FC236}">
                  <a16:creationId xmlns:a16="http://schemas.microsoft.com/office/drawing/2014/main" id="{06F26F54-E38F-46CF-B7F4-2F6D166C2E09}"/>
                </a:ext>
              </a:extLst>
            </p:cNvPr>
            <p:cNvCxnSpPr/>
            <p:nvPr/>
          </p:nvCxnSpPr>
          <p:spPr>
            <a:xfrm>
              <a:off x="6233568" y="5394133"/>
              <a:ext cx="0" cy="519214"/>
            </a:xfrm>
            <a:prstGeom prst="line">
              <a:avLst/>
            </a:prstGeom>
            <a:ln w="28575" cap="flat" cmpd="sng" algn="ctr">
              <a:solidFill>
                <a:schemeClr val="accent6">
                  <a:lumMod val="10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i$ḷîḑe">
              <a:extLst>
                <a:ext uri="{FF2B5EF4-FFF2-40B4-BE49-F238E27FC236}">
                  <a16:creationId xmlns:a16="http://schemas.microsoft.com/office/drawing/2014/main" id="{294BDFF0-36D6-41E0-A9E3-868FA1767ED5}"/>
                </a:ext>
              </a:extLst>
            </p:cNvPr>
            <p:cNvSpPr/>
            <p:nvPr/>
          </p:nvSpPr>
          <p:spPr bwMode="auto">
            <a:xfrm>
              <a:off x="6319989" y="5671174"/>
              <a:ext cx="4192292" cy="3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zh-CN" altLang="en-US" sz="1200" dirty="0"/>
                <a:t>课程项目开展的计划，当前的进展及预期的时间节点</a:t>
              </a:r>
              <a:endParaRPr lang="en-US" altLang="zh-CN" sz="1200" dirty="0"/>
            </a:p>
          </p:txBody>
        </p:sp>
        <p:sp>
          <p:nvSpPr>
            <p:cNvPr id="65" name="îṧļiḋé">
              <a:extLst>
                <a:ext uri="{FF2B5EF4-FFF2-40B4-BE49-F238E27FC236}">
                  <a16:creationId xmlns:a16="http://schemas.microsoft.com/office/drawing/2014/main" id="{C05BDDAC-BDC3-47D3-A2AC-8C7BC2291F74}"/>
                </a:ext>
              </a:extLst>
            </p:cNvPr>
            <p:cNvSpPr txBox="1"/>
            <p:nvPr/>
          </p:nvSpPr>
          <p:spPr bwMode="auto">
            <a:xfrm>
              <a:off x="6319989" y="5320246"/>
              <a:ext cx="3610267" cy="350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计划</a:t>
              </a:r>
              <a:r>
                <a:rPr lang="en-US" altLang="zh-CN" b="1" dirty="0"/>
                <a:t> / SCHEDULE</a:t>
              </a:r>
              <a:endParaRPr lang="en-US" altLang="zh-CN" sz="1800" b="1" dirty="0"/>
            </a:p>
          </p:txBody>
        </p:sp>
      </p:grpSp>
    </p:spTree>
    <p:extLst>
      <p:ext uri="{BB962C8B-B14F-4D97-AF65-F5344CB8AC3E}">
        <p14:creationId xmlns:p14="http://schemas.microsoft.com/office/powerpoint/2010/main" val="363482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2E6EF-A185-4123-9FA4-79BE53BE681D}"/>
              </a:ext>
            </a:extLst>
          </p:cNvPr>
          <p:cNvSpPr>
            <a:spLocks noGrp="1"/>
          </p:cNvSpPr>
          <p:nvPr>
            <p:ph type="title"/>
          </p:nvPr>
        </p:nvSpPr>
        <p:spPr/>
        <p:txBody>
          <a:bodyPr/>
          <a:lstStyle/>
          <a:p>
            <a:r>
              <a:rPr lang="en-US" altLang="zh-CN" dirty="0">
                <a:solidFill>
                  <a:schemeClr val="accent1"/>
                </a:solidFill>
              </a:rPr>
              <a:t>01 | </a:t>
            </a:r>
            <a:r>
              <a:rPr lang="zh-CN" altLang="en-US" dirty="0"/>
              <a:t>背景 </a:t>
            </a:r>
            <a:r>
              <a:rPr lang="en-US" altLang="zh-CN" dirty="0"/>
              <a:t>/ BACKGROUND</a:t>
            </a:r>
            <a:endParaRPr lang="en-US" dirty="0"/>
          </a:p>
        </p:txBody>
      </p:sp>
      <p:sp>
        <p:nvSpPr>
          <p:cNvPr id="3" name="页脚占位符 2">
            <a:extLst>
              <a:ext uri="{FF2B5EF4-FFF2-40B4-BE49-F238E27FC236}">
                <a16:creationId xmlns:a16="http://schemas.microsoft.com/office/drawing/2014/main" id="{AD7B41C6-C9A3-47E6-B23C-97844CAAAE47}"/>
              </a:ext>
            </a:extLst>
          </p:cNvPr>
          <p:cNvSpPr>
            <a:spLocks noGrp="1"/>
          </p:cNvSpPr>
          <p:nvPr>
            <p:ph type="ftr" sz="quarter" idx="11"/>
          </p:nvPr>
        </p:nvSpPr>
        <p:spPr/>
        <p:txBody>
          <a:bodyPr/>
          <a:lstStyle/>
          <a:p>
            <a:r>
              <a:rPr lang="en-US" altLang="zh-CN"/>
              <a:t>lht18@mails.Tsinghua.edu.cn</a:t>
            </a:r>
            <a:endParaRPr lang="zh-CN" altLang="en-US" dirty="0"/>
          </a:p>
        </p:txBody>
      </p:sp>
      <p:sp>
        <p:nvSpPr>
          <p:cNvPr id="4" name="灯片编号占位符 3">
            <a:extLst>
              <a:ext uri="{FF2B5EF4-FFF2-40B4-BE49-F238E27FC236}">
                <a16:creationId xmlns:a16="http://schemas.microsoft.com/office/drawing/2014/main" id="{2F65979A-5192-4CD6-847D-C17EA7472ED3}"/>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5" name="矩形 4">
            <a:extLst>
              <a:ext uri="{FF2B5EF4-FFF2-40B4-BE49-F238E27FC236}">
                <a16:creationId xmlns:a16="http://schemas.microsoft.com/office/drawing/2014/main" id="{6B17F66E-F1C4-4B99-85C1-8C326BB8C192}"/>
              </a:ext>
            </a:extLst>
          </p:cNvPr>
          <p:cNvSpPr/>
          <p:nvPr/>
        </p:nvSpPr>
        <p:spPr>
          <a:xfrm flipH="1">
            <a:off x="6845351" y="1284051"/>
            <a:ext cx="51560" cy="4853223"/>
          </a:xfrm>
          <a:prstGeom prst="rect">
            <a:avLst/>
          </a:prstGeom>
          <a:solidFill>
            <a:srgbClr val="E4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17A6B74E-CD47-4582-B7D2-29415932A3A8}"/>
              </a:ext>
            </a:extLst>
          </p:cNvPr>
          <p:cNvSpPr/>
          <p:nvPr/>
        </p:nvSpPr>
        <p:spPr>
          <a:xfrm rot="16200000" flipH="1">
            <a:off x="3742017" y="523239"/>
            <a:ext cx="51560" cy="6217920"/>
          </a:xfrm>
          <a:prstGeom prst="rect">
            <a:avLst/>
          </a:prstGeom>
          <a:solidFill>
            <a:srgbClr val="E4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图表 11">
            <a:extLst>
              <a:ext uri="{FF2B5EF4-FFF2-40B4-BE49-F238E27FC236}">
                <a16:creationId xmlns:a16="http://schemas.microsoft.com/office/drawing/2014/main" id="{47AAF790-90C9-4503-8CBE-A11F4C1A8FA7}"/>
              </a:ext>
            </a:extLst>
          </p:cNvPr>
          <p:cNvGraphicFramePr/>
          <p:nvPr>
            <p:extLst>
              <p:ext uri="{D42A27DB-BD31-4B8C-83A1-F6EECF244321}">
                <p14:modId xmlns:p14="http://schemas.microsoft.com/office/powerpoint/2010/main" val="2077820903"/>
              </p:ext>
            </p:extLst>
          </p:nvPr>
        </p:nvGraphicFramePr>
        <p:xfrm>
          <a:off x="695325" y="3661157"/>
          <a:ext cx="6150026" cy="2476118"/>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descr="http://crawl.ws.126.net/72ae5a7ff45632819fb393b78c871228.jpg">
            <a:extLst>
              <a:ext uri="{FF2B5EF4-FFF2-40B4-BE49-F238E27FC236}">
                <a16:creationId xmlns:a16="http://schemas.microsoft.com/office/drawing/2014/main" id="{3472D2F0-F390-44EF-8B47-596A07DBA59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26076" y="1146203"/>
            <a:ext cx="1976693" cy="1087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rawl.ws.126.net/e96c56232acb436a491c5eec874d29bb.jpg">
            <a:extLst>
              <a:ext uri="{FF2B5EF4-FFF2-40B4-BE49-F238E27FC236}">
                <a16:creationId xmlns:a16="http://schemas.microsoft.com/office/drawing/2014/main" id="{977DCE0A-808B-4EA6-93E5-BB60121F4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0690" y="2419043"/>
            <a:ext cx="1936858" cy="8399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rawl.ws.126.net/48310ce69fd4c074cbc00cc88fa6ed76.jpg">
            <a:extLst>
              <a:ext uri="{FF2B5EF4-FFF2-40B4-BE49-F238E27FC236}">
                <a16:creationId xmlns:a16="http://schemas.microsoft.com/office/drawing/2014/main" id="{46C77F3A-4B4E-4808-8F23-62ADBB8715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6403" y="1327900"/>
            <a:ext cx="1522312" cy="8747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rawl.ws.126.net/7a687d5f7e946e73d2d2a6ca49fdd9b0.jpg">
            <a:extLst>
              <a:ext uri="{FF2B5EF4-FFF2-40B4-BE49-F238E27FC236}">
                <a16:creationId xmlns:a16="http://schemas.microsoft.com/office/drawing/2014/main" id="{1EB5693C-900F-4AB3-AB11-310F5B6DE75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26076" y="2549621"/>
            <a:ext cx="2171398" cy="709339"/>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3FCFEB5A-F71B-4C52-A039-C28108B470B2}"/>
              </a:ext>
            </a:extLst>
          </p:cNvPr>
          <p:cNvSpPr txBox="1"/>
          <p:nvPr/>
        </p:nvSpPr>
        <p:spPr>
          <a:xfrm>
            <a:off x="8816081" y="3254899"/>
            <a:ext cx="1019989" cy="461665"/>
          </a:xfrm>
          <a:prstGeom prst="rect">
            <a:avLst/>
          </a:prstGeom>
          <a:noFill/>
        </p:spPr>
        <p:txBody>
          <a:bodyPr wrap="square" rtlCol="0">
            <a:spAutoFit/>
          </a:bodyPr>
          <a:lstStyle/>
          <a:p>
            <a:pPr algn="ctr"/>
            <a:r>
              <a:rPr lang="en-US" altLang="zh-CN" sz="2400" b="1" dirty="0"/>
              <a:t>……</a:t>
            </a:r>
            <a:endParaRPr lang="en-US" sz="2400" b="1" dirty="0"/>
          </a:p>
        </p:txBody>
      </p:sp>
      <p:sp>
        <p:nvSpPr>
          <p:cNvPr id="15" name="文本框 14">
            <a:extLst>
              <a:ext uri="{FF2B5EF4-FFF2-40B4-BE49-F238E27FC236}">
                <a16:creationId xmlns:a16="http://schemas.microsoft.com/office/drawing/2014/main" id="{1E46E59B-3D29-4EC9-894C-E3865E3693BF}"/>
              </a:ext>
            </a:extLst>
          </p:cNvPr>
          <p:cNvSpPr txBox="1"/>
          <p:nvPr/>
        </p:nvSpPr>
        <p:spPr>
          <a:xfrm>
            <a:off x="723687" y="1195331"/>
            <a:ext cx="6036578" cy="1569660"/>
          </a:xfrm>
          <a:prstGeom prst="rect">
            <a:avLst/>
          </a:prstGeom>
          <a:noFill/>
        </p:spPr>
        <p:txBody>
          <a:bodyPr wrap="square" rtlCol="0">
            <a:spAutoFit/>
          </a:bodyPr>
          <a:lstStyle/>
          <a:p>
            <a:pPr algn="ctr"/>
            <a:r>
              <a:rPr lang="zh-CN" altLang="en-US" sz="7200" b="1" dirty="0">
                <a:latin typeface="汉仪苏泽立行楷精修版简" panose="00020600040101010101" pitchFamily="18" charset="-122"/>
                <a:ea typeface="汉仪苏泽立行楷精修版简" panose="00020600040101010101" pitchFamily="18" charset="-122"/>
              </a:rPr>
              <a:t>“官媒”</a:t>
            </a:r>
            <a:endParaRPr lang="en-US" altLang="zh-CN" sz="7200" b="1" dirty="0">
              <a:latin typeface="汉仪苏泽立行楷精修版简" panose="00020600040101010101" pitchFamily="18" charset="-122"/>
              <a:ea typeface="汉仪苏泽立行楷精修版简" panose="00020600040101010101" pitchFamily="18" charset="-122"/>
            </a:endParaRPr>
          </a:p>
          <a:p>
            <a:pPr algn="ctr"/>
            <a:r>
              <a:rPr lang="zh-CN" altLang="en-US" sz="2400" b="1" dirty="0"/>
              <a:t>官方媒体</a:t>
            </a:r>
            <a:endParaRPr lang="en-US" sz="2400" b="1" dirty="0"/>
          </a:p>
        </p:txBody>
      </p:sp>
      <p:sp>
        <p:nvSpPr>
          <p:cNvPr id="16" name="文本框 15">
            <a:extLst>
              <a:ext uri="{FF2B5EF4-FFF2-40B4-BE49-F238E27FC236}">
                <a16:creationId xmlns:a16="http://schemas.microsoft.com/office/drawing/2014/main" id="{AFA00AC1-90EE-45F3-9383-ABF78C63E6FB}"/>
              </a:ext>
            </a:extLst>
          </p:cNvPr>
          <p:cNvSpPr txBox="1"/>
          <p:nvPr/>
        </p:nvSpPr>
        <p:spPr>
          <a:xfrm>
            <a:off x="723687" y="2727317"/>
            <a:ext cx="6036578" cy="830997"/>
          </a:xfrm>
          <a:prstGeom prst="rect">
            <a:avLst/>
          </a:prstGeom>
          <a:noFill/>
        </p:spPr>
        <p:txBody>
          <a:bodyPr wrap="square" rtlCol="0">
            <a:spAutoFit/>
          </a:bodyPr>
          <a:lstStyle/>
          <a:p>
            <a:pPr algn="ctr"/>
            <a:r>
              <a:rPr lang="zh-CN" altLang="en-US" sz="1600" b="1" dirty="0">
                <a:solidFill>
                  <a:schemeClr val="accent1"/>
                </a:solidFill>
              </a:rPr>
              <a:t>专用、权威、公开</a:t>
            </a:r>
            <a:endParaRPr lang="en-US" altLang="zh-CN" sz="1600" b="1" dirty="0">
              <a:solidFill>
                <a:schemeClr val="accent1"/>
              </a:solidFill>
            </a:endParaRPr>
          </a:p>
          <a:p>
            <a:pPr algn="ctr"/>
            <a:r>
              <a:rPr lang="zh-CN" altLang="en-US" sz="1600" b="1" dirty="0">
                <a:solidFill>
                  <a:schemeClr val="accent1"/>
                </a:solidFill>
              </a:rPr>
              <a:t>监督与纠正不良现象、协调社会关系、传承文化、</a:t>
            </a:r>
            <a:endParaRPr lang="en-US" altLang="zh-CN" sz="1600" b="1" dirty="0">
              <a:solidFill>
                <a:schemeClr val="accent1"/>
              </a:solidFill>
            </a:endParaRPr>
          </a:p>
          <a:p>
            <a:pPr algn="ctr"/>
            <a:r>
              <a:rPr lang="zh-CN" altLang="en-US" sz="1600" b="1" dirty="0">
                <a:solidFill>
                  <a:schemeClr val="accent1"/>
                </a:solidFill>
              </a:rPr>
              <a:t>提供娱乐、引导大众、传播资讯</a:t>
            </a:r>
            <a:r>
              <a:rPr lang="en-US" altLang="zh-CN" sz="1600" b="1" baseline="30000" dirty="0">
                <a:solidFill>
                  <a:schemeClr val="accent1"/>
                </a:solidFill>
              </a:rPr>
              <a:t>[1]</a:t>
            </a:r>
            <a:endParaRPr lang="en-US" sz="1600" b="1" baseline="30000" dirty="0">
              <a:solidFill>
                <a:schemeClr val="accent1"/>
              </a:solidFill>
            </a:endParaRPr>
          </a:p>
        </p:txBody>
      </p:sp>
      <p:sp>
        <p:nvSpPr>
          <p:cNvPr id="17" name="文本框 16">
            <a:extLst>
              <a:ext uri="{FF2B5EF4-FFF2-40B4-BE49-F238E27FC236}">
                <a16:creationId xmlns:a16="http://schemas.microsoft.com/office/drawing/2014/main" id="{1BF01310-2364-4CE1-A865-468D833E33B0}"/>
              </a:ext>
            </a:extLst>
          </p:cNvPr>
          <p:cNvSpPr txBox="1"/>
          <p:nvPr/>
        </p:nvSpPr>
        <p:spPr>
          <a:xfrm>
            <a:off x="7155949" y="3827022"/>
            <a:ext cx="2309926" cy="2242409"/>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zh-CN" altLang="en-US" sz="2400" dirty="0"/>
              <a:t>公信力优势</a:t>
            </a:r>
            <a:endParaRPr lang="en-US" altLang="zh-CN" sz="2400" dirty="0"/>
          </a:p>
          <a:p>
            <a:pPr marL="285750" indent="-285750">
              <a:lnSpc>
                <a:spcPct val="150000"/>
              </a:lnSpc>
              <a:buFont typeface="Wingdings" panose="05000000000000000000" pitchFamily="2" charset="2"/>
              <a:buChar char="ü"/>
            </a:pPr>
            <a:r>
              <a:rPr lang="zh-CN" altLang="en-US" sz="2400" dirty="0"/>
              <a:t>资金政策优势</a:t>
            </a:r>
            <a:endParaRPr lang="en-US" altLang="zh-CN" sz="2400" dirty="0"/>
          </a:p>
          <a:p>
            <a:pPr marL="285750" indent="-285750">
              <a:lnSpc>
                <a:spcPct val="150000"/>
              </a:lnSpc>
              <a:buFont typeface="Wingdings" panose="05000000000000000000" pitchFamily="2" charset="2"/>
              <a:buChar char="ü"/>
            </a:pPr>
            <a:r>
              <a:rPr lang="zh-CN" altLang="en-US" sz="2400" dirty="0"/>
              <a:t>人才优势</a:t>
            </a:r>
            <a:endParaRPr lang="en-US" altLang="zh-CN" sz="2400" dirty="0"/>
          </a:p>
          <a:p>
            <a:pPr marL="285750" indent="-285750">
              <a:lnSpc>
                <a:spcPct val="150000"/>
              </a:lnSpc>
              <a:buFont typeface="Wingdings" panose="05000000000000000000" pitchFamily="2" charset="2"/>
              <a:buChar char="ü"/>
            </a:pPr>
            <a:r>
              <a:rPr lang="zh-CN" altLang="en-US" sz="2400" dirty="0"/>
              <a:t>融媒体优势 </a:t>
            </a:r>
            <a:endParaRPr lang="en-US" sz="2400" dirty="0"/>
          </a:p>
        </p:txBody>
      </p:sp>
      <p:sp>
        <p:nvSpPr>
          <p:cNvPr id="18" name="右大括号 17">
            <a:extLst>
              <a:ext uri="{FF2B5EF4-FFF2-40B4-BE49-F238E27FC236}">
                <a16:creationId xmlns:a16="http://schemas.microsoft.com/office/drawing/2014/main" id="{61A02389-E45B-4ADC-94E2-DFD72A2084C2}"/>
              </a:ext>
            </a:extLst>
          </p:cNvPr>
          <p:cNvSpPr/>
          <p:nvPr/>
        </p:nvSpPr>
        <p:spPr>
          <a:xfrm>
            <a:off x="9465875" y="4036603"/>
            <a:ext cx="351846" cy="2003680"/>
          </a:xfrm>
          <a:prstGeom prst="rightBrace">
            <a:avLst>
              <a:gd name="adj1" fmla="val 4464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strong-arm_2016">
            <a:extLst>
              <a:ext uri="{FF2B5EF4-FFF2-40B4-BE49-F238E27FC236}">
                <a16:creationId xmlns:a16="http://schemas.microsoft.com/office/drawing/2014/main" id="{34DCAC6F-89D6-453D-91A4-23DC31938226}"/>
              </a:ext>
            </a:extLst>
          </p:cNvPr>
          <p:cNvSpPr>
            <a:spLocks noChangeAspect="1"/>
          </p:cNvSpPr>
          <p:nvPr/>
        </p:nvSpPr>
        <p:spPr bwMode="auto">
          <a:xfrm>
            <a:off x="10220448" y="4392127"/>
            <a:ext cx="1082321" cy="1191762"/>
          </a:xfrm>
          <a:custGeom>
            <a:avLst/>
            <a:gdLst>
              <a:gd name="T0" fmla="*/ 209 w 215"/>
              <a:gd name="T1" fmla="*/ 133 h 237"/>
              <a:gd name="T2" fmla="*/ 206 w 215"/>
              <a:gd name="T3" fmla="*/ 129 h 237"/>
              <a:gd name="T4" fmla="*/ 195 w 215"/>
              <a:gd name="T5" fmla="*/ 89 h 237"/>
              <a:gd name="T6" fmla="*/ 129 w 215"/>
              <a:gd name="T7" fmla="*/ 24 h 237"/>
              <a:gd name="T8" fmla="*/ 128 w 215"/>
              <a:gd name="T9" fmla="*/ 24 h 237"/>
              <a:gd name="T10" fmla="*/ 120 w 215"/>
              <a:gd name="T11" fmla="*/ 15 h 237"/>
              <a:gd name="T12" fmla="*/ 80 w 215"/>
              <a:gd name="T13" fmla="*/ 4 h 237"/>
              <a:gd name="T14" fmla="*/ 69 w 215"/>
              <a:gd name="T15" fmla="*/ 7 h 237"/>
              <a:gd name="T16" fmla="*/ 63 w 215"/>
              <a:gd name="T17" fmla="*/ 23 h 237"/>
              <a:gd name="T18" fmla="*/ 72 w 215"/>
              <a:gd name="T19" fmla="*/ 37 h 237"/>
              <a:gd name="T20" fmla="*/ 70 w 215"/>
              <a:gd name="T21" fmla="*/ 43 h 237"/>
              <a:gd name="T22" fmla="*/ 113 w 215"/>
              <a:gd name="T23" fmla="*/ 45 h 237"/>
              <a:gd name="T24" fmla="*/ 135 w 215"/>
              <a:gd name="T25" fmla="*/ 115 h 237"/>
              <a:gd name="T26" fmla="*/ 95 w 215"/>
              <a:gd name="T27" fmla="*/ 100 h 237"/>
              <a:gd name="T28" fmla="*/ 65 w 215"/>
              <a:gd name="T29" fmla="*/ 126 h 237"/>
              <a:gd name="T30" fmla="*/ 0 w 215"/>
              <a:gd name="T31" fmla="*/ 140 h 237"/>
              <a:gd name="T32" fmla="*/ 0 w 215"/>
              <a:gd name="T33" fmla="*/ 237 h 237"/>
              <a:gd name="T34" fmla="*/ 23 w 215"/>
              <a:gd name="T35" fmla="*/ 237 h 237"/>
              <a:gd name="T36" fmla="*/ 32 w 215"/>
              <a:gd name="T37" fmla="*/ 221 h 237"/>
              <a:gd name="T38" fmla="*/ 72 w 215"/>
              <a:gd name="T39" fmla="*/ 175 h 237"/>
              <a:gd name="T40" fmla="*/ 124 w 215"/>
              <a:gd name="T41" fmla="*/ 171 h 237"/>
              <a:gd name="T42" fmla="*/ 179 w 215"/>
              <a:gd name="T43" fmla="*/ 156 h 237"/>
              <a:gd name="T44" fmla="*/ 209 w 215"/>
              <a:gd name="T45" fmla="*/ 13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5" h="237">
                <a:moveTo>
                  <a:pt x="209" y="133"/>
                </a:moveTo>
                <a:cubicBezTo>
                  <a:pt x="208" y="130"/>
                  <a:pt x="208" y="131"/>
                  <a:pt x="206" y="129"/>
                </a:cubicBezTo>
                <a:cubicBezTo>
                  <a:pt x="203" y="117"/>
                  <a:pt x="204" y="103"/>
                  <a:pt x="195" y="89"/>
                </a:cubicBezTo>
                <a:cubicBezTo>
                  <a:pt x="181" y="66"/>
                  <a:pt x="144" y="30"/>
                  <a:pt x="129" y="24"/>
                </a:cubicBezTo>
                <a:cubicBezTo>
                  <a:pt x="129" y="24"/>
                  <a:pt x="128" y="24"/>
                  <a:pt x="128" y="24"/>
                </a:cubicBezTo>
                <a:cubicBezTo>
                  <a:pt x="127" y="20"/>
                  <a:pt x="125" y="17"/>
                  <a:pt x="120" y="15"/>
                </a:cubicBezTo>
                <a:cubicBezTo>
                  <a:pt x="106" y="8"/>
                  <a:pt x="89" y="0"/>
                  <a:pt x="80" y="4"/>
                </a:cubicBezTo>
                <a:cubicBezTo>
                  <a:pt x="75" y="6"/>
                  <a:pt x="71" y="2"/>
                  <a:pt x="69" y="7"/>
                </a:cubicBezTo>
                <a:cubicBezTo>
                  <a:pt x="68" y="10"/>
                  <a:pt x="62" y="16"/>
                  <a:pt x="63" y="23"/>
                </a:cubicBezTo>
                <a:cubicBezTo>
                  <a:pt x="64" y="25"/>
                  <a:pt x="67" y="34"/>
                  <a:pt x="72" y="37"/>
                </a:cubicBezTo>
                <a:cubicBezTo>
                  <a:pt x="72" y="39"/>
                  <a:pt x="66" y="35"/>
                  <a:pt x="70" y="43"/>
                </a:cubicBezTo>
                <a:cubicBezTo>
                  <a:pt x="74" y="51"/>
                  <a:pt x="106" y="37"/>
                  <a:pt x="113" y="45"/>
                </a:cubicBezTo>
                <a:cubicBezTo>
                  <a:pt x="120" y="56"/>
                  <a:pt x="121" y="92"/>
                  <a:pt x="135" y="115"/>
                </a:cubicBezTo>
                <a:cubicBezTo>
                  <a:pt x="132" y="115"/>
                  <a:pt x="119" y="95"/>
                  <a:pt x="95" y="100"/>
                </a:cubicBezTo>
                <a:cubicBezTo>
                  <a:pt x="72" y="106"/>
                  <a:pt x="65" y="126"/>
                  <a:pt x="65" y="126"/>
                </a:cubicBezTo>
                <a:cubicBezTo>
                  <a:pt x="43" y="105"/>
                  <a:pt x="5" y="120"/>
                  <a:pt x="0" y="140"/>
                </a:cubicBezTo>
                <a:lnTo>
                  <a:pt x="0" y="237"/>
                </a:lnTo>
                <a:lnTo>
                  <a:pt x="23" y="237"/>
                </a:lnTo>
                <a:lnTo>
                  <a:pt x="32" y="221"/>
                </a:lnTo>
                <a:cubicBezTo>
                  <a:pt x="47" y="216"/>
                  <a:pt x="59" y="191"/>
                  <a:pt x="72" y="175"/>
                </a:cubicBezTo>
                <a:cubicBezTo>
                  <a:pt x="88" y="177"/>
                  <a:pt x="114" y="172"/>
                  <a:pt x="124" y="171"/>
                </a:cubicBezTo>
                <a:cubicBezTo>
                  <a:pt x="134" y="170"/>
                  <a:pt x="169" y="160"/>
                  <a:pt x="179" y="156"/>
                </a:cubicBezTo>
                <a:cubicBezTo>
                  <a:pt x="202" y="148"/>
                  <a:pt x="215" y="149"/>
                  <a:pt x="209" y="133"/>
                </a:cubicBezTo>
                <a:close/>
              </a:path>
            </a:pathLst>
          </a:custGeom>
          <a:solidFill>
            <a:schemeClr val="accent1"/>
          </a:solidFill>
          <a:ln>
            <a:noFill/>
          </a:ln>
        </p:spPr>
      </p:sp>
      <p:sp>
        <p:nvSpPr>
          <p:cNvPr id="7" name="矩形 6">
            <a:extLst>
              <a:ext uri="{FF2B5EF4-FFF2-40B4-BE49-F238E27FC236}">
                <a16:creationId xmlns:a16="http://schemas.microsoft.com/office/drawing/2014/main" id="{A3C5AE0D-B72D-4826-8C6D-CBE4D777500E}"/>
              </a:ext>
            </a:extLst>
          </p:cNvPr>
          <p:cNvSpPr/>
          <p:nvPr/>
        </p:nvSpPr>
        <p:spPr>
          <a:xfrm>
            <a:off x="11222779" y="3995400"/>
            <a:ext cx="372218" cy="369332"/>
          </a:xfrm>
          <a:prstGeom prst="rect">
            <a:avLst/>
          </a:prstGeom>
        </p:spPr>
        <p:txBody>
          <a:bodyPr wrap="none">
            <a:spAutoFit/>
          </a:bodyPr>
          <a:lstStyle/>
          <a:p>
            <a:r>
              <a:rPr lang="en-US" altLang="zh-CN" b="1" baseline="30000" dirty="0">
                <a:solidFill>
                  <a:schemeClr val="accent1"/>
                </a:solidFill>
              </a:rPr>
              <a:t>[2]</a:t>
            </a:r>
            <a:endParaRPr lang="en-US" dirty="0"/>
          </a:p>
        </p:txBody>
      </p:sp>
    </p:spTree>
    <p:extLst>
      <p:ext uri="{BB962C8B-B14F-4D97-AF65-F5344CB8AC3E}">
        <p14:creationId xmlns:p14="http://schemas.microsoft.com/office/powerpoint/2010/main" val="87319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003BE-829E-485E-B61B-9D6B43810E0C}"/>
              </a:ext>
            </a:extLst>
          </p:cNvPr>
          <p:cNvSpPr>
            <a:spLocks noGrp="1"/>
          </p:cNvSpPr>
          <p:nvPr>
            <p:ph type="title"/>
          </p:nvPr>
        </p:nvSpPr>
        <p:spPr/>
        <p:txBody>
          <a:bodyPr/>
          <a:lstStyle/>
          <a:p>
            <a:r>
              <a:rPr lang="en-US" altLang="zh-CN" dirty="0">
                <a:solidFill>
                  <a:schemeClr val="accent1"/>
                </a:solidFill>
              </a:rPr>
              <a:t>01 | </a:t>
            </a:r>
            <a:r>
              <a:rPr lang="zh-CN" altLang="en-US" dirty="0"/>
              <a:t>背景 </a:t>
            </a:r>
            <a:r>
              <a:rPr lang="en-US" altLang="zh-CN" dirty="0"/>
              <a:t>/ BACKGROUND</a:t>
            </a:r>
            <a:endParaRPr lang="en-US" dirty="0"/>
          </a:p>
        </p:txBody>
      </p:sp>
      <p:sp>
        <p:nvSpPr>
          <p:cNvPr id="3" name="页脚占位符 2">
            <a:extLst>
              <a:ext uri="{FF2B5EF4-FFF2-40B4-BE49-F238E27FC236}">
                <a16:creationId xmlns:a16="http://schemas.microsoft.com/office/drawing/2014/main" id="{FD019113-FAF6-4D66-86B5-922CF5D26C07}"/>
              </a:ext>
            </a:extLst>
          </p:cNvPr>
          <p:cNvSpPr>
            <a:spLocks noGrp="1"/>
          </p:cNvSpPr>
          <p:nvPr>
            <p:ph type="ftr" sz="quarter" idx="11"/>
          </p:nvPr>
        </p:nvSpPr>
        <p:spPr/>
        <p:txBody>
          <a:bodyPr/>
          <a:lstStyle/>
          <a:p>
            <a:r>
              <a:rPr lang="en-US" altLang="zh-CN"/>
              <a:t>lht18@mails.Tsinghua.edu.cn</a:t>
            </a:r>
            <a:endParaRPr lang="zh-CN" altLang="en-US" dirty="0"/>
          </a:p>
        </p:txBody>
      </p:sp>
      <p:sp>
        <p:nvSpPr>
          <p:cNvPr id="4" name="灯片编号占位符 3">
            <a:extLst>
              <a:ext uri="{FF2B5EF4-FFF2-40B4-BE49-F238E27FC236}">
                <a16:creationId xmlns:a16="http://schemas.microsoft.com/office/drawing/2014/main" id="{7D3430DC-87A4-4967-B525-6DE1835951CD}"/>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13" name="文本框 12">
            <a:extLst>
              <a:ext uri="{FF2B5EF4-FFF2-40B4-BE49-F238E27FC236}">
                <a16:creationId xmlns:a16="http://schemas.microsoft.com/office/drawing/2014/main" id="{3B516EEA-49FF-466A-922D-48C7718324D4}"/>
              </a:ext>
            </a:extLst>
          </p:cNvPr>
          <p:cNvSpPr txBox="1"/>
          <p:nvPr/>
        </p:nvSpPr>
        <p:spPr>
          <a:xfrm>
            <a:off x="669925" y="1312905"/>
            <a:ext cx="6065134" cy="369332"/>
          </a:xfrm>
          <a:prstGeom prst="rect">
            <a:avLst/>
          </a:prstGeom>
          <a:noFill/>
        </p:spPr>
        <p:txBody>
          <a:bodyPr wrap="square" rtlCol="0">
            <a:spAutoFit/>
          </a:bodyPr>
          <a:lstStyle/>
          <a:p>
            <a:r>
              <a:rPr lang="zh-CN" altLang="en-US" dirty="0"/>
              <a:t>然而，</a:t>
            </a:r>
            <a:r>
              <a:rPr lang="zh-CN" altLang="en-US" b="1" dirty="0"/>
              <a:t>并非所有的官媒文章，读者都会买账</a:t>
            </a:r>
            <a:r>
              <a:rPr lang="en-US" altLang="zh-CN" dirty="0"/>
              <a:t>……</a:t>
            </a:r>
            <a:endParaRPr lang="en-US" dirty="0"/>
          </a:p>
        </p:txBody>
      </p:sp>
      <p:sp>
        <p:nvSpPr>
          <p:cNvPr id="16" name="矩形 15">
            <a:extLst>
              <a:ext uri="{FF2B5EF4-FFF2-40B4-BE49-F238E27FC236}">
                <a16:creationId xmlns:a16="http://schemas.microsoft.com/office/drawing/2014/main" id="{DCF5D7F2-4D65-45DF-BD9B-8B60CF14CBE5}"/>
              </a:ext>
            </a:extLst>
          </p:cNvPr>
          <p:cNvSpPr/>
          <p:nvPr/>
        </p:nvSpPr>
        <p:spPr>
          <a:xfrm rot="16200000" flipH="1">
            <a:off x="4098545" y="618108"/>
            <a:ext cx="51560" cy="6858000"/>
          </a:xfrm>
          <a:prstGeom prst="rect">
            <a:avLst/>
          </a:prstGeom>
          <a:solidFill>
            <a:srgbClr val="E4E6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a:extLst>
              <a:ext uri="{FF2B5EF4-FFF2-40B4-BE49-F238E27FC236}">
                <a16:creationId xmlns:a16="http://schemas.microsoft.com/office/drawing/2014/main" id="{5FE08686-55B3-40A0-A66C-B0B4642C1091}"/>
              </a:ext>
            </a:extLst>
          </p:cNvPr>
          <p:cNvSpPr txBox="1"/>
          <p:nvPr/>
        </p:nvSpPr>
        <p:spPr>
          <a:xfrm>
            <a:off x="2562949" y="1944547"/>
            <a:ext cx="4833274" cy="1846686"/>
          </a:xfrm>
          <a:prstGeom prst="rect">
            <a:avLst/>
          </a:prstGeom>
          <a:noFill/>
        </p:spPr>
        <p:txBody>
          <a:bodyPr wrap="square" rtlCol="0">
            <a:noAutofit/>
          </a:bodyPr>
          <a:lstStyle/>
          <a:p>
            <a:r>
              <a:rPr lang="en-US" altLang="zh-CN" dirty="0"/>
              <a:t>《</a:t>
            </a:r>
            <a:r>
              <a:rPr lang="zh-CN" altLang="en-US" dirty="0"/>
              <a:t>为了一名高三女孩，末班公交每天多等</a:t>
            </a:r>
            <a:r>
              <a:rPr lang="en-US" altLang="zh-CN" dirty="0"/>
              <a:t>5</a:t>
            </a:r>
            <a:r>
              <a:rPr lang="zh-CN" altLang="en-US" dirty="0"/>
              <a:t>分钟，直到她考上大学</a:t>
            </a:r>
            <a:r>
              <a:rPr lang="en-US" altLang="zh-CN" dirty="0"/>
              <a:t>……》</a:t>
            </a:r>
            <a:r>
              <a:rPr lang="zh-CN" altLang="en-US" dirty="0"/>
              <a:t>，</a:t>
            </a:r>
            <a:r>
              <a:rPr lang="en-US" altLang="zh-CN" dirty="0"/>
              <a:t>2019</a:t>
            </a:r>
            <a:r>
              <a:rPr lang="zh-CN" altLang="en-US" dirty="0"/>
              <a:t>年</a:t>
            </a:r>
            <a:r>
              <a:rPr lang="en-US" altLang="zh-CN" dirty="0"/>
              <a:t>8</a:t>
            </a:r>
            <a:r>
              <a:rPr lang="zh-CN" altLang="en-US" dirty="0"/>
              <a:t>月</a:t>
            </a:r>
            <a:r>
              <a:rPr lang="en-US" altLang="zh-CN" dirty="0"/>
              <a:t>19</a:t>
            </a:r>
            <a:r>
              <a:rPr lang="zh-CN" altLang="en-US" dirty="0"/>
              <a:t>日，</a:t>
            </a:r>
            <a:r>
              <a:rPr lang="en-US" altLang="zh-CN" dirty="0"/>
              <a:t>10w+</a:t>
            </a:r>
            <a:r>
              <a:rPr lang="zh-CN" altLang="en-US" dirty="0"/>
              <a:t>阅读量，</a:t>
            </a:r>
            <a:r>
              <a:rPr lang="en-US" altLang="zh-CN" b="1" dirty="0">
                <a:solidFill>
                  <a:srgbClr val="C00000"/>
                </a:solidFill>
              </a:rPr>
              <a:t>10w+</a:t>
            </a:r>
            <a:r>
              <a:rPr lang="zh-CN" altLang="en-US" b="1" dirty="0">
                <a:solidFill>
                  <a:srgbClr val="C00000"/>
                </a:solidFill>
              </a:rPr>
              <a:t>点赞量</a:t>
            </a:r>
            <a:r>
              <a:rPr lang="zh-CN" altLang="en-US" dirty="0"/>
              <a:t>；</a:t>
            </a:r>
            <a:endParaRPr lang="en-US" altLang="zh-CN" dirty="0"/>
          </a:p>
          <a:p>
            <a:r>
              <a:rPr lang="en-US" altLang="zh-CN" dirty="0"/>
              <a:t>《【</a:t>
            </a:r>
            <a:r>
              <a:rPr lang="zh-CN" altLang="en-US" dirty="0"/>
              <a:t>提醒</a:t>
            </a:r>
            <a:r>
              <a:rPr lang="en-US" altLang="zh-CN" dirty="0"/>
              <a:t>】</a:t>
            </a:r>
            <a:r>
              <a:rPr lang="zh-CN" altLang="en-US" dirty="0"/>
              <a:t>微信工作群“说错话”，被公司状告赔偿</a:t>
            </a:r>
            <a:r>
              <a:rPr lang="en-US" altLang="zh-CN" dirty="0"/>
              <a:t>46</a:t>
            </a:r>
            <a:r>
              <a:rPr lang="zh-CN" altLang="en-US" dirty="0"/>
              <a:t>万</a:t>
            </a:r>
            <a:r>
              <a:rPr lang="en-US" altLang="zh-CN" dirty="0"/>
              <a:t>》</a:t>
            </a:r>
            <a:r>
              <a:rPr lang="zh-CN" altLang="en-US" dirty="0"/>
              <a:t>，</a:t>
            </a:r>
            <a:r>
              <a:rPr lang="en-US" altLang="zh-CN" dirty="0"/>
              <a:t>2019</a:t>
            </a:r>
            <a:r>
              <a:rPr lang="zh-CN" altLang="en-US" dirty="0"/>
              <a:t>年</a:t>
            </a:r>
            <a:r>
              <a:rPr lang="en-US" altLang="zh-CN" dirty="0"/>
              <a:t>8</a:t>
            </a:r>
            <a:r>
              <a:rPr lang="zh-CN" altLang="en-US" dirty="0"/>
              <a:t>月</a:t>
            </a:r>
            <a:r>
              <a:rPr lang="en-US" altLang="zh-CN" dirty="0"/>
              <a:t>26</a:t>
            </a:r>
            <a:r>
              <a:rPr lang="zh-CN" altLang="en-US" dirty="0"/>
              <a:t>日，</a:t>
            </a:r>
            <a:r>
              <a:rPr lang="en-US" altLang="zh-CN" dirty="0"/>
              <a:t>10w+</a:t>
            </a:r>
            <a:r>
              <a:rPr lang="zh-CN" altLang="en-US" dirty="0"/>
              <a:t>阅读量，</a:t>
            </a:r>
            <a:r>
              <a:rPr lang="en-US" altLang="zh-CN" b="1" dirty="0">
                <a:solidFill>
                  <a:srgbClr val="C00000"/>
                </a:solidFill>
              </a:rPr>
              <a:t>767</a:t>
            </a:r>
            <a:r>
              <a:rPr lang="zh-CN" altLang="en-US" b="1" dirty="0">
                <a:solidFill>
                  <a:srgbClr val="C00000"/>
                </a:solidFill>
              </a:rPr>
              <a:t>点赞量</a:t>
            </a:r>
            <a:r>
              <a:rPr lang="zh-CN" altLang="en-US" dirty="0"/>
              <a:t>。</a:t>
            </a:r>
            <a:endParaRPr lang="en-US" dirty="0"/>
          </a:p>
          <a:p>
            <a:endParaRPr lang="en-US" dirty="0"/>
          </a:p>
        </p:txBody>
      </p:sp>
      <p:pic>
        <p:nvPicPr>
          <p:cNvPr id="20" name="图片 19">
            <a:extLst>
              <a:ext uri="{FF2B5EF4-FFF2-40B4-BE49-F238E27FC236}">
                <a16:creationId xmlns:a16="http://schemas.microsoft.com/office/drawing/2014/main" id="{EBA4E875-9A0A-439D-A7A7-28800C1A1F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412" y="1926815"/>
            <a:ext cx="1746813" cy="1746813"/>
          </a:xfrm>
          <a:prstGeom prst="rect">
            <a:avLst/>
          </a:prstGeom>
        </p:spPr>
      </p:pic>
      <p:pic>
        <p:nvPicPr>
          <p:cNvPr id="22" name="图片 21">
            <a:extLst>
              <a:ext uri="{FF2B5EF4-FFF2-40B4-BE49-F238E27FC236}">
                <a16:creationId xmlns:a16="http://schemas.microsoft.com/office/drawing/2014/main" id="{C308D3E6-B060-4985-8C3D-483230273A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0412" y="4302983"/>
            <a:ext cx="1746813" cy="1746813"/>
          </a:xfrm>
          <a:prstGeom prst="rect">
            <a:avLst/>
          </a:prstGeom>
        </p:spPr>
      </p:pic>
      <p:sp>
        <p:nvSpPr>
          <p:cNvPr id="23" name="文本框 22">
            <a:extLst>
              <a:ext uri="{FF2B5EF4-FFF2-40B4-BE49-F238E27FC236}">
                <a16:creationId xmlns:a16="http://schemas.microsoft.com/office/drawing/2014/main" id="{BAE2DDD6-397F-4E4A-91C0-7D5780061C37}"/>
              </a:ext>
            </a:extLst>
          </p:cNvPr>
          <p:cNvSpPr txBox="1"/>
          <p:nvPr/>
        </p:nvSpPr>
        <p:spPr>
          <a:xfrm>
            <a:off x="2562949" y="4253046"/>
            <a:ext cx="4833274" cy="1846686"/>
          </a:xfrm>
          <a:prstGeom prst="rect">
            <a:avLst/>
          </a:prstGeom>
          <a:noFill/>
        </p:spPr>
        <p:txBody>
          <a:bodyPr wrap="square" rtlCol="0">
            <a:noAutofit/>
          </a:bodyPr>
          <a:lstStyle/>
          <a:p>
            <a:r>
              <a:rPr lang="en-US" altLang="zh-CN" dirty="0"/>
              <a:t>《</a:t>
            </a:r>
            <a:r>
              <a:rPr lang="zh-CN" altLang="en-US" dirty="0"/>
              <a:t>定了！吉林省这些院校和专业成为省级示范，有你的母校吗？</a:t>
            </a:r>
            <a:r>
              <a:rPr lang="en-US" altLang="zh-CN" dirty="0"/>
              <a:t>》</a:t>
            </a:r>
            <a:r>
              <a:rPr lang="zh-CN" altLang="en-US" dirty="0"/>
              <a:t>，</a:t>
            </a:r>
            <a:r>
              <a:rPr lang="en-US" altLang="zh-CN" dirty="0"/>
              <a:t>2019</a:t>
            </a:r>
            <a:r>
              <a:rPr lang="zh-CN" altLang="en-US" dirty="0"/>
              <a:t>年</a:t>
            </a:r>
            <a:r>
              <a:rPr lang="en-US" altLang="zh-CN" dirty="0"/>
              <a:t>10</a:t>
            </a:r>
            <a:r>
              <a:rPr lang="zh-CN" altLang="en-US" dirty="0"/>
              <a:t>月</a:t>
            </a:r>
            <a:r>
              <a:rPr lang="en-US" altLang="zh-CN" dirty="0"/>
              <a:t>9</a:t>
            </a:r>
            <a:r>
              <a:rPr lang="zh-CN" altLang="en-US" dirty="0"/>
              <a:t>日，</a:t>
            </a:r>
            <a:r>
              <a:rPr lang="en-US" altLang="zh-CN" b="1" dirty="0">
                <a:solidFill>
                  <a:srgbClr val="C00000"/>
                </a:solidFill>
              </a:rPr>
              <a:t>90906</a:t>
            </a:r>
            <a:r>
              <a:rPr lang="zh-CN" altLang="en-US" b="1" dirty="0">
                <a:solidFill>
                  <a:srgbClr val="C00000"/>
                </a:solidFill>
              </a:rPr>
              <a:t>阅读量</a:t>
            </a:r>
            <a:r>
              <a:rPr lang="zh-CN" altLang="en-US" dirty="0"/>
              <a:t>，</a:t>
            </a:r>
            <a:r>
              <a:rPr lang="en-US" altLang="zh-CN" b="1" dirty="0">
                <a:solidFill>
                  <a:srgbClr val="C00000"/>
                </a:solidFill>
              </a:rPr>
              <a:t>302</a:t>
            </a:r>
            <a:r>
              <a:rPr lang="zh-CN" altLang="en-US" b="1" dirty="0">
                <a:solidFill>
                  <a:srgbClr val="C00000"/>
                </a:solidFill>
              </a:rPr>
              <a:t>点赞量</a:t>
            </a:r>
            <a:r>
              <a:rPr lang="zh-CN" altLang="en-US" dirty="0"/>
              <a:t>；</a:t>
            </a:r>
            <a:endParaRPr lang="en-US" altLang="zh-CN" dirty="0"/>
          </a:p>
          <a:p>
            <a:r>
              <a:rPr lang="en-US" altLang="zh-CN" dirty="0"/>
              <a:t>《</a:t>
            </a:r>
            <a:r>
              <a:rPr lang="zh-CN" altLang="en-US" dirty="0"/>
              <a:t>动车票低至</a:t>
            </a:r>
            <a:r>
              <a:rPr lang="en-US" altLang="zh-CN" dirty="0"/>
              <a:t>6.5</a:t>
            </a:r>
            <a:r>
              <a:rPr lang="zh-CN" altLang="en-US" dirty="0"/>
              <a:t>折、敞开办理团体票业务</a:t>
            </a:r>
            <a:r>
              <a:rPr lang="en-US" altLang="zh-CN" dirty="0"/>
              <a:t>…</a:t>
            </a:r>
            <a:r>
              <a:rPr lang="zh-CN" altLang="en-US" dirty="0"/>
              <a:t>吉林车务段推出超多优惠！</a:t>
            </a:r>
            <a:r>
              <a:rPr lang="en-US" altLang="zh-CN" dirty="0"/>
              <a:t>》</a:t>
            </a:r>
            <a:r>
              <a:rPr lang="zh-CN" altLang="en-US" dirty="0"/>
              <a:t>，</a:t>
            </a:r>
            <a:r>
              <a:rPr lang="en-US" altLang="zh-CN" dirty="0"/>
              <a:t>2019</a:t>
            </a:r>
            <a:r>
              <a:rPr lang="zh-CN" altLang="en-US" dirty="0"/>
              <a:t>年</a:t>
            </a:r>
            <a:r>
              <a:rPr lang="en-US" altLang="zh-CN" dirty="0"/>
              <a:t>11</a:t>
            </a:r>
            <a:r>
              <a:rPr lang="zh-CN" altLang="en-US" dirty="0"/>
              <a:t>月</a:t>
            </a:r>
            <a:r>
              <a:rPr lang="en-US" altLang="zh-CN" dirty="0"/>
              <a:t>15</a:t>
            </a:r>
            <a:r>
              <a:rPr lang="zh-CN" altLang="en-US" dirty="0"/>
              <a:t>日，</a:t>
            </a:r>
            <a:r>
              <a:rPr lang="en-US" altLang="zh-CN" b="1" dirty="0">
                <a:solidFill>
                  <a:srgbClr val="C00000"/>
                </a:solidFill>
              </a:rPr>
              <a:t>670</a:t>
            </a:r>
            <a:r>
              <a:rPr lang="zh-CN" altLang="en-US" b="1" dirty="0">
                <a:solidFill>
                  <a:srgbClr val="C00000"/>
                </a:solidFill>
              </a:rPr>
              <a:t>阅读量</a:t>
            </a:r>
            <a:r>
              <a:rPr lang="zh-CN" altLang="en-US" dirty="0"/>
              <a:t>，</a:t>
            </a:r>
            <a:r>
              <a:rPr lang="en-US" altLang="zh-CN" b="1" dirty="0">
                <a:solidFill>
                  <a:srgbClr val="C00000"/>
                </a:solidFill>
              </a:rPr>
              <a:t>3</a:t>
            </a:r>
            <a:r>
              <a:rPr lang="zh-CN" altLang="en-US" b="1" dirty="0">
                <a:solidFill>
                  <a:srgbClr val="C00000"/>
                </a:solidFill>
              </a:rPr>
              <a:t>点赞量</a:t>
            </a:r>
            <a:r>
              <a:rPr lang="zh-CN" altLang="en-US" dirty="0"/>
              <a:t>。</a:t>
            </a:r>
            <a:endParaRPr lang="en-US" dirty="0"/>
          </a:p>
          <a:p>
            <a:endParaRPr lang="en-US" dirty="0"/>
          </a:p>
        </p:txBody>
      </p:sp>
      <p:grpSp>
        <p:nvGrpSpPr>
          <p:cNvPr id="6" name="组合 5">
            <a:extLst>
              <a:ext uri="{FF2B5EF4-FFF2-40B4-BE49-F238E27FC236}">
                <a16:creationId xmlns:a16="http://schemas.microsoft.com/office/drawing/2014/main" id="{1BE806C3-C3D9-4948-AF09-7956E98743C1}"/>
              </a:ext>
            </a:extLst>
          </p:cNvPr>
          <p:cNvGrpSpPr/>
          <p:nvPr/>
        </p:nvGrpSpPr>
        <p:grpSpPr>
          <a:xfrm>
            <a:off x="8153828" y="1317508"/>
            <a:ext cx="3226297" cy="1323439"/>
            <a:chOff x="8153828" y="1317508"/>
            <a:chExt cx="3226297" cy="1323439"/>
          </a:xfrm>
        </p:grpSpPr>
        <p:sp>
          <p:nvSpPr>
            <p:cNvPr id="26" name="capital-letter_235479">
              <a:extLst>
                <a:ext uri="{FF2B5EF4-FFF2-40B4-BE49-F238E27FC236}">
                  <a16:creationId xmlns:a16="http://schemas.microsoft.com/office/drawing/2014/main" id="{87596185-3208-46E6-B5D9-AD186BCF2B2E}"/>
                </a:ext>
              </a:extLst>
            </p:cNvPr>
            <p:cNvSpPr>
              <a:spLocks noChangeAspect="1"/>
            </p:cNvSpPr>
            <p:nvPr/>
          </p:nvSpPr>
          <p:spPr bwMode="auto">
            <a:xfrm>
              <a:off x="8153828" y="1528006"/>
              <a:ext cx="896670" cy="902444"/>
            </a:xfrm>
            <a:custGeom>
              <a:avLst/>
              <a:gdLst>
                <a:gd name="connsiteX0" fmla="*/ 423 w 602840"/>
                <a:gd name="connsiteY0" fmla="*/ 520420 h 606722"/>
                <a:gd name="connsiteX1" fmla="*/ 602840 w 602840"/>
                <a:gd name="connsiteY1" fmla="*/ 520420 h 606722"/>
                <a:gd name="connsiteX2" fmla="*/ 602840 w 602840"/>
                <a:gd name="connsiteY2" fmla="*/ 606722 h 606722"/>
                <a:gd name="connsiteX3" fmla="*/ 423 w 602840"/>
                <a:gd name="connsiteY3" fmla="*/ 606722 h 606722"/>
                <a:gd name="connsiteX4" fmla="*/ 423 w 602840"/>
                <a:gd name="connsiteY4" fmla="*/ 347817 h 606722"/>
                <a:gd name="connsiteX5" fmla="*/ 602840 w 602840"/>
                <a:gd name="connsiteY5" fmla="*/ 347817 h 606722"/>
                <a:gd name="connsiteX6" fmla="*/ 602840 w 602840"/>
                <a:gd name="connsiteY6" fmla="*/ 434119 h 606722"/>
                <a:gd name="connsiteX7" fmla="*/ 423 w 602840"/>
                <a:gd name="connsiteY7" fmla="*/ 434119 h 606722"/>
                <a:gd name="connsiteX8" fmla="*/ 301667 w 602840"/>
                <a:gd name="connsiteY8" fmla="*/ 172603 h 606722"/>
                <a:gd name="connsiteX9" fmla="*/ 602840 w 602840"/>
                <a:gd name="connsiteY9" fmla="*/ 172603 h 606722"/>
                <a:gd name="connsiteX10" fmla="*/ 602840 w 602840"/>
                <a:gd name="connsiteY10" fmla="*/ 258905 h 606722"/>
                <a:gd name="connsiteX11" fmla="*/ 301667 w 602840"/>
                <a:gd name="connsiteY11" fmla="*/ 258905 h 606722"/>
                <a:gd name="connsiteX12" fmla="*/ 114918 w 602840"/>
                <a:gd name="connsiteY12" fmla="*/ 70599 h 606722"/>
                <a:gd name="connsiteX13" fmla="*/ 88125 w 602840"/>
                <a:gd name="connsiteY13" fmla="*/ 164804 h 606722"/>
                <a:gd name="connsiteX14" fmla="*/ 142869 w 602840"/>
                <a:gd name="connsiteY14" fmla="*/ 164804 h 606722"/>
                <a:gd name="connsiteX15" fmla="*/ 115987 w 602840"/>
                <a:gd name="connsiteY15" fmla="*/ 70599 h 606722"/>
                <a:gd name="connsiteX16" fmla="*/ 83318 w 602840"/>
                <a:gd name="connsiteY16" fmla="*/ 2611 h 606722"/>
                <a:gd name="connsiteX17" fmla="*/ 147676 w 602840"/>
                <a:gd name="connsiteY17" fmla="*/ 2611 h 606722"/>
                <a:gd name="connsiteX18" fmla="*/ 231172 w 602840"/>
                <a:gd name="connsiteY18" fmla="*/ 261586 h 606722"/>
                <a:gd name="connsiteX19" fmla="*/ 170909 w 602840"/>
                <a:gd name="connsiteY19" fmla="*/ 261586 h 606722"/>
                <a:gd name="connsiteX20" fmla="*/ 156221 w 602840"/>
                <a:gd name="connsiteY20" fmla="*/ 209240 h 606722"/>
                <a:gd name="connsiteX21" fmla="*/ 74773 w 602840"/>
                <a:gd name="connsiteY21" fmla="*/ 209240 h 606722"/>
                <a:gd name="connsiteX22" fmla="*/ 60263 w 602840"/>
                <a:gd name="connsiteY22" fmla="*/ 261586 h 606722"/>
                <a:gd name="connsiteX23" fmla="*/ 0 w 602840"/>
                <a:gd name="connsiteY23" fmla="*/ 261586 h 606722"/>
                <a:gd name="connsiteX24" fmla="*/ 301667 w 602840"/>
                <a:gd name="connsiteY24" fmla="*/ 0 h 606722"/>
                <a:gd name="connsiteX25" fmla="*/ 602840 w 602840"/>
                <a:gd name="connsiteY25" fmla="*/ 0 h 606722"/>
                <a:gd name="connsiteX26" fmla="*/ 602840 w 602840"/>
                <a:gd name="connsiteY26" fmla="*/ 86302 h 606722"/>
                <a:gd name="connsiteX27" fmla="*/ 301667 w 602840"/>
                <a:gd name="connsiteY27" fmla="*/ 8630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2840" h="606722">
                  <a:moveTo>
                    <a:pt x="423" y="520420"/>
                  </a:moveTo>
                  <a:lnTo>
                    <a:pt x="602840" y="520420"/>
                  </a:lnTo>
                  <a:lnTo>
                    <a:pt x="602840" y="606722"/>
                  </a:lnTo>
                  <a:lnTo>
                    <a:pt x="423" y="606722"/>
                  </a:lnTo>
                  <a:close/>
                  <a:moveTo>
                    <a:pt x="423" y="347817"/>
                  </a:moveTo>
                  <a:lnTo>
                    <a:pt x="602840" y="347817"/>
                  </a:lnTo>
                  <a:lnTo>
                    <a:pt x="602840" y="434119"/>
                  </a:lnTo>
                  <a:lnTo>
                    <a:pt x="423" y="434119"/>
                  </a:lnTo>
                  <a:close/>
                  <a:moveTo>
                    <a:pt x="301667" y="172603"/>
                  </a:moveTo>
                  <a:lnTo>
                    <a:pt x="602840" y="172603"/>
                  </a:lnTo>
                  <a:lnTo>
                    <a:pt x="602840" y="258905"/>
                  </a:lnTo>
                  <a:lnTo>
                    <a:pt x="301667" y="258905"/>
                  </a:lnTo>
                  <a:close/>
                  <a:moveTo>
                    <a:pt x="114918" y="70599"/>
                  </a:moveTo>
                  <a:lnTo>
                    <a:pt x="88125" y="164804"/>
                  </a:lnTo>
                  <a:lnTo>
                    <a:pt x="142869" y="164804"/>
                  </a:lnTo>
                  <a:lnTo>
                    <a:pt x="115987" y="70599"/>
                  </a:lnTo>
                  <a:close/>
                  <a:moveTo>
                    <a:pt x="83318" y="2611"/>
                  </a:moveTo>
                  <a:lnTo>
                    <a:pt x="147676" y="2611"/>
                  </a:lnTo>
                  <a:lnTo>
                    <a:pt x="231172" y="261586"/>
                  </a:lnTo>
                  <a:lnTo>
                    <a:pt x="170909" y="261586"/>
                  </a:lnTo>
                  <a:lnTo>
                    <a:pt x="156221" y="209240"/>
                  </a:lnTo>
                  <a:lnTo>
                    <a:pt x="74773" y="209240"/>
                  </a:lnTo>
                  <a:lnTo>
                    <a:pt x="60263" y="261586"/>
                  </a:lnTo>
                  <a:lnTo>
                    <a:pt x="0" y="261586"/>
                  </a:lnTo>
                  <a:close/>
                  <a:moveTo>
                    <a:pt x="301667" y="0"/>
                  </a:moveTo>
                  <a:lnTo>
                    <a:pt x="602840" y="0"/>
                  </a:lnTo>
                  <a:lnTo>
                    <a:pt x="602840" y="86302"/>
                  </a:lnTo>
                  <a:lnTo>
                    <a:pt x="301667" y="86302"/>
                  </a:lnTo>
                  <a:close/>
                </a:path>
              </a:pathLst>
            </a:custGeom>
            <a:solidFill>
              <a:schemeClr val="accent1"/>
            </a:solidFill>
            <a:ln>
              <a:noFill/>
            </a:ln>
          </p:spPr>
        </p:sp>
        <p:sp>
          <p:nvSpPr>
            <p:cNvPr id="28" name="矩形 27">
              <a:extLst>
                <a:ext uri="{FF2B5EF4-FFF2-40B4-BE49-F238E27FC236}">
                  <a16:creationId xmlns:a16="http://schemas.microsoft.com/office/drawing/2014/main" id="{DD6DB73C-6784-4EE3-BCEB-466C23283D9B}"/>
                </a:ext>
              </a:extLst>
            </p:cNvPr>
            <p:cNvSpPr/>
            <p:nvPr/>
          </p:nvSpPr>
          <p:spPr>
            <a:xfrm>
              <a:off x="8993590" y="1317508"/>
              <a:ext cx="2386535" cy="1323439"/>
            </a:xfrm>
            <a:prstGeom prst="rect">
              <a:avLst/>
            </a:prstGeom>
          </p:spPr>
          <p:txBody>
            <a:bodyPr wrap="square">
              <a:spAutoFit/>
            </a:bodyPr>
            <a:lstStyle/>
            <a:p>
              <a:pPr algn="ctr"/>
              <a:r>
                <a:rPr lang="zh-CN" altLang="en-US" sz="8000" b="1" dirty="0">
                  <a:latin typeface="汉仪苏泽立行楷精修版简" panose="00020600040101010101" pitchFamily="18" charset="-122"/>
                  <a:ea typeface="汉仪苏泽立行楷精修版简" panose="00020600040101010101" pitchFamily="18" charset="-122"/>
                </a:rPr>
                <a:t>内容</a:t>
              </a:r>
              <a:endParaRPr lang="en-US" altLang="zh-CN" sz="8000" b="1" dirty="0">
                <a:latin typeface="汉仪苏泽立行楷精修版简" panose="00020600040101010101" pitchFamily="18" charset="-122"/>
                <a:ea typeface="汉仪苏泽立行楷精修版简" panose="00020600040101010101" pitchFamily="18" charset="-122"/>
              </a:endParaRPr>
            </a:p>
          </p:txBody>
        </p:sp>
      </p:grpSp>
      <p:grpSp>
        <p:nvGrpSpPr>
          <p:cNvPr id="7" name="组合 6">
            <a:extLst>
              <a:ext uri="{FF2B5EF4-FFF2-40B4-BE49-F238E27FC236}">
                <a16:creationId xmlns:a16="http://schemas.microsoft.com/office/drawing/2014/main" id="{673CBF77-5DF1-4609-9F66-181BAC70EA92}"/>
              </a:ext>
            </a:extLst>
          </p:cNvPr>
          <p:cNvGrpSpPr/>
          <p:nvPr/>
        </p:nvGrpSpPr>
        <p:grpSpPr>
          <a:xfrm>
            <a:off x="8102278" y="5026504"/>
            <a:ext cx="3277847" cy="1323439"/>
            <a:chOff x="8102278" y="5026504"/>
            <a:chExt cx="3277847" cy="1323439"/>
          </a:xfrm>
        </p:grpSpPr>
        <p:sp>
          <p:nvSpPr>
            <p:cNvPr id="27" name="like_159094">
              <a:extLst>
                <a:ext uri="{FF2B5EF4-FFF2-40B4-BE49-F238E27FC236}">
                  <a16:creationId xmlns:a16="http://schemas.microsoft.com/office/drawing/2014/main" id="{14454242-99CC-44AB-98F4-61CB0262999B}"/>
                </a:ext>
              </a:extLst>
            </p:cNvPr>
            <p:cNvSpPr>
              <a:spLocks noChangeAspect="1"/>
            </p:cNvSpPr>
            <p:nvPr/>
          </p:nvSpPr>
          <p:spPr bwMode="auto">
            <a:xfrm>
              <a:off x="8102278" y="5182578"/>
              <a:ext cx="891312" cy="905057"/>
            </a:xfrm>
            <a:custGeom>
              <a:avLst/>
              <a:gdLst>
                <a:gd name="connsiteX0" fmla="*/ 93 w 595851"/>
                <a:gd name="connsiteY0" fmla="*/ 348663 h 605039"/>
                <a:gd name="connsiteX1" fmla="*/ 82820 w 595851"/>
                <a:gd name="connsiteY1" fmla="*/ 348663 h 605039"/>
                <a:gd name="connsiteX2" fmla="*/ 109188 w 595851"/>
                <a:gd name="connsiteY2" fmla="*/ 370075 h 605039"/>
                <a:gd name="connsiteX3" fmla="*/ 152548 w 595851"/>
                <a:gd name="connsiteY3" fmla="*/ 575570 h 605039"/>
                <a:gd name="connsiteX4" fmla="*/ 135093 w 595851"/>
                <a:gd name="connsiteY4" fmla="*/ 596889 h 605039"/>
                <a:gd name="connsiteX5" fmla="*/ 0 w 595851"/>
                <a:gd name="connsiteY5" fmla="*/ 596889 h 605039"/>
                <a:gd name="connsiteX6" fmla="*/ 329155 w 595851"/>
                <a:gd name="connsiteY6" fmla="*/ 0 h 605039"/>
                <a:gd name="connsiteX7" fmla="*/ 383657 w 595851"/>
                <a:gd name="connsiteY7" fmla="*/ 139414 h 605039"/>
                <a:gd name="connsiteX8" fmla="*/ 383657 w 595851"/>
                <a:gd name="connsiteY8" fmla="*/ 241656 h 605039"/>
                <a:gd name="connsiteX9" fmla="*/ 409376 w 595851"/>
                <a:gd name="connsiteY9" fmla="*/ 236280 h 605039"/>
                <a:gd name="connsiteX10" fmla="*/ 567124 w 595851"/>
                <a:gd name="connsiteY10" fmla="*/ 249257 h 605039"/>
                <a:gd name="connsiteX11" fmla="*/ 574831 w 595851"/>
                <a:gd name="connsiteY11" fmla="*/ 321374 h 605039"/>
                <a:gd name="connsiteX12" fmla="*/ 573902 w 595851"/>
                <a:gd name="connsiteY12" fmla="*/ 414811 h 605039"/>
                <a:gd name="connsiteX13" fmla="*/ 550319 w 595851"/>
                <a:gd name="connsiteY13" fmla="*/ 507321 h 605039"/>
                <a:gd name="connsiteX14" fmla="*/ 473998 w 595851"/>
                <a:gd name="connsiteY14" fmla="*/ 599831 h 605039"/>
                <a:gd name="connsiteX15" fmla="*/ 370937 w 595851"/>
                <a:gd name="connsiteY15" fmla="*/ 603168 h 605039"/>
                <a:gd name="connsiteX16" fmla="*/ 193597 w 595851"/>
                <a:gd name="connsiteY16" fmla="*/ 593528 h 605039"/>
                <a:gd name="connsiteX17" fmla="*/ 136403 w 595851"/>
                <a:gd name="connsiteY17" fmla="*/ 345197 h 605039"/>
                <a:gd name="connsiteX18" fmla="*/ 165929 w 595851"/>
                <a:gd name="connsiteY18" fmla="*/ 314886 h 605039"/>
                <a:gd name="connsiteX19" fmla="*/ 168900 w 595851"/>
                <a:gd name="connsiteY19" fmla="*/ 306914 h 605039"/>
                <a:gd name="connsiteX20" fmla="*/ 193597 w 595851"/>
                <a:gd name="connsiteY20" fmla="*/ 268167 h 605039"/>
                <a:gd name="connsiteX21" fmla="*/ 310586 w 595851"/>
                <a:gd name="connsiteY21" fmla="*/ 59696 h 605039"/>
                <a:gd name="connsiteX22" fmla="*/ 329155 w 595851"/>
                <a:gd name="connsiteY22" fmla="*/ 0 h 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5851" h="605039">
                  <a:moveTo>
                    <a:pt x="93" y="348663"/>
                  </a:moveTo>
                  <a:lnTo>
                    <a:pt x="82820" y="348663"/>
                  </a:lnTo>
                  <a:cubicBezTo>
                    <a:pt x="94797" y="348663"/>
                    <a:pt x="106682" y="358303"/>
                    <a:pt x="109188" y="370075"/>
                  </a:cubicBezTo>
                  <a:lnTo>
                    <a:pt x="152548" y="575570"/>
                  </a:lnTo>
                  <a:cubicBezTo>
                    <a:pt x="154962" y="587342"/>
                    <a:pt x="147163" y="596982"/>
                    <a:pt x="135093" y="596889"/>
                  </a:cubicBezTo>
                  <a:lnTo>
                    <a:pt x="0" y="596889"/>
                  </a:lnTo>
                  <a:close/>
                  <a:moveTo>
                    <a:pt x="329155" y="0"/>
                  </a:moveTo>
                  <a:cubicBezTo>
                    <a:pt x="357195" y="0"/>
                    <a:pt x="423674" y="18632"/>
                    <a:pt x="383657" y="139414"/>
                  </a:cubicBezTo>
                  <a:cubicBezTo>
                    <a:pt x="343825" y="260196"/>
                    <a:pt x="383657" y="241656"/>
                    <a:pt x="383657" y="241656"/>
                  </a:cubicBezTo>
                  <a:cubicBezTo>
                    <a:pt x="392849" y="239432"/>
                    <a:pt x="401391" y="237671"/>
                    <a:pt x="409376" y="236280"/>
                  </a:cubicBezTo>
                  <a:cubicBezTo>
                    <a:pt x="409376" y="236280"/>
                    <a:pt x="524693" y="210511"/>
                    <a:pt x="567124" y="249257"/>
                  </a:cubicBezTo>
                  <a:cubicBezTo>
                    <a:pt x="601199" y="280310"/>
                    <a:pt x="574831" y="321374"/>
                    <a:pt x="574831" y="321374"/>
                  </a:cubicBezTo>
                  <a:cubicBezTo>
                    <a:pt x="574831" y="321374"/>
                    <a:pt x="622740" y="364014"/>
                    <a:pt x="573902" y="414811"/>
                  </a:cubicBezTo>
                  <a:cubicBezTo>
                    <a:pt x="573902" y="414811"/>
                    <a:pt x="605099" y="466165"/>
                    <a:pt x="550319" y="507321"/>
                  </a:cubicBezTo>
                  <a:cubicBezTo>
                    <a:pt x="550319" y="507321"/>
                    <a:pt x="575759" y="578140"/>
                    <a:pt x="473998" y="599831"/>
                  </a:cubicBezTo>
                  <a:cubicBezTo>
                    <a:pt x="444101" y="606227"/>
                    <a:pt x="406405" y="605949"/>
                    <a:pt x="370937" y="603168"/>
                  </a:cubicBezTo>
                  <a:cubicBezTo>
                    <a:pt x="282174" y="605022"/>
                    <a:pt x="193597" y="593528"/>
                    <a:pt x="193597" y="593528"/>
                  </a:cubicBezTo>
                  <a:lnTo>
                    <a:pt x="136403" y="345197"/>
                  </a:lnTo>
                  <a:cubicBezTo>
                    <a:pt x="153858" y="334723"/>
                    <a:pt x="162029" y="322672"/>
                    <a:pt x="165929" y="314886"/>
                  </a:cubicBezTo>
                  <a:cubicBezTo>
                    <a:pt x="166764" y="312476"/>
                    <a:pt x="167786" y="309695"/>
                    <a:pt x="168900" y="306914"/>
                  </a:cubicBezTo>
                  <a:cubicBezTo>
                    <a:pt x="173728" y="295234"/>
                    <a:pt x="181341" y="281052"/>
                    <a:pt x="193597" y="268167"/>
                  </a:cubicBezTo>
                  <a:cubicBezTo>
                    <a:pt x="250792" y="224322"/>
                    <a:pt x="310586" y="59696"/>
                    <a:pt x="310586" y="59696"/>
                  </a:cubicBezTo>
                  <a:cubicBezTo>
                    <a:pt x="310586" y="59696"/>
                    <a:pt x="301208" y="0"/>
                    <a:pt x="329155" y="0"/>
                  </a:cubicBezTo>
                  <a:close/>
                </a:path>
              </a:pathLst>
            </a:custGeom>
            <a:solidFill>
              <a:schemeClr val="accent1"/>
            </a:solidFill>
            <a:ln>
              <a:noFill/>
            </a:ln>
          </p:spPr>
        </p:sp>
        <p:sp>
          <p:nvSpPr>
            <p:cNvPr id="29" name="矩形 28">
              <a:extLst>
                <a:ext uri="{FF2B5EF4-FFF2-40B4-BE49-F238E27FC236}">
                  <a16:creationId xmlns:a16="http://schemas.microsoft.com/office/drawing/2014/main" id="{F12811F9-DDFD-4D20-939E-F912E9F09BF4}"/>
                </a:ext>
              </a:extLst>
            </p:cNvPr>
            <p:cNvSpPr/>
            <p:nvPr/>
          </p:nvSpPr>
          <p:spPr>
            <a:xfrm>
              <a:off x="8993590" y="5026504"/>
              <a:ext cx="2386535" cy="1323439"/>
            </a:xfrm>
            <a:prstGeom prst="rect">
              <a:avLst/>
            </a:prstGeom>
          </p:spPr>
          <p:txBody>
            <a:bodyPr wrap="square">
              <a:spAutoFit/>
            </a:bodyPr>
            <a:lstStyle/>
            <a:p>
              <a:pPr algn="ctr"/>
              <a:r>
                <a:rPr lang="zh-CN" altLang="en-US" sz="8000" b="1" dirty="0">
                  <a:latin typeface="汉仪苏泽立行楷精修版简" panose="00020600040101010101" pitchFamily="18" charset="-122"/>
                  <a:ea typeface="汉仪苏泽立行楷精修版简" panose="00020600040101010101" pitchFamily="18" charset="-122"/>
                </a:rPr>
                <a:t>效力</a:t>
              </a:r>
              <a:endParaRPr lang="en-US" altLang="zh-CN" sz="8000" b="1" dirty="0">
                <a:latin typeface="汉仪苏泽立行楷精修版简" panose="00020600040101010101" pitchFamily="18" charset="-122"/>
                <a:ea typeface="汉仪苏泽立行楷精修版简" panose="00020600040101010101" pitchFamily="18" charset="-122"/>
              </a:endParaRPr>
            </a:p>
          </p:txBody>
        </p:sp>
      </p:grpSp>
      <p:sp>
        <p:nvSpPr>
          <p:cNvPr id="31" name="link_31721">
            <a:extLst>
              <a:ext uri="{FF2B5EF4-FFF2-40B4-BE49-F238E27FC236}">
                <a16:creationId xmlns:a16="http://schemas.microsoft.com/office/drawing/2014/main" id="{DA04E0CD-3252-4A16-B267-724D4A234ADA}"/>
              </a:ext>
            </a:extLst>
          </p:cNvPr>
          <p:cNvSpPr>
            <a:spLocks noChangeAspect="1"/>
          </p:cNvSpPr>
          <p:nvPr/>
        </p:nvSpPr>
        <p:spPr bwMode="auto">
          <a:xfrm rot="18900000">
            <a:off x="8526665" y="2780718"/>
            <a:ext cx="2204681" cy="2201452"/>
          </a:xfrm>
          <a:custGeom>
            <a:avLst/>
            <a:gdLst>
              <a:gd name="T0" fmla="*/ 6088 w 6507"/>
              <a:gd name="T1" fmla="*/ 419 h 6507"/>
              <a:gd name="T2" fmla="*/ 4567 w 6507"/>
              <a:gd name="T3" fmla="*/ 419 h 6507"/>
              <a:gd name="T4" fmla="*/ 3419 w 6507"/>
              <a:gd name="T5" fmla="*/ 1568 h 6507"/>
              <a:gd name="T6" fmla="*/ 3205 w 6507"/>
              <a:gd name="T7" fmla="*/ 2785 h 6507"/>
              <a:gd name="T8" fmla="*/ 2785 w 6507"/>
              <a:gd name="T9" fmla="*/ 3206 h 6507"/>
              <a:gd name="T10" fmla="*/ 1568 w 6507"/>
              <a:gd name="T11" fmla="*/ 3419 h 6507"/>
              <a:gd name="T12" fmla="*/ 419 w 6507"/>
              <a:gd name="T13" fmla="*/ 4567 h 6507"/>
              <a:gd name="T14" fmla="*/ 419 w 6507"/>
              <a:gd name="T15" fmla="*/ 6088 h 6507"/>
              <a:gd name="T16" fmla="*/ 1940 w 6507"/>
              <a:gd name="T17" fmla="*/ 6088 h 6507"/>
              <a:gd name="T18" fmla="*/ 3089 w 6507"/>
              <a:gd name="T19" fmla="*/ 4939 h 6507"/>
              <a:gd name="T20" fmla="*/ 3276 w 6507"/>
              <a:gd name="T21" fmla="*/ 3671 h 6507"/>
              <a:gd name="T22" fmla="*/ 3671 w 6507"/>
              <a:gd name="T23" fmla="*/ 3277 h 6507"/>
              <a:gd name="T24" fmla="*/ 4939 w 6507"/>
              <a:gd name="T25" fmla="*/ 3089 h 6507"/>
              <a:gd name="T26" fmla="*/ 6088 w 6507"/>
              <a:gd name="T27" fmla="*/ 1940 h 6507"/>
              <a:gd name="T28" fmla="*/ 6088 w 6507"/>
              <a:gd name="T29" fmla="*/ 419 h 6507"/>
              <a:gd name="T30" fmla="*/ 2738 w 6507"/>
              <a:gd name="T31" fmla="*/ 4588 h 6507"/>
              <a:gd name="T32" fmla="*/ 1589 w 6507"/>
              <a:gd name="T33" fmla="*/ 5737 h 6507"/>
              <a:gd name="T34" fmla="*/ 771 w 6507"/>
              <a:gd name="T35" fmla="*/ 5737 h 6507"/>
              <a:gd name="T36" fmla="*/ 770 w 6507"/>
              <a:gd name="T37" fmla="*/ 4918 h 6507"/>
              <a:gd name="T38" fmla="*/ 1919 w 6507"/>
              <a:gd name="T39" fmla="*/ 3770 h 6507"/>
              <a:gd name="T40" fmla="*/ 2387 w 6507"/>
              <a:gd name="T41" fmla="*/ 3603 h 6507"/>
              <a:gd name="T42" fmla="*/ 2081 w 6507"/>
              <a:gd name="T43" fmla="*/ 3910 h 6507"/>
              <a:gd name="T44" fmla="*/ 2081 w 6507"/>
              <a:gd name="T45" fmla="*/ 4389 h 6507"/>
              <a:gd name="T46" fmla="*/ 2559 w 6507"/>
              <a:gd name="T47" fmla="*/ 4389 h 6507"/>
              <a:gd name="T48" fmla="*/ 2893 w 6507"/>
              <a:gd name="T49" fmla="*/ 4054 h 6507"/>
              <a:gd name="T50" fmla="*/ 2738 w 6507"/>
              <a:gd name="T51" fmla="*/ 4588 h 6507"/>
              <a:gd name="T52" fmla="*/ 5737 w 6507"/>
              <a:gd name="T53" fmla="*/ 1589 h 6507"/>
              <a:gd name="T54" fmla="*/ 4588 w 6507"/>
              <a:gd name="T55" fmla="*/ 2738 h 6507"/>
              <a:gd name="T56" fmla="*/ 4054 w 6507"/>
              <a:gd name="T57" fmla="*/ 2893 h 6507"/>
              <a:gd name="T58" fmla="*/ 4261 w 6507"/>
              <a:gd name="T59" fmla="*/ 2687 h 6507"/>
              <a:gd name="T60" fmla="*/ 4261 w 6507"/>
              <a:gd name="T61" fmla="*/ 2208 h 6507"/>
              <a:gd name="T62" fmla="*/ 3782 w 6507"/>
              <a:gd name="T63" fmla="*/ 2208 h 6507"/>
              <a:gd name="T64" fmla="*/ 3603 w 6507"/>
              <a:gd name="T65" fmla="*/ 2387 h 6507"/>
              <a:gd name="T66" fmla="*/ 3770 w 6507"/>
              <a:gd name="T67" fmla="*/ 1919 h 6507"/>
              <a:gd name="T68" fmla="*/ 4918 w 6507"/>
              <a:gd name="T69" fmla="*/ 770 h 6507"/>
              <a:gd name="T70" fmla="*/ 5737 w 6507"/>
              <a:gd name="T71" fmla="*/ 771 h 6507"/>
              <a:gd name="T72" fmla="*/ 5737 w 6507"/>
              <a:gd name="T73" fmla="*/ 1589 h 6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07" h="6507">
                <a:moveTo>
                  <a:pt x="6088" y="419"/>
                </a:moveTo>
                <a:cubicBezTo>
                  <a:pt x="5669" y="0"/>
                  <a:pt x="4987" y="0"/>
                  <a:pt x="4567" y="419"/>
                </a:cubicBezTo>
                <a:lnTo>
                  <a:pt x="3419" y="1568"/>
                </a:lnTo>
                <a:cubicBezTo>
                  <a:pt x="3090" y="1897"/>
                  <a:pt x="3019" y="2387"/>
                  <a:pt x="3205" y="2785"/>
                </a:cubicBezTo>
                <a:lnTo>
                  <a:pt x="2785" y="3206"/>
                </a:lnTo>
                <a:cubicBezTo>
                  <a:pt x="2387" y="3019"/>
                  <a:pt x="1897" y="3090"/>
                  <a:pt x="1568" y="3419"/>
                </a:cubicBezTo>
                <a:lnTo>
                  <a:pt x="419" y="4567"/>
                </a:lnTo>
                <a:cubicBezTo>
                  <a:pt x="0" y="4986"/>
                  <a:pt x="0" y="5669"/>
                  <a:pt x="419" y="6088"/>
                </a:cubicBezTo>
                <a:cubicBezTo>
                  <a:pt x="839" y="6507"/>
                  <a:pt x="1521" y="6507"/>
                  <a:pt x="1940" y="6088"/>
                </a:cubicBezTo>
                <a:lnTo>
                  <a:pt x="3089" y="4939"/>
                </a:lnTo>
                <a:cubicBezTo>
                  <a:pt x="3432" y="4597"/>
                  <a:pt x="3494" y="4078"/>
                  <a:pt x="3276" y="3671"/>
                </a:cubicBezTo>
                <a:lnTo>
                  <a:pt x="3671" y="3277"/>
                </a:lnTo>
                <a:cubicBezTo>
                  <a:pt x="4078" y="3494"/>
                  <a:pt x="4597" y="3432"/>
                  <a:pt x="4939" y="3089"/>
                </a:cubicBezTo>
                <a:lnTo>
                  <a:pt x="6088" y="1940"/>
                </a:lnTo>
                <a:cubicBezTo>
                  <a:pt x="6507" y="1521"/>
                  <a:pt x="6507" y="839"/>
                  <a:pt x="6088" y="419"/>
                </a:cubicBezTo>
                <a:close/>
                <a:moveTo>
                  <a:pt x="2738" y="4588"/>
                </a:moveTo>
                <a:lnTo>
                  <a:pt x="1589" y="5737"/>
                </a:lnTo>
                <a:cubicBezTo>
                  <a:pt x="1364" y="5963"/>
                  <a:pt x="996" y="5963"/>
                  <a:pt x="771" y="5737"/>
                </a:cubicBezTo>
                <a:cubicBezTo>
                  <a:pt x="545" y="5511"/>
                  <a:pt x="545" y="5144"/>
                  <a:pt x="770" y="4918"/>
                </a:cubicBezTo>
                <a:lnTo>
                  <a:pt x="1919" y="3770"/>
                </a:lnTo>
                <a:cubicBezTo>
                  <a:pt x="2047" y="3642"/>
                  <a:pt x="2220" y="3586"/>
                  <a:pt x="2387" y="3603"/>
                </a:cubicBezTo>
                <a:lnTo>
                  <a:pt x="2081" y="3910"/>
                </a:lnTo>
                <a:cubicBezTo>
                  <a:pt x="1949" y="4042"/>
                  <a:pt x="1949" y="4257"/>
                  <a:pt x="2081" y="4389"/>
                </a:cubicBezTo>
                <a:cubicBezTo>
                  <a:pt x="2213" y="4520"/>
                  <a:pt x="2427" y="4520"/>
                  <a:pt x="2559" y="4389"/>
                </a:cubicBezTo>
                <a:lnTo>
                  <a:pt x="2893" y="4054"/>
                </a:lnTo>
                <a:cubicBezTo>
                  <a:pt x="2934" y="4241"/>
                  <a:pt x="2883" y="4444"/>
                  <a:pt x="2738" y="4588"/>
                </a:cubicBezTo>
                <a:close/>
                <a:moveTo>
                  <a:pt x="5737" y="1589"/>
                </a:moveTo>
                <a:lnTo>
                  <a:pt x="4588" y="2738"/>
                </a:lnTo>
                <a:cubicBezTo>
                  <a:pt x="4444" y="2883"/>
                  <a:pt x="4241" y="2934"/>
                  <a:pt x="4054" y="2893"/>
                </a:cubicBezTo>
                <a:lnTo>
                  <a:pt x="4261" y="2687"/>
                </a:lnTo>
                <a:cubicBezTo>
                  <a:pt x="4393" y="2555"/>
                  <a:pt x="4393" y="2340"/>
                  <a:pt x="4261" y="2208"/>
                </a:cubicBezTo>
                <a:cubicBezTo>
                  <a:pt x="4129" y="2077"/>
                  <a:pt x="3914" y="2077"/>
                  <a:pt x="3782" y="2208"/>
                </a:cubicBezTo>
                <a:lnTo>
                  <a:pt x="3603" y="2387"/>
                </a:lnTo>
                <a:cubicBezTo>
                  <a:pt x="3586" y="2220"/>
                  <a:pt x="3642" y="2047"/>
                  <a:pt x="3770" y="1919"/>
                </a:cubicBezTo>
                <a:lnTo>
                  <a:pt x="4918" y="770"/>
                </a:lnTo>
                <a:cubicBezTo>
                  <a:pt x="5144" y="545"/>
                  <a:pt x="5511" y="545"/>
                  <a:pt x="5737" y="771"/>
                </a:cubicBezTo>
                <a:cubicBezTo>
                  <a:pt x="5963" y="996"/>
                  <a:pt x="5963" y="1364"/>
                  <a:pt x="5737" y="1589"/>
                </a:cubicBezTo>
                <a:close/>
              </a:path>
            </a:pathLst>
          </a:custGeom>
          <a:solidFill>
            <a:schemeClr val="accent1">
              <a:alpha val="20000"/>
            </a:schemeClr>
          </a:solidFill>
          <a:ln>
            <a:noFill/>
          </a:ln>
        </p:spPr>
      </p:sp>
      <p:sp>
        <p:nvSpPr>
          <p:cNvPr id="32" name="矩形 31">
            <a:extLst>
              <a:ext uri="{FF2B5EF4-FFF2-40B4-BE49-F238E27FC236}">
                <a16:creationId xmlns:a16="http://schemas.microsoft.com/office/drawing/2014/main" id="{5E7476F8-7C17-457F-A5A3-E97826749B53}"/>
              </a:ext>
            </a:extLst>
          </p:cNvPr>
          <p:cNvSpPr/>
          <p:nvPr/>
        </p:nvSpPr>
        <p:spPr>
          <a:xfrm>
            <a:off x="10038203" y="3004934"/>
            <a:ext cx="1130602" cy="1938992"/>
          </a:xfrm>
          <a:prstGeom prst="rect">
            <a:avLst/>
          </a:prstGeom>
        </p:spPr>
        <p:txBody>
          <a:bodyPr wrap="square">
            <a:spAutoFit/>
          </a:bodyPr>
          <a:lstStyle/>
          <a:p>
            <a:pPr algn="ctr"/>
            <a:r>
              <a:rPr lang="en-US" altLang="zh-CN" sz="12000" b="1" dirty="0">
                <a:solidFill>
                  <a:srgbClr val="C00000"/>
                </a:solidFill>
                <a:latin typeface="+mj-ea"/>
                <a:ea typeface="+mj-ea"/>
              </a:rPr>
              <a:t>?</a:t>
            </a:r>
          </a:p>
        </p:txBody>
      </p:sp>
    </p:spTree>
    <p:extLst>
      <p:ext uri="{BB962C8B-B14F-4D97-AF65-F5344CB8AC3E}">
        <p14:creationId xmlns:p14="http://schemas.microsoft.com/office/powerpoint/2010/main" val="17664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3F82F-0C7C-4788-8EE6-EEB36F6BE78F}"/>
              </a:ext>
            </a:extLst>
          </p:cNvPr>
          <p:cNvSpPr>
            <a:spLocks noGrp="1"/>
          </p:cNvSpPr>
          <p:nvPr>
            <p:ph type="title"/>
          </p:nvPr>
        </p:nvSpPr>
        <p:spPr/>
        <p:txBody>
          <a:bodyPr/>
          <a:lstStyle/>
          <a:p>
            <a:r>
              <a:rPr lang="en-US" altLang="zh-CN" dirty="0">
                <a:solidFill>
                  <a:schemeClr val="accent2"/>
                </a:solidFill>
              </a:rPr>
              <a:t>02 | </a:t>
            </a:r>
            <a:r>
              <a:rPr lang="zh-CN" altLang="en-US" dirty="0"/>
              <a:t>描述</a:t>
            </a:r>
            <a:r>
              <a:rPr lang="en-US" altLang="zh-CN" dirty="0"/>
              <a:t> / DESCRIPTION</a:t>
            </a:r>
            <a:endParaRPr lang="en-US" dirty="0"/>
          </a:p>
        </p:txBody>
      </p:sp>
      <p:sp>
        <p:nvSpPr>
          <p:cNvPr id="3" name="页脚占位符 2">
            <a:extLst>
              <a:ext uri="{FF2B5EF4-FFF2-40B4-BE49-F238E27FC236}">
                <a16:creationId xmlns:a16="http://schemas.microsoft.com/office/drawing/2014/main" id="{68246B46-226E-45E6-BB2B-4903758F7E43}"/>
              </a:ext>
            </a:extLst>
          </p:cNvPr>
          <p:cNvSpPr>
            <a:spLocks noGrp="1"/>
          </p:cNvSpPr>
          <p:nvPr>
            <p:ph type="ftr" sz="quarter" idx="11"/>
          </p:nvPr>
        </p:nvSpPr>
        <p:spPr/>
        <p:txBody>
          <a:bodyPr/>
          <a:lstStyle/>
          <a:p>
            <a:r>
              <a:rPr lang="en-US" altLang="zh-CN"/>
              <a:t>lht18@mails.Tsinghua.edu.cn</a:t>
            </a:r>
            <a:endParaRPr lang="zh-CN" altLang="en-US" dirty="0"/>
          </a:p>
        </p:txBody>
      </p:sp>
      <p:sp>
        <p:nvSpPr>
          <p:cNvPr id="4" name="灯片编号占位符 3">
            <a:extLst>
              <a:ext uri="{FF2B5EF4-FFF2-40B4-BE49-F238E27FC236}">
                <a16:creationId xmlns:a16="http://schemas.microsoft.com/office/drawing/2014/main" id="{BC34BD28-09EB-46F1-9057-CA80547AB7E4}"/>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10" name="îṣḻïḍè">
            <a:extLst>
              <a:ext uri="{FF2B5EF4-FFF2-40B4-BE49-F238E27FC236}">
                <a16:creationId xmlns:a16="http://schemas.microsoft.com/office/drawing/2014/main" id="{6999DDBA-511E-4F50-AEAE-9C95F530C039}"/>
              </a:ext>
            </a:extLst>
          </p:cNvPr>
          <p:cNvSpPr/>
          <p:nvPr/>
        </p:nvSpPr>
        <p:spPr>
          <a:xfrm>
            <a:off x="644142" y="1481572"/>
            <a:ext cx="816190" cy="816188"/>
          </a:xfrm>
          <a:prstGeom prst="roundRect">
            <a:avLst>
              <a:gd name="adj" fmla="val 50000"/>
            </a:avLst>
          </a:prstGeom>
          <a:solidFill>
            <a:schemeClr val="accent1"/>
          </a:solidFill>
          <a:ln w="31750" cap="flat">
            <a:solidFill>
              <a:schemeClr val="bg1"/>
            </a:solidFill>
            <a:miter lim="400000"/>
          </a:ln>
          <a:effectLst/>
        </p:spPr>
        <p:txBody>
          <a:bodyPr wrap="non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defRPr sz="3200"/>
            </a:pPr>
            <a:r>
              <a:rPr lang="en-US" altLang="zh-CN" sz="2000" b="1" dirty="0">
                <a:solidFill>
                  <a:schemeClr val="bg1"/>
                </a:solidFill>
              </a:rPr>
              <a:t>01</a:t>
            </a:r>
            <a:endParaRPr sz="2000" b="1" dirty="0">
              <a:solidFill>
                <a:schemeClr val="bg1"/>
              </a:solidFill>
            </a:endParaRPr>
          </a:p>
        </p:txBody>
      </p:sp>
      <p:sp>
        <p:nvSpPr>
          <p:cNvPr id="11" name="îšḷíḋê">
            <a:extLst>
              <a:ext uri="{FF2B5EF4-FFF2-40B4-BE49-F238E27FC236}">
                <a16:creationId xmlns:a16="http://schemas.microsoft.com/office/drawing/2014/main" id="{0775CCDC-E3A6-43EE-B458-A11CF6CE8ADC}"/>
              </a:ext>
            </a:extLst>
          </p:cNvPr>
          <p:cNvSpPr/>
          <p:nvPr/>
        </p:nvSpPr>
        <p:spPr>
          <a:xfrm>
            <a:off x="644142" y="3234235"/>
            <a:ext cx="816190" cy="816188"/>
          </a:xfrm>
          <a:prstGeom prst="roundRect">
            <a:avLst>
              <a:gd name="adj" fmla="val 50000"/>
            </a:avLst>
          </a:prstGeom>
          <a:solidFill>
            <a:schemeClr val="accent2"/>
          </a:solidFill>
          <a:ln w="31750" cap="flat">
            <a:solidFill>
              <a:schemeClr val="bg1"/>
            </a:solidFill>
            <a:miter lim="400000"/>
          </a:ln>
          <a:effectLst/>
        </p:spPr>
        <p:txBody>
          <a:bodyPr wrap="non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defRPr sz="3200"/>
            </a:pPr>
            <a:r>
              <a:rPr lang="en-US" altLang="zh-CN" sz="2000" b="1" dirty="0">
                <a:solidFill>
                  <a:schemeClr val="bg1"/>
                </a:solidFill>
              </a:rPr>
              <a:t>02</a:t>
            </a:r>
            <a:endParaRPr sz="2000" b="1" dirty="0">
              <a:solidFill>
                <a:schemeClr val="bg1"/>
              </a:solidFill>
            </a:endParaRPr>
          </a:p>
        </p:txBody>
      </p:sp>
      <p:sp>
        <p:nvSpPr>
          <p:cNvPr id="12" name="îŝľíḍê">
            <a:extLst>
              <a:ext uri="{FF2B5EF4-FFF2-40B4-BE49-F238E27FC236}">
                <a16:creationId xmlns:a16="http://schemas.microsoft.com/office/drawing/2014/main" id="{2F026E38-5118-4382-A9EC-9F959C99F5D9}"/>
              </a:ext>
            </a:extLst>
          </p:cNvPr>
          <p:cNvSpPr/>
          <p:nvPr/>
        </p:nvSpPr>
        <p:spPr>
          <a:xfrm>
            <a:off x="644142" y="4986897"/>
            <a:ext cx="816190" cy="816188"/>
          </a:xfrm>
          <a:prstGeom prst="roundRect">
            <a:avLst>
              <a:gd name="adj" fmla="val 50000"/>
            </a:avLst>
          </a:prstGeom>
          <a:solidFill>
            <a:schemeClr val="accent3"/>
          </a:solidFill>
          <a:ln w="31750" cap="flat">
            <a:solidFill>
              <a:schemeClr val="bg1"/>
            </a:solidFill>
            <a:miter lim="400000"/>
          </a:ln>
          <a:effectLst/>
        </p:spPr>
        <p:txBody>
          <a:bodyPr wrap="none" lIns="0" tIns="0" rIns="0" bIns="0" numCol="1" anchor="ctr">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gn="ctr">
              <a:defRPr sz="3200"/>
            </a:pPr>
            <a:r>
              <a:rPr lang="en-US" altLang="zh-CN" sz="2000" b="1" dirty="0">
                <a:solidFill>
                  <a:schemeClr val="bg1"/>
                </a:solidFill>
              </a:rPr>
              <a:t>03</a:t>
            </a:r>
            <a:endParaRPr sz="2000" b="1" dirty="0">
              <a:solidFill>
                <a:schemeClr val="bg1"/>
              </a:solidFill>
            </a:endParaRPr>
          </a:p>
        </p:txBody>
      </p:sp>
      <p:sp>
        <p:nvSpPr>
          <p:cNvPr id="13" name="ï$ļïḋè">
            <a:extLst>
              <a:ext uri="{FF2B5EF4-FFF2-40B4-BE49-F238E27FC236}">
                <a16:creationId xmlns:a16="http://schemas.microsoft.com/office/drawing/2014/main" id="{56E04D8D-3361-4DC7-96B9-AF8610C6ECEE}"/>
              </a:ext>
            </a:extLst>
          </p:cNvPr>
          <p:cNvSpPr/>
          <p:nvPr/>
        </p:nvSpPr>
        <p:spPr bwMode="auto">
          <a:xfrm>
            <a:off x="1552035" y="3570069"/>
            <a:ext cx="4338280" cy="69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r>
              <a:rPr lang="zh-CN" altLang="en-US" dirty="0">
                <a:latin typeface="+mn-ea"/>
              </a:rPr>
              <a:t>在同一个官媒（公众号）中，内容（文本）的情感倾向如何影响传播效力？</a:t>
            </a:r>
            <a:endParaRPr lang="en-US" altLang="zh-CN" dirty="0">
              <a:latin typeface="+mn-ea"/>
            </a:endParaRPr>
          </a:p>
        </p:txBody>
      </p:sp>
      <p:sp>
        <p:nvSpPr>
          <p:cNvPr id="14" name="îṥļïḓé">
            <a:extLst>
              <a:ext uri="{FF2B5EF4-FFF2-40B4-BE49-F238E27FC236}">
                <a16:creationId xmlns:a16="http://schemas.microsoft.com/office/drawing/2014/main" id="{17170AEC-DB8A-4B89-8596-ED9529B27C7E}"/>
              </a:ext>
            </a:extLst>
          </p:cNvPr>
          <p:cNvSpPr txBox="1"/>
          <p:nvPr/>
        </p:nvSpPr>
        <p:spPr bwMode="auto">
          <a:xfrm>
            <a:off x="1552035" y="3157189"/>
            <a:ext cx="4043598"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情感色彩影响</a:t>
            </a:r>
            <a:endParaRPr lang="en-US" altLang="zh-CN" sz="1800" b="1" dirty="0"/>
          </a:p>
        </p:txBody>
      </p:sp>
      <p:sp>
        <p:nvSpPr>
          <p:cNvPr id="16" name="ïṩ1íḋé">
            <a:extLst>
              <a:ext uri="{FF2B5EF4-FFF2-40B4-BE49-F238E27FC236}">
                <a16:creationId xmlns:a16="http://schemas.microsoft.com/office/drawing/2014/main" id="{3C1735B7-93B8-447D-BB6C-24EE87C2450A}"/>
              </a:ext>
            </a:extLst>
          </p:cNvPr>
          <p:cNvSpPr/>
          <p:nvPr/>
        </p:nvSpPr>
        <p:spPr bwMode="auto">
          <a:xfrm>
            <a:off x="1552036" y="1817406"/>
            <a:ext cx="4295759" cy="69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r>
              <a:rPr lang="zh-CN" altLang="en-US" dirty="0">
                <a:latin typeface="+mn-ea"/>
              </a:rPr>
              <a:t>在同一个官媒（公众号）中，内容（文本）的主题如何影响传播效力？</a:t>
            </a:r>
            <a:endParaRPr lang="en-US" altLang="zh-CN" dirty="0">
              <a:latin typeface="+mn-ea"/>
            </a:endParaRPr>
          </a:p>
        </p:txBody>
      </p:sp>
      <p:sp>
        <p:nvSpPr>
          <p:cNvPr id="17" name="isľiďé">
            <a:extLst>
              <a:ext uri="{FF2B5EF4-FFF2-40B4-BE49-F238E27FC236}">
                <a16:creationId xmlns:a16="http://schemas.microsoft.com/office/drawing/2014/main" id="{9B2BAFE3-2C64-4115-A324-1DE7A2A32C94}"/>
              </a:ext>
            </a:extLst>
          </p:cNvPr>
          <p:cNvSpPr txBox="1"/>
          <p:nvPr/>
        </p:nvSpPr>
        <p:spPr bwMode="auto">
          <a:xfrm>
            <a:off x="1552036" y="1404526"/>
            <a:ext cx="4003965"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主题影响</a:t>
            </a:r>
            <a:endParaRPr lang="en-US" altLang="zh-CN" sz="1800" b="1" dirty="0"/>
          </a:p>
        </p:txBody>
      </p:sp>
      <p:sp>
        <p:nvSpPr>
          <p:cNvPr id="18" name="îṣlîdé">
            <a:extLst>
              <a:ext uri="{FF2B5EF4-FFF2-40B4-BE49-F238E27FC236}">
                <a16:creationId xmlns:a16="http://schemas.microsoft.com/office/drawing/2014/main" id="{C86D93E1-B031-4DED-B4B5-7F0814EE1FE7}"/>
              </a:ext>
            </a:extLst>
          </p:cNvPr>
          <p:cNvSpPr/>
          <p:nvPr/>
        </p:nvSpPr>
        <p:spPr bwMode="auto">
          <a:xfrm>
            <a:off x="1552036" y="5322731"/>
            <a:ext cx="4295759" cy="69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r>
              <a:rPr lang="zh-CN" altLang="en-US" dirty="0">
                <a:latin typeface="+mn-ea"/>
              </a:rPr>
              <a:t>在官媒（公众号）和非官媒（公众号）中，以上两种关系有何区别？</a:t>
            </a:r>
            <a:endParaRPr lang="en-US" altLang="zh-CN" dirty="0">
              <a:latin typeface="+mn-ea"/>
            </a:endParaRPr>
          </a:p>
        </p:txBody>
      </p:sp>
      <p:sp>
        <p:nvSpPr>
          <p:cNvPr id="19" name="ïşlidé">
            <a:extLst>
              <a:ext uri="{FF2B5EF4-FFF2-40B4-BE49-F238E27FC236}">
                <a16:creationId xmlns:a16="http://schemas.microsoft.com/office/drawing/2014/main" id="{D3AFC6CB-E3B7-49E0-A59D-765507C4DB56}"/>
              </a:ext>
            </a:extLst>
          </p:cNvPr>
          <p:cNvSpPr txBox="1"/>
          <p:nvPr/>
        </p:nvSpPr>
        <p:spPr bwMode="auto">
          <a:xfrm>
            <a:off x="1552036" y="4909851"/>
            <a:ext cx="4003965"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同非官媒对比</a:t>
            </a:r>
            <a:endParaRPr lang="en-US" altLang="zh-CN" sz="1800" b="1" dirty="0"/>
          </a:p>
        </p:txBody>
      </p:sp>
      <p:grpSp>
        <p:nvGrpSpPr>
          <p:cNvPr id="20" name="iSļïdê">
            <a:extLst>
              <a:ext uri="{FF2B5EF4-FFF2-40B4-BE49-F238E27FC236}">
                <a16:creationId xmlns:a16="http://schemas.microsoft.com/office/drawing/2014/main" id="{1B69000D-A8F2-4AAB-8B54-75AE05CA0FCA}"/>
              </a:ext>
            </a:extLst>
          </p:cNvPr>
          <p:cNvGrpSpPr/>
          <p:nvPr/>
        </p:nvGrpSpPr>
        <p:grpSpPr>
          <a:xfrm>
            <a:off x="1552035" y="2793745"/>
            <a:ext cx="4295760" cy="1803400"/>
            <a:chOff x="1552035" y="2715900"/>
            <a:chExt cx="4434488" cy="1803400"/>
          </a:xfrm>
        </p:grpSpPr>
        <p:cxnSp>
          <p:nvCxnSpPr>
            <p:cNvPr id="21" name="直接连接符 20">
              <a:extLst>
                <a:ext uri="{FF2B5EF4-FFF2-40B4-BE49-F238E27FC236}">
                  <a16:creationId xmlns:a16="http://schemas.microsoft.com/office/drawing/2014/main" id="{A981D04B-A34A-4CA6-B86E-05E57963867D}"/>
                </a:ext>
              </a:extLst>
            </p:cNvPr>
            <p:cNvCxnSpPr/>
            <p:nvPr/>
          </p:nvCxnSpPr>
          <p:spPr>
            <a:xfrm>
              <a:off x="1552035" y="2715900"/>
              <a:ext cx="443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776FB7C-39AF-4DDB-823B-9BE51C9A9C2F}"/>
                </a:ext>
              </a:extLst>
            </p:cNvPr>
            <p:cNvCxnSpPr/>
            <p:nvPr/>
          </p:nvCxnSpPr>
          <p:spPr>
            <a:xfrm>
              <a:off x="1552035" y="4519300"/>
              <a:ext cx="443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470" name="íŝľîḋê">
            <a:extLst>
              <a:ext uri="{FF2B5EF4-FFF2-40B4-BE49-F238E27FC236}">
                <a16:creationId xmlns:a16="http://schemas.microsoft.com/office/drawing/2014/main" id="{5D1D27C6-D584-47D8-826C-0398650B584A}"/>
              </a:ext>
            </a:extLst>
          </p:cNvPr>
          <p:cNvGrpSpPr/>
          <p:nvPr/>
        </p:nvGrpSpPr>
        <p:grpSpPr>
          <a:xfrm>
            <a:off x="6050028" y="1232756"/>
            <a:ext cx="5470460" cy="5629985"/>
            <a:chOff x="5546722" y="1232756"/>
            <a:chExt cx="5470460" cy="5629985"/>
          </a:xfrm>
        </p:grpSpPr>
        <p:sp>
          <p:nvSpPr>
            <p:cNvPr id="471" name="íşļîḑe">
              <a:extLst>
                <a:ext uri="{FF2B5EF4-FFF2-40B4-BE49-F238E27FC236}">
                  <a16:creationId xmlns:a16="http://schemas.microsoft.com/office/drawing/2014/main" id="{EE091541-0F18-4FE0-8505-4C020DE2B725}"/>
                </a:ext>
              </a:extLst>
            </p:cNvPr>
            <p:cNvSpPr/>
            <p:nvPr/>
          </p:nvSpPr>
          <p:spPr bwMode="auto">
            <a:xfrm>
              <a:off x="10304166" y="3118975"/>
              <a:ext cx="290917" cy="188148"/>
            </a:xfrm>
            <a:custGeom>
              <a:avLst/>
              <a:gdLst>
                <a:gd name="T0" fmla="*/ 0 w 51"/>
                <a:gd name="T1" fmla="*/ 1 h 33"/>
                <a:gd name="T2" fmla="*/ 17 w 51"/>
                <a:gd name="T3" fmla="*/ 15 h 33"/>
                <a:gd name="T4" fmla="*/ 22 w 51"/>
                <a:gd name="T5" fmla="*/ 15 h 33"/>
                <a:gd name="T6" fmla="*/ 22 w 51"/>
                <a:gd name="T7" fmla="*/ 26 h 33"/>
                <a:gd name="T8" fmla="*/ 16 w 51"/>
                <a:gd name="T9" fmla="*/ 26 h 33"/>
                <a:gd name="T10" fmla="*/ 16 w 51"/>
                <a:gd name="T11" fmla="*/ 33 h 33"/>
                <a:gd name="T12" fmla="*/ 36 w 51"/>
                <a:gd name="T13" fmla="*/ 33 h 33"/>
                <a:gd name="T14" fmla="*/ 36 w 51"/>
                <a:gd name="T15" fmla="*/ 26 h 33"/>
                <a:gd name="T16" fmla="*/ 29 w 51"/>
                <a:gd name="T17" fmla="*/ 26 h 33"/>
                <a:gd name="T18" fmla="*/ 29 w 51"/>
                <a:gd name="T19" fmla="*/ 15 h 33"/>
                <a:gd name="T20" fmla="*/ 35 w 51"/>
                <a:gd name="T21" fmla="*/ 15 h 33"/>
                <a:gd name="T22" fmla="*/ 51 w 51"/>
                <a:gd name="T23" fmla="*/ 1 h 33"/>
                <a:gd name="T24" fmla="*/ 45 w 51"/>
                <a:gd name="T25" fmla="*/ 0 h 33"/>
                <a:gd name="T26" fmla="*/ 35 w 51"/>
                <a:gd name="T27" fmla="*/ 9 h 33"/>
                <a:gd name="T28" fmla="*/ 17 w 51"/>
                <a:gd name="T29" fmla="*/ 9 h 33"/>
                <a:gd name="T30" fmla="*/ 7 w 51"/>
                <a:gd name="T31" fmla="*/ 0 h 33"/>
                <a:gd name="T32" fmla="*/ 0 w 51"/>
                <a:gd name="T33"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3">
                  <a:moveTo>
                    <a:pt x="0" y="1"/>
                  </a:moveTo>
                  <a:cubicBezTo>
                    <a:pt x="2" y="9"/>
                    <a:pt x="9" y="15"/>
                    <a:pt x="17" y="15"/>
                  </a:cubicBezTo>
                  <a:cubicBezTo>
                    <a:pt x="22" y="15"/>
                    <a:pt x="22" y="15"/>
                    <a:pt x="22" y="15"/>
                  </a:cubicBezTo>
                  <a:cubicBezTo>
                    <a:pt x="22" y="26"/>
                    <a:pt x="22" y="26"/>
                    <a:pt x="22" y="26"/>
                  </a:cubicBezTo>
                  <a:cubicBezTo>
                    <a:pt x="16" y="26"/>
                    <a:pt x="16" y="26"/>
                    <a:pt x="16" y="26"/>
                  </a:cubicBezTo>
                  <a:cubicBezTo>
                    <a:pt x="16" y="33"/>
                    <a:pt x="16" y="33"/>
                    <a:pt x="16" y="33"/>
                  </a:cubicBezTo>
                  <a:cubicBezTo>
                    <a:pt x="36" y="33"/>
                    <a:pt x="36" y="33"/>
                    <a:pt x="36" y="33"/>
                  </a:cubicBezTo>
                  <a:cubicBezTo>
                    <a:pt x="36" y="26"/>
                    <a:pt x="36" y="26"/>
                    <a:pt x="36" y="26"/>
                  </a:cubicBezTo>
                  <a:cubicBezTo>
                    <a:pt x="29" y="26"/>
                    <a:pt x="29" y="26"/>
                    <a:pt x="29" y="26"/>
                  </a:cubicBezTo>
                  <a:cubicBezTo>
                    <a:pt x="29" y="15"/>
                    <a:pt x="29" y="15"/>
                    <a:pt x="29" y="15"/>
                  </a:cubicBezTo>
                  <a:cubicBezTo>
                    <a:pt x="35" y="15"/>
                    <a:pt x="35" y="15"/>
                    <a:pt x="35" y="15"/>
                  </a:cubicBezTo>
                  <a:cubicBezTo>
                    <a:pt x="43" y="15"/>
                    <a:pt x="50" y="8"/>
                    <a:pt x="51" y="1"/>
                  </a:cubicBezTo>
                  <a:cubicBezTo>
                    <a:pt x="45" y="0"/>
                    <a:pt x="45" y="0"/>
                    <a:pt x="45" y="0"/>
                  </a:cubicBezTo>
                  <a:cubicBezTo>
                    <a:pt x="44" y="4"/>
                    <a:pt x="39" y="9"/>
                    <a:pt x="35" y="9"/>
                  </a:cubicBezTo>
                  <a:cubicBezTo>
                    <a:pt x="17" y="9"/>
                    <a:pt x="17" y="9"/>
                    <a:pt x="17" y="9"/>
                  </a:cubicBezTo>
                  <a:cubicBezTo>
                    <a:pt x="13" y="9"/>
                    <a:pt x="8" y="5"/>
                    <a:pt x="7" y="0"/>
                  </a:cubicBezTo>
                  <a:lnTo>
                    <a:pt x="0" y="1"/>
                  </a:lnTo>
                  <a:close/>
                </a:path>
              </a:pathLst>
            </a:custGeom>
            <a:solidFill>
              <a:schemeClr val="bg1">
                <a:lumMod val="95000"/>
              </a:schemeClr>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72" name="îŝḻiďe">
              <a:extLst>
                <a:ext uri="{FF2B5EF4-FFF2-40B4-BE49-F238E27FC236}">
                  <a16:creationId xmlns:a16="http://schemas.microsoft.com/office/drawing/2014/main" id="{42AA30B0-1688-4FA8-BED3-E1D1B3357089}"/>
                </a:ext>
              </a:extLst>
            </p:cNvPr>
            <p:cNvSpPr/>
            <p:nvPr/>
          </p:nvSpPr>
          <p:spPr bwMode="auto">
            <a:xfrm>
              <a:off x="10168194" y="2913437"/>
              <a:ext cx="129648" cy="142296"/>
            </a:xfrm>
            <a:custGeom>
              <a:avLst/>
              <a:gdLst>
                <a:gd name="T0" fmla="*/ 19 w 23"/>
                <a:gd name="T1" fmla="*/ 17 h 25"/>
                <a:gd name="T2" fmla="*/ 20 w 23"/>
                <a:gd name="T3" fmla="*/ 16 h 25"/>
                <a:gd name="T4" fmla="*/ 22 w 23"/>
                <a:gd name="T5" fmla="*/ 16 h 25"/>
                <a:gd name="T6" fmla="*/ 23 w 23"/>
                <a:gd name="T7" fmla="*/ 13 h 25"/>
                <a:gd name="T8" fmla="*/ 22 w 23"/>
                <a:gd name="T9" fmla="*/ 7 h 25"/>
                <a:gd name="T10" fmla="*/ 17 w 23"/>
                <a:gd name="T11" fmla="*/ 12 h 25"/>
                <a:gd name="T12" fmla="*/ 15 w 23"/>
                <a:gd name="T13" fmla="*/ 14 h 25"/>
                <a:gd name="T14" fmla="*/ 15 w 23"/>
                <a:gd name="T15" fmla="*/ 12 h 25"/>
                <a:gd name="T16" fmla="*/ 17 w 23"/>
                <a:gd name="T17" fmla="*/ 8 h 25"/>
                <a:gd name="T18" fmla="*/ 15 w 23"/>
                <a:gd name="T19" fmla="*/ 5 h 25"/>
                <a:gd name="T20" fmla="*/ 11 w 23"/>
                <a:gd name="T21" fmla="*/ 0 h 25"/>
                <a:gd name="T22" fmla="*/ 11 w 23"/>
                <a:gd name="T23" fmla="*/ 0 h 25"/>
                <a:gd name="T24" fmla="*/ 11 w 23"/>
                <a:gd name="T25" fmla="*/ 0 h 25"/>
                <a:gd name="T26" fmla="*/ 11 w 23"/>
                <a:gd name="T27" fmla="*/ 0 h 25"/>
                <a:gd name="T28" fmla="*/ 11 w 23"/>
                <a:gd name="T29" fmla="*/ 0 h 25"/>
                <a:gd name="T30" fmla="*/ 7 w 23"/>
                <a:gd name="T31" fmla="*/ 5 h 25"/>
                <a:gd name="T32" fmla="*/ 5 w 23"/>
                <a:gd name="T33" fmla="*/ 8 h 25"/>
                <a:gd name="T34" fmla="*/ 7 w 23"/>
                <a:gd name="T35" fmla="*/ 12 h 25"/>
                <a:gd name="T36" fmla="*/ 7 w 23"/>
                <a:gd name="T37" fmla="*/ 14 h 25"/>
                <a:gd name="T38" fmla="*/ 5 w 23"/>
                <a:gd name="T39" fmla="*/ 12 h 25"/>
                <a:gd name="T40" fmla="*/ 0 w 23"/>
                <a:gd name="T41" fmla="*/ 7 h 25"/>
                <a:gd name="T42" fmla="*/ 0 w 23"/>
                <a:gd name="T43" fmla="*/ 13 h 25"/>
                <a:gd name="T44" fmla="*/ 0 w 23"/>
                <a:gd name="T45" fmla="*/ 16 h 25"/>
                <a:gd name="T46" fmla="*/ 2 w 23"/>
                <a:gd name="T47" fmla="*/ 16 h 25"/>
                <a:gd name="T48" fmla="*/ 4 w 23"/>
                <a:gd name="T49" fmla="*/ 17 h 25"/>
                <a:gd name="T50" fmla="*/ 3 w 23"/>
                <a:gd name="T51" fmla="*/ 18 h 25"/>
                <a:gd name="T52" fmla="*/ 0 w 23"/>
                <a:gd name="T53" fmla="*/ 17 h 25"/>
                <a:gd name="T54" fmla="*/ 5 w 23"/>
                <a:gd name="T55" fmla="*/ 24 h 25"/>
                <a:gd name="T56" fmla="*/ 7 w 23"/>
                <a:gd name="T57" fmla="*/ 24 h 25"/>
                <a:gd name="T58" fmla="*/ 10 w 23"/>
                <a:gd name="T59" fmla="*/ 22 h 25"/>
                <a:gd name="T60" fmla="*/ 11 w 23"/>
                <a:gd name="T61" fmla="*/ 22 h 25"/>
                <a:gd name="T62" fmla="*/ 11 w 23"/>
                <a:gd name="T63" fmla="*/ 21 h 25"/>
                <a:gd name="T64" fmla="*/ 11 w 23"/>
                <a:gd name="T65" fmla="*/ 11 h 25"/>
                <a:gd name="T66" fmla="*/ 12 w 23"/>
                <a:gd name="T67" fmla="*/ 21 h 25"/>
                <a:gd name="T68" fmla="*/ 12 w 23"/>
                <a:gd name="T69" fmla="*/ 22 h 25"/>
                <a:gd name="T70" fmla="*/ 12 w 23"/>
                <a:gd name="T71" fmla="*/ 22 h 25"/>
                <a:gd name="T72" fmla="*/ 15 w 23"/>
                <a:gd name="T73" fmla="*/ 24 h 25"/>
                <a:gd name="T74" fmla="*/ 17 w 23"/>
                <a:gd name="T75" fmla="*/ 24 h 25"/>
                <a:gd name="T76" fmla="*/ 23 w 23"/>
                <a:gd name="T77" fmla="*/ 17 h 25"/>
                <a:gd name="T78" fmla="*/ 19 w 23"/>
                <a:gd name="T79" fmla="*/ 18 h 25"/>
                <a:gd name="T80" fmla="*/ 19 w 23"/>
                <a:gd name="T81"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 h="25">
                  <a:moveTo>
                    <a:pt x="19" y="17"/>
                  </a:moveTo>
                  <a:cubicBezTo>
                    <a:pt x="19" y="17"/>
                    <a:pt x="20" y="17"/>
                    <a:pt x="20" y="16"/>
                  </a:cubicBezTo>
                  <a:cubicBezTo>
                    <a:pt x="21" y="16"/>
                    <a:pt x="22" y="16"/>
                    <a:pt x="22" y="16"/>
                  </a:cubicBezTo>
                  <a:cubicBezTo>
                    <a:pt x="23" y="15"/>
                    <a:pt x="23" y="14"/>
                    <a:pt x="23" y="13"/>
                  </a:cubicBezTo>
                  <a:cubicBezTo>
                    <a:pt x="22" y="11"/>
                    <a:pt x="22" y="9"/>
                    <a:pt x="22" y="7"/>
                  </a:cubicBezTo>
                  <a:cubicBezTo>
                    <a:pt x="20" y="9"/>
                    <a:pt x="17" y="9"/>
                    <a:pt x="17" y="12"/>
                  </a:cubicBezTo>
                  <a:cubicBezTo>
                    <a:pt x="17" y="12"/>
                    <a:pt x="16" y="14"/>
                    <a:pt x="15" y="14"/>
                  </a:cubicBezTo>
                  <a:cubicBezTo>
                    <a:pt x="14" y="13"/>
                    <a:pt x="15" y="12"/>
                    <a:pt x="15" y="12"/>
                  </a:cubicBezTo>
                  <a:cubicBezTo>
                    <a:pt x="16" y="11"/>
                    <a:pt x="17" y="10"/>
                    <a:pt x="17" y="8"/>
                  </a:cubicBezTo>
                  <a:cubicBezTo>
                    <a:pt x="17" y="7"/>
                    <a:pt x="16" y="6"/>
                    <a:pt x="15" y="5"/>
                  </a:cubicBezTo>
                  <a:cubicBezTo>
                    <a:pt x="14" y="3"/>
                    <a:pt x="12" y="2"/>
                    <a:pt x="11" y="0"/>
                  </a:cubicBezTo>
                  <a:cubicBezTo>
                    <a:pt x="11" y="0"/>
                    <a:pt x="11" y="0"/>
                    <a:pt x="11" y="0"/>
                  </a:cubicBezTo>
                  <a:cubicBezTo>
                    <a:pt x="11" y="0"/>
                    <a:pt x="11" y="0"/>
                    <a:pt x="11" y="0"/>
                  </a:cubicBezTo>
                  <a:cubicBezTo>
                    <a:pt x="11" y="0"/>
                    <a:pt x="11" y="0"/>
                    <a:pt x="11" y="0"/>
                  </a:cubicBezTo>
                  <a:cubicBezTo>
                    <a:pt x="11" y="0"/>
                    <a:pt x="11" y="0"/>
                    <a:pt x="11" y="0"/>
                  </a:cubicBezTo>
                  <a:cubicBezTo>
                    <a:pt x="10" y="2"/>
                    <a:pt x="8" y="3"/>
                    <a:pt x="7" y="5"/>
                  </a:cubicBezTo>
                  <a:cubicBezTo>
                    <a:pt x="6" y="6"/>
                    <a:pt x="5" y="7"/>
                    <a:pt x="5" y="8"/>
                  </a:cubicBezTo>
                  <a:cubicBezTo>
                    <a:pt x="5" y="10"/>
                    <a:pt x="6" y="11"/>
                    <a:pt x="7" y="12"/>
                  </a:cubicBezTo>
                  <a:cubicBezTo>
                    <a:pt x="7" y="12"/>
                    <a:pt x="8" y="13"/>
                    <a:pt x="7" y="14"/>
                  </a:cubicBezTo>
                  <a:cubicBezTo>
                    <a:pt x="6" y="14"/>
                    <a:pt x="6" y="12"/>
                    <a:pt x="5" y="12"/>
                  </a:cubicBezTo>
                  <a:cubicBezTo>
                    <a:pt x="5" y="9"/>
                    <a:pt x="2" y="9"/>
                    <a:pt x="0" y="7"/>
                  </a:cubicBezTo>
                  <a:cubicBezTo>
                    <a:pt x="0" y="9"/>
                    <a:pt x="0" y="11"/>
                    <a:pt x="0" y="13"/>
                  </a:cubicBezTo>
                  <a:cubicBezTo>
                    <a:pt x="0" y="14"/>
                    <a:pt x="0" y="15"/>
                    <a:pt x="0" y="16"/>
                  </a:cubicBezTo>
                  <a:cubicBezTo>
                    <a:pt x="1" y="16"/>
                    <a:pt x="1" y="16"/>
                    <a:pt x="2" y="16"/>
                  </a:cubicBezTo>
                  <a:cubicBezTo>
                    <a:pt x="2" y="17"/>
                    <a:pt x="3" y="17"/>
                    <a:pt x="4" y="17"/>
                  </a:cubicBezTo>
                  <a:cubicBezTo>
                    <a:pt x="4" y="18"/>
                    <a:pt x="4" y="18"/>
                    <a:pt x="3" y="18"/>
                  </a:cubicBezTo>
                  <a:cubicBezTo>
                    <a:pt x="2" y="18"/>
                    <a:pt x="1" y="17"/>
                    <a:pt x="0" y="17"/>
                  </a:cubicBezTo>
                  <a:cubicBezTo>
                    <a:pt x="0" y="20"/>
                    <a:pt x="2" y="23"/>
                    <a:pt x="5" y="24"/>
                  </a:cubicBezTo>
                  <a:cubicBezTo>
                    <a:pt x="6" y="25"/>
                    <a:pt x="6" y="25"/>
                    <a:pt x="7" y="24"/>
                  </a:cubicBezTo>
                  <a:cubicBezTo>
                    <a:pt x="8" y="23"/>
                    <a:pt x="9" y="23"/>
                    <a:pt x="10" y="22"/>
                  </a:cubicBezTo>
                  <a:cubicBezTo>
                    <a:pt x="10" y="22"/>
                    <a:pt x="10" y="23"/>
                    <a:pt x="11" y="22"/>
                  </a:cubicBezTo>
                  <a:cubicBezTo>
                    <a:pt x="11" y="22"/>
                    <a:pt x="11" y="21"/>
                    <a:pt x="11" y="21"/>
                  </a:cubicBezTo>
                  <a:cubicBezTo>
                    <a:pt x="11" y="17"/>
                    <a:pt x="11" y="15"/>
                    <a:pt x="11" y="11"/>
                  </a:cubicBezTo>
                  <a:cubicBezTo>
                    <a:pt x="11" y="15"/>
                    <a:pt x="12" y="17"/>
                    <a:pt x="12" y="21"/>
                  </a:cubicBezTo>
                  <a:cubicBezTo>
                    <a:pt x="12" y="21"/>
                    <a:pt x="12" y="22"/>
                    <a:pt x="12" y="22"/>
                  </a:cubicBezTo>
                  <a:cubicBezTo>
                    <a:pt x="12" y="23"/>
                    <a:pt x="12" y="22"/>
                    <a:pt x="12" y="22"/>
                  </a:cubicBezTo>
                  <a:cubicBezTo>
                    <a:pt x="13" y="23"/>
                    <a:pt x="14" y="23"/>
                    <a:pt x="15" y="24"/>
                  </a:cubicBezTo>
                  <a:cubicBezTo>
                    <a:pt x="16" y="25"/>
                    <a:pt x="16" y="25"/>
                    <a:pt x="17" y="24"/>
                  </a:cubicBezTo>
                  <a:cubicBezTo>
                    <a:pt x="20" y="23"/>
                    <a:pt x="22" y="20"/>
                    <a:pt x="23" y="17"/>
                  </a:cubicBezTo>
                  <a:cubicBezTo>
                    <a:pt x="21" y="17"/>
                    <a:pt x="20" y="18"/>
                    <a:pt x="19" y="18"/>
                  </a:cubicBezTo>
                  <a:cubicBezTo>
                    <a:pt x="18" y="18"/>
                    <a:pt x="18" y="18"/>
                    <a:pt x="19" y="17"/>
                  </a:cubicBezTo>
                  <a:close/>
                </a:path>
              </a:pathLst>
            </a:custGeom>
            <a:solidFill>
              <a:schemeClr val="bg1">
                <a:lumMod val="95000"/>
              </a:schemeClr>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grpSp>
          <p:nvGrpSpPr>
            <p:cNvPr id="473" name="îṣ1iḍê">
              <a:extLst>
                <a:ext uri="{FF2B5EF4-FFF2-40B4-BE49-F238E27FC236}">
                  <a16:creationId xmlns:a16="http://schemas.microsoft.com/office/drawing/2014/main" id="{894B6085-B411-48AE-9D8D-4EBDC197E037}"/>
                </a:ext>
              </a:extLst>
            </p:cNvPr>
            <p:cNvGrpSpPr/>
            <p:nvPr/>
          </p:nvGrpSpPr>
          <p:grpSpPr>
            <a:xfrm>
              <a:off x="5546722" y="1232756"/>
              <a:ext cx="5162205" cy="5128996"/>
              <a:chOff x="2569358" y="623032"/>
              <a:chExt cx="4000972" cy="3975239"/>
            </a:xfrm>
            <a:solidFill>
              <a:schemeClr val="bg1">
                <a:lumMod val="95000"/>
              </a:schemeClr>
            </a:solidFill>
          </p:grpSpPr>
          <p:sp>
            <p:nvSpPr>
              <p:cNvPr id="608" name="íşļîḍè">
                <a:extLst>
                  <a:ext uri="{FF2B5EF4-FFF2-40B4-BE49-F238E27FC236}">
                    <a16:creationId xmlns:a16="http://schemas.microsoft.com/office/drawing/2014/main" id="{78A6D9A7-5A2F-4695-BF4B-2858D87F1A97}"/>
                  </a:ext>
                </a:extLst>
              </p:cNvPr>
              <p:cNvSpPr/>
              <p:nvPr/>
            </p:nvSpPr>
            <p:spPr bwMode="auto">
              <a:xfrm>
                <a:off x="6256624" y="2680500"/>
                <a:ext cx="300226" cy="301452"/>
              </a:xfrm>
              <a:custGeom>
                <a:avLst/>
                <a:gdLst>
                  <a:gd name="T0" fmla="*/ 67 w 68"/>
                  <a:gd name="T1" fmla="*/ 26 h 68"/>
                  <a:gd name="T2" fmla="*/ 53 w 68"/>
                  <a:gd name="T3" fmla="*/ 32 h 68"/>
                  <a:gd name="T4" fmla="*/ 48 w 68"/>
                  <a:gd name="T5" fmla="*/ 32 h 68"/>
                  <a:gd name="T6" fmla="*/ 45 w 68"/>
                  <a:gd name="T7" fmla="*/ 25 h 68"/>
                  <a:gd name="T8" fmla="*/ 49 w 68"/>
                  <a:gd name="T9" fmla="*/ 21 h 68"/>
                  <a:gd name="T10" fmla="*/ 63 w 68"/>
                  <a:gd name="T11" fmla="*/ 16 h 68"/>
                  <a:gd name="T12" fmla="*/ 56 w 68"/>
                  <a:gd name="T13" fmla="*/ 8 h 68"/>
                  <a:gd name="T14" fmla="*/ 48 w 68"/>
                  <a:gd name="T15" fmla="*/ 5 h 68"/>
                  <a:gd name="T16" fmla="*/ 46 w 68"/>
                  <a:gd name="T17" fmla="*/ 16 h 68"/>
                  <a:gd name="T18" fmla="*/ 40 w 68"/>
                  <a:gd name="T19" fmla="*/ 25 h 68"/>
                  <a:gd name="T20" fmla="*/ 40 w 68"/>
                  <a:gd name="T21" fmla="*/ 15 h 68"/>
                  <a:gd name="T22" fmla="*/ 36 w 68"/>
                  <a:gd name="T23" fmla="*/ 12 h 68"/>
                  <a:gd name="T24" fmla="*/ 36 w 68"/>
                  <a:gd name="T25" fmla="*/ 7 h 68"/>
                  <a:gd name="T26" fmla="*/ 32 w 68"/>
                  <a:gd name="T27" fmla="*/ 7 h 68"/>
                  <a:gd name="T28" fmla="*/ 32 w 68"/>
                  <a:gd name="T29" fmla="*/ 12 h 68"/>
                  <a:gd name="T30" fmla="*/ 27 w 68"/>
                  <a:gd name="T31" fmla="*/ 15 h 68"/>
                  <a:gd name="T32" fmla="*/ 28 w 68"/>
                  <a:gd name="T33" fmla="*/ 25 h 68"/>
                  <a:gd name="T34" fmla="*/ 21 w 68"/>
                  <a:gd name="T35" fmla="*/ 16 h 68"/>
                  <a:gd name="T36" fmla="*/ 20 w 68"/>
                  <a:gd name="T37" fmla="*/ 5 h 68"/>
                  <a:gd name="T38" fmla="*/ 11 w 68"/>
                  <a:gd name="T39" fmla="*/ 8 h 68"/>
                  <a:gd name="T40" fmla="*/ 5 w 68"/>
                  <a:gd name="T41" fmla="*/ 16 h 68"/>
                  <a:gd name="T42" fmla="*/ 19 w 68"/>
                  <a:gd name="T43" fmla="*/ 21 h 68"/>
                  <a:gd name="T44" fmla="*/ 22 w 68"/>
                  <a:gd name="T45" fmla="*/ 25 h 68"/>
                  <a:gd name="T46" fmla="*/ 20 w 68"/>
                  <a:gd name="T47" fmla="*/ 32 h 68"/>
                  <a:gd name="T48" fmla="*/ 14 w 68"/>
                  <a:gd name="T49" fmla="*/ 32 h 68"/>
                  <a:gd name="T50" fmla="*/ 1 w 68"/>
                  <a:gd name="T51" fmla="*/ 26 h 68"/>
                  <a:gd name="T52" fmla="*/ 0 w 68"/>
                  <a:gd name="T53" fmla="*/ 36 h 68"/>
                  <a:gd name="T54" fmla="*/ 3 w 68"/>
                  <a:gd name="T55" fmla="*/ 44 h 68"/>
                  <a:gd name="T56" fmla="*/ 12 w 68"/>
                  <a:gd name="T57" fmla="*/ 38 h 68"/>
                  <a:gd name="T58" fmla="*/ 23 w 68"/>
                  <a:gd name="T59" fmla="*/ 36 h 68"/>
                  <a:gd name="T60" fmla="*/ 16 w 68"/>
                  <a:gd name="T61" fmla="*/ 42 h 68"/>
                  <a:gd name="T62" fmla="*/ 17 w 68"/>
                  <a:gd name="T63" fmla="*/ 48 h 68"/>
                  <a:gd name="T64" fmla="*/ 13 w 68"/>
                  <a:gd name="T65" fmla="*/ 52 h 68"/>
                  <a:gd name="T66" fmla="*/ 16 w 68"/>
                  <a:gd name="T67" fmla="*/ 54 h 68"/>
                  <a:gd name="T68" fmla="*/ 20 w 68"/>
                  <a:gd name="T69" fmla="*/ 50 h 68"/>
                  <a:gd name="T70" fmla="*/ 25 w 68"/>
                  <a:gd name="T71" fmla="*/ 52 h 68"/>
                  <a:gd name="T72" fmla="*/ 32 w 68"/>
                  <a:gd name="T73" fmla="*/ 44 h 68"/>
                  <a:gd name="T74" fmla="*/ 30 w 68"/>
                  <a:gd name="T75" fmla="*/ 55 h 68"/>
                  <a:gd name="T76" fmla="*/ 23 w 68"/>
                  <a:gd name="T77" fmla="*/ 64 h 68"/>
                  <a:gd name="T78" fmla="*/ 32 w 68"/>
                  <a:gd name="T79" fmla="*/ 68 h 68"/>
                  <a:gd name="T80" fmla="*/ 42 w 68"/>
                  <a:gd name="T81" fmla="*/ 67 h 68"/>
                  <a:gd name="T82" fmla="*/ 36 w 68"/>
                  <a:gd name="T83" fmla="*/ 53 h 68"/>
                  <a:gd name="T84" fmla="*/ 36 w 68"/>
                  <a:gd name="T85" fmla="*/ 48 h 68"/>
                  <a:gd name="T86" fmla="*/ 42 w 68"/>
                  <a:gd name="T87" fmla="*/ 45 h 68"/>
                  <a:gd name="T88" fmla="*/ 46 w 68"/>
                  <a:gd name="T89" fmla="*/ 49 h 68"/>
                  <a:gd name="T90" fmla="*/ 52 w 68"/>
                  <a:gd name="T91" fmla="*/ 63 h 68"/>
                  <a:gd name="T92" fmla="*/ 59 w 68"/>
                  <a:gd name="T93" fmla="*/ 56 h 68"/>
                  <a:gd name="T94" fmla="*/ 63 w 68"/>
                  <a:gd name="T95" fmla="*/ 48 h 68"/>
                  <a:gd name="T96" fmla="*/ 52 w 68"/>
                  <a:gd name="T97" fmla="*/ 46 h 68"/>
                  <a:gd name="T98" fmla="*/ 42 w 68"/>
                  <a:gd name="T99" fmla="*/ 40 h 68"/>
                  <a:gd name="T100" fmla="*/ 53 w 68"/>
                  <a:gd name="T101" fmla="*/ 40 h 68"/>
                  <a:gd name="T102" fmla="*/ 55 w 68"/>
                  <a:gd name="T103" fmla="*/ 36 h 68"/>
                  <a:gd name="T104" fmla="*/ 61 w 68"/>
                  <a:gd name="T105"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68">
                    <a:moveTo>
                      <a:pt x="68" y="32"/>
                    </a:moveTo>
                    <a:cubicBezTo>
                      <a:pt x="61" y="32"/>
                      <a:pt x="61" y="32"/>
                      <a:pt x="61" y="32"/>
                    </a:cubicBezTo>
                    <a:cubicBezTo>
                      <a:pt x="67" y="26"/>
                      <a:pt x="67" y="26"/>
                      <a:pt x="67" y="26"/>
                    </a:cubicBezTo>
                    <a:cubicBezTo>
                      <a:pt x="64" y="23"/>
                      <a:pt x="64" y="23"/>
                      <a:pt x="64" y="23"/>
                    </a:cubicBezTo>
                    <a:cubicBezTo>
                      <a:pt x="55" y="32"/>
                      <a:pt x="55" y="32"/>
                      <a:pt x="55" y="32"/>
                    </a:cubicBezTo>
                    <a:cubicBezTo>
                      <a:pt x="53" y="32"/>
                      <a:pt x="53" y="32"/>
                      <a:pt x="53" y="32"/>
                    </a:cubicBezTo>
                    <a:cubicBezTo>
                      <a:pt x="55" y="30"/>
                      <a:pt x="55" y="30"/>
                      <a:pt x="55" y="30"/>
                    </a:cubicBezTo>
                    <a:cubicBezTo>
                      <a:pt x="53" y="27"/>
                      <a:pt x="53" y="27"/>
                      <a:pt x="53" y="27"/>
                    </a:cubicBezTo>
                    <a:cubicBezTo>
                      <a:pt x="48" y="32"/>
                      <a:pt x="48" y="32"/>
                      <a:pt x="48" y="32"/>
                    </a:cubicBezTo>
                    <a:cubicBezTo>
                      <a:pt x="44" y="32"/>
                      <a:pt x="44" y="32"/>
                      <a:pt x="44" y="32"/>
                    </a:cubicBezTo>
                    <a:cubicBezTo>
                      <a:pt x="44" y="30"/>
                      <a:pt x="43" y="29"/>
                      <a:pt x="42" y="28"/>
                    </a:cubicBezTo>
                    <a:cubicBezTo>
                      <a:pt x="45" y="25"/>
                      <a:pt x="45" y="25"/>
                      <a:pt x="45" y="25"/>
                    </a:cubicBezTo>
                    <a:cubicBezTo>
                      <a:pt x="52" y="25"/>
                      <a:pt x="52" y="25"/>
                      <a:pt x="52" y="25"/>
                    </a:cubicBezTo>
                    <a:cubicBezTo>
                      <a:pt x="52" y="21"/>
                      <a:pt x="52" y="21"/>
                      <a:pt x="52" y="21"/>
                    </a:cubicBezTo>
                    <a:cubicBezTo>
                      <a:pt x="49" y="21"/>
                      <a:pt x="49" y="21"/>
                      <a:pt x="49" y="21"/>
                    </a:cubicBezTo>
                    <a:cubicBezTo>
                      <a:pt x="50" y="20"/>
                      <a:pt x="50" y="20"/>
                      <a:pt x="50" y="20"/>
                    </a:cubicBezTo>
                    <a:cubicBezTo>
                      <a:pt x="63" y="20"/>
                      <a:pt x="63" y="20"/>
                      <a:pt x="63" y="20"/>
                    </a:cubicBezTo>
                    <a:cubicBezTo>
                      <a:pt x="63" y="16"/>
                      <a:pt x="63" y="16"/>
                      <a:pt x="63" y="16"/>
                    </a:cubicBezTo>
                    <a:cubicBezTo>
                      <a:pt x="54" y="16"/>
                      <a:pt x="54" y="16"/>
                      <a:pt x="54" y="16"/>
                    </a:cubicBezTo>
                    <a:cubicBezTo>
                      <a:pt x="59" y="11"/>
                      <a:pt x="59" y="11"/>
                      <a:pt x="59" y="11"/>
                    </a:cubicBezTo>
                    <a:cubicBezTo>
                      <a:pt x="56" y="8"/>
                      <a:pt x="56" y="8"/>
                      <a:pt x="56" y="8"/>
                    </a:cubicBezTo>
                    <a:cubicBezTo>
                      <a:pt x="52" y="13"/>
                      <a:pt x="52" y="13"/>
                      <a:pt x="52" y="13"/>
                    </a:cubicBezTo>
                    <a:cubicBezTo>
                      <a:pt x="52" y="5"/>
                      <a:pt x="52" y="5"/>
                      <a:pt x="52" y="5"/>
                    </a:cubicBezTo>
                    <a:cubicBezTo>
                      <a:pt x="48" y="5"/>
                      <a:pt x="48" y="5"/>
                      <a:pt x="48" y="5"/>
                    </a:cubicBezTo>
                    <a:cubicBezTo>
                      <a:pt x="48" y="17"/>
                      <a:pt x="48" y="17"/>
                      <a:pt x="48" y="17"/>
                    </a:cubicBezTo>
                    <a:cubicBezTo>
                      <a:pt x="46" y="19"/>
                      <a:pt x="46" y="19"/>
                      <a:pt x="46" y="19"/>
                    </a:cubicBezTo>
                    <a:cubicBezTo>
                      <a:pt x="46" y="16"/>
                      <a:pt x="46" y="16"/>
                      <a:pt x="46" y="16"/>
                    </a:cubicBezTo>
                    <a:cubicBezTo>
                      <a:pt x="42" y="16"/>
                      <a:pt x="42" y="16"/>
                      <a:pt x="42" y="16"/>
                    </a:cubicBezTo>
                    <a:cubicBezTo>
                      <a:pt x="42" y="22"/>
                      <a:pt x="42" y="22"/>
                      <a:pt x="42" y="22"/>
                    </a:cubicBezTo>
                    <a:cubicBezTo>
                      <a:pt x="40" y="25"/>
                      <a:pt x="40" y="25"/>
                      <a:pt x="40" y="25"/>
                    </a:cubicBezTo>
                    <a:cubicBezTo>
                      <a:pt x="38" y="24"/>
                      <a:pt x="37" y="24"/>
                      <a:pt x="36" y="23"/>
                    </a:cubicBezTo>
                    <a:cubicBezTo>
                      <a:pt x="36" y="20"/>
                      <a:pt x="36" y="20"/>
                      <a:pt x="36" y="20"/>
                    </a:cubicBezTo>
                    <a:cubicBezTo>
                      <a:pt x="40" y="15"/>
                      <a:pt x="40" y="15"/>
                      <a:pt x="40" y="15"/>
                    </a:cubicBezTo>
                    <a:cubicBezTo>
                      <a:pt x="38" y="12"/>
                      <a:pt x="38" y="12"/>
                      <a:pt x="38" y="12"/>
                    </a:cubicBezTo>
                    <a:cubicBezTo>
                      <a:pt x="36" y="14"/>
                      <a:pt x="36" y="14"/>
                      <a:pt x="36" y="14"/>
                    </a:cubicBezTo>
                    <a:cubicBezTo>
                      <a:pt x="36" y="12"/>
                      <a:pt x="36" y="12"/>
                      <a:pt x="36" y="12"/>
                    </a:cubicBezTo>
                    <a:cubicBezTo>
                      <a:pt x="44" y="3"/>
                      <a:pt x="44" y="3"/>
                      <a:pt x="44" y="3"/>
                    </a:cubicBezTo>
                    <a:cubicBezTo>
                      <a:pt x="42" y="1"/>
                      <a:pt x="42" y="1"/>
                      <a:pt x="42" y="1"/>
                    </a:cubicBezTo>
                    <a:cubicBezTo>
                      <a:pt x="36" y="7"/>
                      <a:pt x="36" y="7"/>
                      <a:pt x="36" y="7"/>
                    </a:cubicBezTo>
                    <a:cubicBezTo>
                      <a:pt x="36" y="0"/>
                      <a:pt x="36" y="0"/>
                      <a:pt x="36" y="0"/>
                    </a:cubicBezTo>
                    <a:cubicBezTo>
                      <a:pt x="32" y="0"/>
                      <a:pt x="32" y="0"/>
                      <a:pt x="32" y="0"/>
                    </a:cubicBezTo>
                    <a:cubicBezTo>
                      <a:pt x="32" y="7"/>
                      <a:pt x="32" y="7"/>
                      <a:pt x="32" y="7"/>
                    </a:cubicBezTo>
                    <a:cubicBezTo>
                      <a:pt x="26" y="1"/>
                      <a:pt x="26" y="1"/>
                      <a:pt x="26" y="1"/>
                    </a:cubicBezTo>
                    <a:cubicBezTo>
                      <a:pt x="23" y="3"/>
                      <a:pt x="23" y="3"/>
                      <a:pt x="23" y="3"/>
                    </a:cubicBezTo>
                    <a:cubicBezTo>
                      <a:pt x="32" y="12"/>
                      <a:pt x="32" y="12"/>
                      <a:pt x="32" y="12"/>
                    </a:cubicBezTo>
                    <a:cubicBezTo>
                      <a:pt x="32" y="14"/>
                      <a:pt x="32" y="14"/>
                      <a:pt x="32" y="14"/>
                    </a:cubicBezTo>
                    <a:cubicBezTo>
                      <a:pt x="30" y="12"/>
                      <a:pt x="30" y="12"/>
                      <a:pt x="30" y="12"/>
                    </a:cubicBezTo>
                    <a:cubicBezTo>
                      <a:pt x="27" y="15"/>
                      <a:pt x="27" y="15"/>
                      <a:pt x="27" y="15"/>
                    </a:cubicBezTo>
                    <a:cubicBezTo>
                      <a:pt x="32" y="20"/>
                      <a:pt x="32" y="20"/>
                      <a:pt x="32" y="20"/>
                    </a:cubicBezTo>
                    <a:cubicBezTo>
                      <a:pt x="32" y="23"/>
                      <a:pt x="32" y="23"/>
                      <a:pt x="32" y="23"/>
                    </a:cubicBezTo>
                    <a:cubicBezTo>
                      <a:pt x="30" y="24"/>
                      <a:pt x="29" y="24"/>
                      <a:pt x="28" y="25"/>
                    </a:cubicBezTo>
                    <a:cubicBezTo>
                      <a:pt x="25" y="22"/>
                      <a:pt x="25" y="22"/>
                      <a:pt x="25" y="22"/>
                    </a:cubicBezTo>
                    <a:cubicBezTo>
                      <a:pt x="25" y="16"/>
                      <a:pt x="25" y="16"/>
                      <a:pt x="25" y="16"/>
                    </a:cubicBezTo>
                    <a:cubicBezTo>
                      <a:pt x="21" y="16"/>
                      <a:pt x="21" y="16"/>
                      <a:pt x="21" y="16"/>
                    </a:cubicBezTo>
                    <a:cubicBezTo>
                      <a:pt x="21" y="19"/>
                      <a:pt x="21" y="19"/>
                      <a:pt x="21" y="19"/>
                    </a:cubicBezTo>
                    <a:cubicBezTo>
                      <a:pt x="20" y="17"/>
                      <a:pt x="20" y="17"/>
                      <a:pt x="20" y="17"/>
                    </a:cubicBezTo>
                    <a:cubicBezTo>
                      <a:pt x="20" y="5"/>
                      <a:pt x="20" y="5"/>
                      <a:pt x="20" y="5"/>
                    </a:cubicBezTo>
                    <a:cubicBezTo>
                      <a:pt x="16" y="5"/>
                      <a:pt x="16" y="5"/>
                      <a:pt x="16" y="5"/>
                    </a:cubicBezTo>
                    <a:cubicBezTo>
                      <a:pt x="16" y="13"/>
                      <a:pt x="16" y="13"/>
                      <a:pt x="16" y="13"/>
                    </a:cubicBezTo>
                    <a:cubicBezTo>
                      <a:pt x="11" y="8"/>
                      <a:pt x="11" y="8"/>
                      <a:pt x="11" y="8"/>
                    </a:cubicBezTo>
                    <a:cubicBezTo>
                      <a:pt x="8" y="11"/>
                      <a:pt x="8" y="11"/>
                      <a:pt x="8" y="11"/>
                    </a:cubicBezTo>
                    <a:cubicBezTo>
                      <a:pt x="13" y="16"/>
                      <a:pt x="13" y="16"/>
                      <a:pt x="13" y="16"/>
                    </a:cubicBezTo>
                    <a:cubicBezTo>
                      <a:pt x="5" y="16"/>
                      <a:pt x="5" y="16"/>
                      <a:pt x="5" y="16"/>
                    </a:cubicBezTo>
                    <a:cubicBezTo>
                      <a:pt x="5" y="20"/>
                      <a:pt x="5" y="20"/>
                      <a:pt x="5" y="20"/>
                    </a:cubicBezTo>
                    <a:cubicBezTo>
                      <a:pt x="17" y="20"/>
                      <a:pt x="17" y="20"/>
                      <a:pt x="17" y="20"/>
                    </a:cubicBezTo>
                    <a:cubicBezTo>
                      <a:pt x="19" y="21"/>
                      <a:pt x="19" y="21"/>
                      <a:pt x="19" y="21"/>
                    </a:cubicBezTo>
                    <a:cubicBezTo>
                      <a:pt x="16" y="21"/>
                      <a:pt x="16" y="21"/>
                      <a:pt x="16" y="21"/>
                    </a:cubicBezTo>
                    <a:cubicBezTo>
                      <a:pt x="16" y="25"/>
                      <a:pt x="16" y="25"/>
                      <a:pt x="16" y="25"/>
                    </a:cubicBezTo>
                    <a:cubicBezTo>
                      <a:pt x="22" y="25"/>
                      <a:pt x="22" y="25"/>
                      <a:pt x="22" y="25"/>
                    </a:cubicBezTo>
                    <a:cubicBezTo>
                      <a:pt x="25" y="28"/>
                      <a:pt x="25" y="28"/>
                      <a:pt x="25" y="28"/>
                    </a:cubicBezTo>
                    <a:cubicBezTo>
                      <a:pt x="24" y="29"/>
                      <a:pt x="24" y="30"/>
                      <a:pt x="23" y="32"/>
                    </a:cubicBezTo>
                    <a:cubicBezTo>
                      <a:pt x="20" y="32"/>
                      <a:pt x="20" y="32"/>
                      <a:pt x="20" y="32"/>
                    </a:cubicBezTo>
                    <a:cubicBezTo>
                      <a:pt x="15" y="27"/>
                      <a:pt x="15" y="27"/>
                      <a:pt x="15" y="27"/>
                    </a:cubicBezTo>
                    <a:cubicBezTo>
                      <a:pt x="12" y="30"/>
                      <a:pt x="12" y="30"/>
                      <a:pt x="12" y="30"/>
                    </a:cubicBezTo>
                    <a:cubicBezTo>
                      <a:pt x="14" y="32"/>
                      <a:pt x="14" y="32"/>
                      <a:pt x="14" y="32"/>
                    </a:cubicBezTo>
                    <a:cubicBezTo>
                      <a:pt x="12" y="32"/>
                      <a:pt x="12" y="32"/>
                      <a:pt x="12" y="32"/>
                    </a:cubicBezTo>
                    <a:cubicBezTo>
                      <a:pt x="3" y="23"/>
                      <a:pt x="3" y="23"/>
                      <a:pt x="3" y="23"/>
                    </a:cubicBezTo>
                    <a:cubicBezTo>
                      <a:pt x="1" y="26"/>
                      <a:pt x="1" y="26"/>
                      <a:pt x="1" y="26"/>
                    </a:cubicBezTo>
                    <a:cubicBezTo>
                      <a:pt x="7" y="32"/>
                      <a:pt x="7" y="32"/>
                      <a:pt x="7" y="32"/>
                    </a:cubicBezTo>
                    <a:cubicBezTo>
                      <a:pt x="0" y="32"/>
                      <a:pt x="0" y="32"/>
                      <a:pt x="0" y="32"/>
                    </a:cubicBezTo>
                    <a:cubicBezTo>
                      <a:pt x="0" y="36"/>
                      <a:pt x="0" y="36"/>
                      <a:pt x="0" y="36"/>
                    </a:cubicBezTo>
                    <a:cubicBezTo>
                      <a:pt x="7" y="36"/>
                      <a:pt x="7" y="36"/>
                      <a:pt x="7" y="36"/>
                    </a:cubicBezTo>
                    <a:cubicBezTo>
                      <a:pt x="1" y="42"/>
                      <a:pt x="1" y="42"/>
                      <a:pt x="1" y="42"/>
                    </a:cubicBezTo>
                    <a:cubicBezTo>
                      <a:pt x="3" y="44"/>
                      <a:pt x="3" y="44"/>
                      <a:pt x="3" y="44"/>
                    </a:cubicBezTo>
                    <a:cubicBezTo>
                      <a:pt x="12" y="36"/>
                      <a:pt x="12" y="36"/>
                      <a:pt x="12" y="36"/>
                    </a:cubicBezTo>
                    <a:cubicBezTo>
                      <a:pt x="14" y="36"/>
                      <a:pt x="14" y="36"/>
                      <a:pt x="14" y="36"/>
                    </a:cubicBezTo>
                    <a:cubicBezTo>
                      <a:pt x="12" y="38"/>
                      <a:pt x="12" y="38"/>
                      <a:pt x="12" y="38"/>
                    </a:cubicBezTo>
                    <a:cubicBezTo>
                      <a:pt x="15" y="40"/>
                      <a:pt x="15" y="40"/>
                      <a:pt x="15" y="40"/>
                    </a:cubicBezTo>
                    <a:cubicBezTo>
                      <a:pt x="20" y="36"/>
                      <a:pt x="20" y="36"/>
                      <a:pt x="20" y="36"/>
                    </a:cubicBezTo>
                    <a:cubicBezTo>
                      <a:pt x="23" y="36"/>
                      <a:pt x="23" y="36"/>
                      <a:pt x="23" y="36"/>
                    </a:cubicBezTo>
                    <a:cubicBezTo>
                      <a:pt x="24" y="37"/>
                      <a:pt x="24" y="38"/>
                      <a:pt x="25" y="40"/>
                    </a:cubicBezTo>
                    <a:cubicBezTo>
                      <a:pt x="22" y="42"/>
                      <a:pt x="22" y="42"/>
                      <a:pt x="22" y="42"/>
                    </a:cubicBezTo>
                    <a:cubicBezTo>
                      <a:pt x="16" y="42"/>
                      <a:pt x="16" y="42"/>
                      <a:pt x="16" y="42"/>
                    </a:cubicBezTo>
                    <a:cubicBezTo>
                      <a:pt x="16" y="46"/>
                      <a:pt x="16" y="46"/>
                      <a:pt x="16" y="46"/>
                    </a:cubicBezTo>
                    <a:cubicBezTo>
                      <a:pt x="19" y="46"/>
                      <a:pt x="19" y="46"/>
                      <a:pt x="19" y="46"/>
                    </a:cubicBezTo>
                    <a:cubicBezTo>
                      <a:pt x="17" y="48"/>
                      <a:pt x="17" y="48"/>
                      <a:pt x="17" y="48"/>
                    </a:cubicBezTo>
                    <a:cubicBezTo>
                      <a:pt x="5" y="48"/>
                      <a:pt x="5" y="48"/>
                      <a:pt x="5" y="48"/>
                    </a:cubicBezTo>
                    <a:cubicBezTo>
                      <a:pt x="5" y="52"/>
                      <a:pt x="5" y="52"/>
                      <a:pt x="5" y="52"/>
                    </a:cubicBezTo>
                    <a:cubicBezTo>
                      <a:pt x="13" y="52"/>
                      <a:pt x="13" y="52"/>
                      <a:pt x="13" y="52"/>
                    </a:cubicBezTo>
                    <a:cubicBezTo>
                      <a:pt x="8" y="56"/>
                      <a:pt x="8" y="56"/>
                      <a:pt x="8" y="56"/>
                    </a:cubicBezTo>
                    <a:cubicBezTo>
                      <a:pt x="11" y="59"/>
                      <a:pt x="11" y="59"/>
                      <a:pt x="11" y="59"/>
                    </a:cubicBezTo>
                    <a:cubicBezTo>
                      <a:pt x="16" y="54"/>
                      <a:pt x="16" y="54"/>
                      <a:pt x="16" y="54"/>
                    </a:cubicBezTo>
                    <a:cubicBezTo>
                      <a:pt x="16" y="63"/>
                      <a:pt x="16" y="63"/>
                      <a:pt x="16" y="63"/>
                    </a:cubicBezTo>
                    <a:cubicBezTo>
                      <a:pt x="20" y="63"/>
                      <a:pt x="20" y="63"/>
                      <a:pt x="20" y="63"/>
                    </a:cubicBezTo>
                    <a:cubicBezTo>
                      <a:pt x="20" y="50"/>
                      <a:pt x="20" y="50"/>
                      <a:pt x="20" y="50"/>
                    </a:cubicBezTo>
                    <a:cubicBezTo>
                      <a:pt x="21" y="49"/>
                      <a:pt x="21" y="49"/>
                      <a:pt x="21" y="49"/>
                    </a:cubicBezTo>
                    <a:cubicBezTo>
                      <a:pt x="21" y="52"/>
                      <a:pt x="21" y="52"/>
                      <a:pt x="21" y="52"/>
                    </a:cubicBezTo>
                    <a:cubicBezTo>
                      <a:pt x="25" y="52"/>
                      <a:pt x="25" y="52"/>
                      <a:pt x="25" y="52"/>
                    </a:cubicBezTo>
                    <a:cubicBezTo>
                      <a:pt x="25" y="45"/>
                      <a:pt x="25" y="45"/>
                      <a:pt x="25" y="45"/>
                    </a:cubicBezTo>
                    <a:cubicBezTo>
                      <a:pt x="28" y="42"/>
                      <a:pt x="28" y="42"/>
                      <a:pt x="28" y="42"/>
                    </a:cubicBezTo>
                    <a:cubicBezTo>
                      <a:pt x="29" y="43"/>
                      <a:pt x="30" y="44"/>
                      <a:pt x="32" y="44"/>
                    </a:cubicBezTo>
                    <a:cubicBezTo>
                      <a:pt x="32" y="48"/>
                      <a:pt x="32" y="48"/>
                      <a:pt x="32" y="48"/>
                    </a:cubicBezTo>
                    <a:cubicBezTo>
                      <a:pt x="27" y="53"/>
                      <a:pt x="27" y="53"/>
                      <a:pt x="27" y="53"/>
                    </a:cubicBezTo>
                    <a:cubicBezTo>
                      <a:pt x="30" y="55"/>
                      <a:pt x="30" y="55"/>
                      <a:pt x="30" y="55"/>
                    </a:cubicBezTo>
                    <a:cubicBezTo>
                      <a:pt x="32" y="53"/>
                      <a:pt x="32" y="53"/>
                      <a:pt x="32" y="53"/>
                    </a:cubicBezTo>
                    <a:cubicBezTo>
                      <a:pt x="32" y="55"/>
                      <a:pt x="32" y="55"/>
                      <a:pt x="32" y="55"/>
                    </a:cubicBezTo>
                    <a:cubicBezTo>
                      <a:pt x="23" y="64"/>
                      <a:pt x="23" y="64"/>
                      <a:pt x="23" y="64"/>
                    </a:cubicBezTo>
                    <a:cubicBezTo>
                      <a:pt x="26" y="67"/>
                      <a:pt x="26" y="67"/>
                      <a:pt x="26" y="67"/>
                    </a:cubicBezTo>
                    <a:cubicBezTo>
                      <a:pt x="32" y="61"/>
                      <a:pt x="32" y="61"/>
                      <a:pt x="32" y="61"/>
                    </a:cubicBezTo>
                    <a:cubicBezTo>
                      <a:pt x="32" y="68"/>
                      <a:pt x="32" y="68"/>
                      <a:pt x="32" y="68"/>
                    </a:cubicBezTo>
                    <a:cubicBezTo>
                      <a:pt x="36" y="68"/>
                      <a:pt x="36" y="68"/>
                      <a:pt x="36" y="68"/>
                    </a:cubicBezTo>
                    <a:cubicBezTo>
                      <a:pt x="36" y="61"/>
                      <a:pt x="36" y="61"/>
                      <a:pt x="36" y="61"/>
                    </a:cubicBezTo>
                    <a:cubicBezTo>
                      <a:pt x="42" y="67"/>
                      <a:pt x="42" y="67"/>
                      <a:pt x="42" y="67"/>
                    </a:cubicBezTo>
                    <a:cubicBezTo>
                      <a:pt x="44" y="64"/>
                      <a:pt x="44" y="64"/>
                      <a:pt x="44" y="64"/>
                    </a:cubicBezTo>
                    <a:cubicBezTo>
                      <a:pt x="36" y="55"/>
                      <a:pt x="36" y="55"/>
                      <a:pt x="36" y="55"/>
                    </a:cubicBezTo>
                    <a:cubicBezTo>
                      <a:pt x="36" y="53"/>
                      <a:pt x="36" y="53"/>
                      <a:pt x="36" y="53"/>
                    </a:cubicBezTo>
                    <a:cubicBezTo>
                      <a:pt x="38" y="55"/>
                      <a:pt x="38" y="55"/>
                      <a:pt x="38" y="55"/>
                    </a:cubicBezTo>
                    <a:cubicBezTo>
                      <a:pt x="40" y="53"/>
                      <a:pt x="40" y="53"/>
                      <a:pt x="40" y="53"/>
                    </a:cubicBezTo>
                    <a:cubicBezTo>
                      <a:pt x="36" y="48"/>
                      <a:pt x="36" y="48"/>
                      <a:pt x="36" y="48"/>
                    </a:cubicBezTo>
                    <a:cubicBezTo>
                      <a:pt x="36" y="44"/>
                      <a:pt x="36" y="44"/>
                      <a:pt x="36" y="44"/>
                    </a:cubicBezTo>
                    <a:cubicBezTo>
                      <a:pt x="37" y="44"/>
                      <a:pt x="38" y="43"/>
                      <a:pt x="40" y="42"/>
                    </a:cubicBezTo>
                    <a:cubicBezTo>
                      <a:pt x="42" y="45"/>
                      <a:pt x="42" y="45"/>
                      <a:pt x="42" y="45"/>
                    </a:cubicBezTo>
                    <a:cubicBezTo>
                      <a:pt x="42" y="52"/>
                      <a:pt x="42" y="52"/>
                      <a:pt x="42" y="52"/>
                    </a:cubicBezTo>
                    <a:cubicBezTo>
                      <a:pt x="46" y="52"/>
                      <a:pt x="46" y="52"/>
                      <a:pt x="46" y="52"/>
                    </a:cubicBezTo>
                    <a:cubicBezTo>
                      <a:pt x="46" y="49"/>
                      <a:pt x="46" y="49"/>
                      <a:pt x="46" y="49"/>
                    </a:cubicBezTo>
                    <a:cubicBezTo>
                      <a:pt x="48" y="50"/>
                      <a:pt x="48" y="50"/>
                      <a:pt x="48" y="50"/>
                    </a:cubicBezTo>
                    <a:cubicBezTo>
                      <a:pt x="48" y="63"/>
                      <a:pt x="48" y="63"/>
                      <a:pt x="48" y="63"/>
                    </a:cubicBezTo>
                    <a:cubicBezTo>
                      <a:pt x="52" y="63"/>
                      <a:pt x="52" y="63"/>
                      <a:pt x="52" y="63"/>
                    </a:cubicBezTo>
                    <a:cubicBezTo>
                      <a:pt x="52" y="54"/>
                      <a:pt x="52" y="54"/>
                      <a:pt x="52" y="54"/>
                    </a:cubicBezTo>
                    <a:cubicBezTo>
                      <a:pt x="56" y="59"/>
                      <a:pt x="56" y="59"/>
                      <a:pt x="56" y="59"/>
                    </a:cubicBezTo>
                    <a:cubicBezTo>
                      <a:pt x="59" y="56"/>
                      <a:pt x="59" y="56"/>
                      <a:pt x="59" y="56"/>
                    </a:cubicBezTo>
                    <a:cubicBezTo>
                      <a:pt x="54" y="52"/>
                      <a:pt x="54" y="52"/>
                      <a:pt x="54" y="52"/>
                    </a:cubicBezTo>
                    <a:cubicBezTo>
                      <a:pt x="63" y="52"/>
                      <a:pt x="63" y="52"/>
                      <a:pt x="63" y="52"/>
                    </a:cubicBezTo>
                    <a:cubicBezTo>
                      <a:pt x="63" y="48"/>
                      <a:pt x="63" y="48"/>
                      <a:pt x="63" y="48"/>
                    </a:cubicBezTo>
                    <a:cubicBezTo>
                      <a:pt x="50" y="48"/>
                      <a:pt x="50" y="48"/>
                      <a:pt x="50" y="48"/>
                    </a:cubicBezTo>
                    <a:cubicBezTo>
                      <a:pt x="49" y="46"/>
                      <a:pt x="49" y="46"/>
                      <a:pt x="49" y="46"/>
                    </a:cubicBezTo>
                    <a:cubicBezTo>
                      <a:pt x="52" y="46"/>
                      <a:pt x="52" y="46"/>
                      <a:pt x="52" y="46"/>
                    </a:cubicBezTo>
                    <a:cubicBezTo>
                      <a:pt x="52" y="42"/>
                      <a:pt x="52" y="42"/>
                      <a:pt x="52" y="42"/>
                    </a:cubicBezTo>
                    <a:cubicBezTo>
                      <a:pt x="45" y="42"/>
                      <a:pt x="45" y="42"/>
                      <a:pt x="45" y="42"/>
                    </a:cubicBezTo>
                    <a:cubicBezTo>
                      <a:pt x="42" y="40"/>
                      <a:pt x="42" y="40"/>
                      <a:pt x="42" y="40"/>
                    </a:cubicBezTo>
                    <a:cubicBezTo>
                      <a:pt x="43" y="38"/>
                      <a:pt x="44" y="37"/>
                      <a:pt x="44" y="36"/>
                    </a:cubicBezTo>
                    <a:cubicBezTo>
                      <a:pt x="48" y="36"/>
                      <a:pt x="48" y="36"/>
                      <a:pt x="48" y="36"/>
                    </a:cubicBezTo>
                    <a:cubicBezTo>
                      <a:pt x="53" y="40"/>
                      <a:pt x="53" y="40"/>
                      <a:pt x="53" y="40"/>
                    </a:cubicBezTo>
                    <a:cubicBezTo>
                      <a:pt x="55" y="38"/>
                      <a:pt x="55" y="38"/>
                      <a:pt x="55" y="38"/>
                    </a:cubicBezTo>
                    <a:cubicBezTo>
                      <a:pt x="53" y="36"/>
                      <a:pt x="53" y="36"/>
                      <a:pt x="53" y="36"/>
                    </a:cubicBezTo>
                    <a:cubicBezTo>
                      <a:pt x="55" y="36"/>
                      <a:pt x="55" y="36"/>
                      <a:pt x="55" y="36"/>
                    </a:cubicBezTo>
                    <a:cubicBezTo>
                      <a:pt x="64" y="44"/>
                      <a:pt x="64" y="44"/>
                      <a:pt x="64" y="44"/>
                    </a:cubicBezTo>
                    <a:cubicBezTo>
                      <a:pt x="67" y="42"/>
                      <a:pt x="67" y="42"/>
                      <a:pt x="67" y="42"/>
                    </a:cubicBezTo>
                    <a:cubicBezTo>
                      <a:pt x="61" y="36"/>
                      <a:pt x="61" y="36"/>
                      <a:pt x="61" y="36"/>
                    </a:cubicBezTo>
                    <a:cubicBezTo>
                      <a:pt x="68" y="36"/>
                      <a:pt x="68" y="36"/>
                      <a:pt x="68" y="36"/>
                    </a:cubicBezTo>
                    <a:lnTo>
                      <a:pt x="68" y="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09" name="îṩḷiďé">
                <a:extLst>
                  <a:ext uri="{FF2B5EF4-FFF2-40B4-BE49-F238E27FC236}">
                    <a16:creationId xmlns:a16="http://schemas.microsoft.com/office/drawing/2014/main" id="{849069E2-AF54-49AE-B7CB-BD6CFCE70F2E}"/>
                  </a:ext>
                </a:extLst>
              </p:cNvPr>
              <p:cNvSpPr/>
              <p:nvPr/>
            </p:nvSpPr>
            <p:spPr bwMode="auto">
              <a:xfrm>
                <a:off x="2582838" y="2159700"/>
                <a:ext cx="344341" cy="401935"/>
              </a:xfrm>
              <a:custGeom>
                <a:avLst/>
                <a:gdLst>
                  <a:gd name="T0" fmla="*/ 73 w 78"/>
                  <a:gd name="T1" fmla="*/ 84 h 91"/>
                  <a:gd name="T2" fmla="*/ 78 w 78"/>
                  <a:gd name="T3" fmla="*/ 16 h 91"/>
                  <a:gd name="T4" fmla="*/ 66 w 78"/>
                  <a:gd name="T5" fmla="*/ 12 h 91"/>
                  <a:gd name="T6" fmla="*/ 77 w 78"/>
                  <a:gd name="T7" fmla="*/ 1 h 91"/>
                  <a:gd name="T8" fmla="*/ 65 w 78"/>
                  <a:gd name="T9" fmla="*/ 7 h 91"/>
                  <a:gd name="T10" fmla="*/ 71 w 78"/>
                  <a:gd name="T11" fmla="*/ 23 h 91"/>
                  <a:gd name="T12" fmla="*/ 65 w 78"/>
                  <a:gd name="T13" fmla="*/ 63 h 91"/>
                  <a:gd name="T14" fmla="*/ 70 w 78"/>
                  <a:gd name="T15" fmla="*/ 74 h 91"/>
                  <a:gd name="T16" fmla="*/ 65 w 78"/>
                  <a:gd name="T17" fmla="*/ 91 h 91"/>
                  <a:gd name="T18" fmla="*/ 65 w 78"/>
                  <a:gd name="T19" fmla="*/ 7 h 91"/>
                  <a:gd name="T20" fmla="*/ 60 w 78"/>
                  <a:gd name="T21" fmla="*/ 8 h 91"/>
                  <a:gd name="T22" fmla="*/ 50 w 78"/>
                  <a:gd name="T23" fmla="*/ 4 h 91"/>
                  <a:gd name="T24" fmla="*/ 53 w 78"/>
                  <a:gd name="T25" fmla="*/ 12 h 91"/>
                  <a:gd name="T26" fmla="*/ 50 w 78"/>
                  <a:gd name="T27" fmla="*/ 16 h 91"/>
                  <a:gd name="T28" fmla="*/ 65 w 78"/>
                  <a:gd name="T29" fmla="*/ 23 h 91"/>
                  <a:gd name="T30" fmla="*/ 50 w 78"/>
                  <a:gd name="T31" fmla="*/ 84 h 91"/>
                  <a:gd name="T32" fmla="*/ 63 w 78"/>
                  <a:gd name="T33" fmla="*/ 91 h 91"/>
                  <a:gd name="T34" fmla="*/ 65 w 78"/>
                  <a:gd name="T35" fmla="*/ 78 h 91"/>
                  <a:gd name="T36" fmla="*/ 61 w 78"/>
                  <a:gd name="T37" fmla="*/ 74 h 91"/>
                  <a:gd name="T38" fmla="*/ 65 w 78"/>
                  <a:gd name="T39" fmla="*/ 69 h 91"/>
                  <a:gd name="T40" fmla="*/ 65 w 78"/>
                  <a:gd name="T41" fmla="*/ 63 h 91"/>
                  <a:gd name="T42" fmla="*/ 50 w 78"/>
                  <a:gd name="T43" fmla="*/ 69 h 91"/>
                  <a:gd name="T44" fmla="*/ 55 w 78"/>
                  <a:gd name="T45" fmla="*/ 74 h 91"/>
                  <a:gd name="T46" fmla="*/ 50 w 78"/>
                  <a:gd name="T47" fmla="*/ 78 h 91"/>
                  <a:gd name="T48" fmla="*/ 50 w 78"/>
                  <a:gd name="T49" fmla="*/ 84 h 91"/>
                  <a:gd name="T50" fmla="*/ 46 w 78"/>
                  <a:gd name="T51" fmla="*/ 0 h 91"/>
                  <a:gd name="T52" fmla="*/ 43 w 78"/>
                  <a:gd name="T53" fmla="*/ 4 h 91"/>
                  <a:gd name="T54" fmla="*/ 50 w 78"/>
                  <a:gd name="T55" fmla="*/ 4 h 91"/>
                  <a:gd name="T56" fmla="*/ 39 w 78"/>
                  <a:gd name="T57" fmla="*/ 16 h 91"/>
                  <a:gd name="T58" fmla="*/ 50 w 78"/>
                  <a:gd name="T59" fmla="*/ 23 h 91"/>
                  <a:gd name="T60" fmla="*/ 39 w 78"/>
                  <a:gd name="T61" fmla="*/ 84 h 91"/>
                  <a:gd name="T62" fmla="*/ 50 w 78"/>
                  <a:gd name="T63" fmla="*/ 78 h 91"/>
                  <a:gd name="T64" fmla="*/ 50 w 78"/>
                  <a:gd name="T65" fmla="*/ 69 h 91"/>
                  <a:gd name="T66" fmla="*/ 39 w 78"/>
                  <a:gd name="T67" fmla="*/ 63 h 91"/>
                  <a:gd name="T68" fmla="*/ 39 w 78"/>
                  <a:gd name="T69" fmla="*/ 16 h 91"/>
                  <a:gd name="T70" fmla="*/ 0 w 78"/>
                  <a:gd name="T71" fmla="*/ 84 h 91"/>
                  <a:gd name="T72" fmla="*/ 6 w 78"/>
                  <a:gd name="T73" fmla="*/ 91 h 91"/>
                  <a:gd name="T74" fmla="*/ 16 w 78"/>
                  <a:gd name="T75" fmla="*/ 84 h 91"/>
                  <a:gd name="T76" fmla="*/ 39 w 78"/>
                  <a:gd name="T77" fmla="*/ 63 h 91"/>
                  <a:gd name="T78" fmla="*/ 7 w 78"/>
                  <a:gd name="T79" fmla="*/ 23 h 91"/>
                  <a:gd name="T80" fmla="*/ 39 w 78"/>
                  <a:gd name="T81" fmla="*/ 23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8" h="91">
                    <a:moveTo>
                      <a:pt x="73" y="91"/>
                    </a:moveTo>
                    <a:cubicBezTo>
                      <a:pt x="73" y="84"/>
                      <a:pt x="73" y="84"/>
                      <a:pt x="73" y="84"/>
                    </a:cubicBezTo>
                    <a:cubicBezTo>
                      <a:pt x="78" y="84"/>
                      <a:pt x="78" y="84"/>
                      <a:pt x="78" y="84"/>
                    </a:cubicBezTo>
                    <a:cubicBezTo>
                      <a:pt x="78" y="16"/>
                      <a:pt x="78" y="16"/>
                      <a:pt x="78" y="16"/>
                    </a:cubicBezTo>
                    <a:cubicBezTo>
                      <a:pt x="67" y="16"/>
                      <a:pt x="67" y="16"/>
                      <a:pt x="67" y="16"/>
                    </a:cubicBezTo>
                    <a:cubicBezTo>
                      <a:pt x="67" y="15"/>
                      <a:pt x="67" y="13"/>
                      <a:pt x="66" y="12"/>
                    </a:cubicBezTo>
                    <a:cubicBezTo>
                      <a:pt x="77" y="4"/>
                      <a:pt x="77" y="4"/>
                      <a:pt x="77" y="4"/>
                    </a:cubicBezTo>
                    <a:cubicBezTo>
                      <a:pt x="78" y="3"/>
                      <a:pt x="78" y="2"/>
                      <a:pt x="77" y="1"/>
                    </a:cubicBezTo>
                    <a:cubicBezTo>
                      <a:pt x="76" y="0"/>
                      <a:pt x="75" y="0"/>
                      <a:pt x="74" y="0"/>
                    </a:cubicBezTo>
                    <a:cubicBezTo>
                      <a:pt x="65" y="7"/>
                      <a:pt x="65" y="7"/>
                      <a:pt x="65" y="7"/>
                    </a:cubicBezTo>
                    <a:cubicBezTo>
                      <a:pt x="65" y="23"/>
                      <a:pt x="65" y="23"/>
                      <a:pt x="65" y="23"/>
                    </a:cubicBezTo>
                    <a:cubicBezTo>
                      <a:pt x="71" y="23"/>
                      <a:pt x="71" y="23"/>
                      <a:pt x="71" y="23"/>
                    </a:cubicBezTo>
                    <a:cubicBezTo>
                      <a:pt x="71" y="63"/>
                      <a:pt x="71" y="63"/>
                      <a:pt x="71" y="63"/>
                    </a:cubicBezTo>
                    <a:cubicBezTo>
                      <a:pt x="65" y="63"/>
                      <a:pt x="65" y="63"/>
                      <a:pt x="65" y="63"/>
                    </a:cubicBezTo>
                    <a:cubicBezTo>
                      <a:pt x="65" y="69"/>
                      <a:pt x="65" y="69"/>
                      <a:pt x="65" y="69"/>
                    </a:cubicBezTo>
                    <a:cubicBezTo>
                      <a:pt x="68" y="69"/>
                      <a:pt x="70" y="71"/>
                      <a:pt x="70" y="74"/>
                    </a:cubicBezTo>
                    <a:cubicBezTo>
                      <a:pt x="70" y="76"/>
                      <a:pt x="68" y="78"/>
                      <a:pt x="65" y="78"/>
                    </a:cubicBezTo>
                    <a:cubicBezTo>
                      <a:pt x="65" y="91"/>
                      <a:pt x="65" y="91"/>
                      <a:pt x="65" y="91"/>
                    </a:cubicBezTo>
                    <a:lnTo>
                      <a:pt x="73" y="91"/>
                    </a:lnTo>
                    <a:close/>
                    <a:moveTo>
                      <a:pt x="65" y="7"/>
                    </a:moveTo>
                    <a:cubicBezTo>
                      <a:pt x="63" y="9"/>
                      <a:pt x="63" y="9"/>
                      <a:pt x="63" y="9"/>
                    </a:cubicBezTo>
                    <a:cubicBezTo>
                      <a:pt x="62" y="9"/>
                      <a:pt x="61" y="8"/>
                      <a:pt x="60" y="8"/>
                    </a:cubicBezTo>
                    <a:cubicBezTo>
                      <a:pt x="59" y="8"/>
                      <a:pt x="58" y="9"/>
                      <a:pt x="57" y="9"/>
                    </a:cubicBezTo>
                    <a:cubicBezTo>
                      <a:pt x="50" y="4"/>
                      <a:pt x="50" y="4"/>
                      <a:pt x="50" y="4"/>
                    </a:cubicBezTo>
                    <a:cubicBezTo>
                      <a:pt x="50" y="10"/>
                      <a:pt x="50" y="10"/>
                      <a:pt x="50" y="10"/>
                    </a:cubicBezTo>
                    <a:cubicBezTo>
                      <a:pt x="53" y="12"/>
                      <a:pt x="53" y="12"/>
                      <a:pt x="53" y="12"/>
                    </a:cubicBezTo>
                    <a:cubicBezTo>
                      <a:pt x="52" y="13"/>
                      <a:pt x="52" y="15"/>
                      <a:pt x="52" y="16"/>
                    </a:cubicBezTo>
                    <a:cubicBezTo>
                      <a:pt x="50" y="16"/>
                      <a:pt x="50" y="16"/>
                      <a:pt x="50" y="16"/>
                    </a:cubicBezTo>
                    <a:cubicBezTo>
                      <a:pt x="50" y="23"/>
                      <a:pt x="50" y="23"/>
                      <a:pt x="50" y="23"/>
                    </a:cubicBezTo>
                    <a:cubicBezTo>
                      <a:pt x="65" y="23"/>
                      <a:pt x="65" y="23"/>
                      <a:pt x="65" y="23"/>
                    </a:cubicBezTo>
                    <a:cubicBezTo>
                      <a:pt x="65" y="7"/>
                      <a:pt x="65" y="7"/>
                      <a:pt x="65" y="7"/>
                    </a:cubicBezTo>
                    <a:close/>
                    <a:moveTo>
                      <a:pt x="50" y="84"/>
                    </a:moveTo>
                    <a:cubicBezTo>
                      <a:pt x="63" y="84"/>
                      <a:pt x="63" y="84"/>
                      <a:pt x="63" y="84"/>
                    </a:cubicBezTo>
                    <a:cubicBezTo>
                      <a:pt x="63" y="91"/>
                      <a:pt x="63" y="91"/>
                      <a:pt x="63" y="91"/>
                    </a:cubicBezTo>
                    <a:cubicBezTo>
                      <a:pt x="65" y="91"/>
                      <a:pt x="65" y="91"/>
                      <a:pt x="65" y="91"/>
                    </a:cubicBezTo>
                    <a:cubicBezTo>
                      <a:pt x="65" y="78"/>
                      <a:pt x="65" y="78"/>
                      <a:pt x="65" y="78"/>
                    </a:cubicBezTo>
                    <a:cubicBezTo>
                      <a:pt x="65" y="78"/>
                      <a:pt x="65" y="78"/>
                      <a:pt x="65" y="78"/>
                    </a:cubicBezTo>
                    <a:cubicBezTo>
                      <a:pt x="63" y="78"/>
                      <a:pt x="61" y="76"/>
                      <a:pt x="61" y="74"/>
                    </a:cubicBezTo>
                    <a:cubicBezTo>
                      <a:pt x="61" y="74"/>
                      <a:pt x="61" y="74"/>
                      <a:pt x="61" y="74"/>
                    </a:cubicBezTo>
                    <a:cubicBezTo>
                      <a:pt x="61" y="71"/>
                      <a:pt x="63" y="69"/>
                      <a:pt x="65" y="69"/>
                    </a:cubicBezTo>
                    <a:cubicBezTo>
                      <a:pt x="65" y="69"/>
                      <a:pt x="65" y="69"/>
                      <a:pt x="65" y="69"/>
                    </a:cubicBezTo>
                    <a:cubicBezTo>
                      <a:pt x="65" y="63"/>
                      <a:pt x="65" y="63"/>
                      <a:pt x="65" y="63"/>
                    </a:cubicBezTo>
                    <a:cubicBezTo>
                      <a:pt x="50" y="63"/>
                      <a:pt x="50" y="63"/>
                      <a:pt x="50" y="63"/>
                    </a:cubicBezTo>
                    <a:cubicBezTo>
                      <a:pt x="50" y="69"/>
                      <a:pt x="50" y="69"/>
                      <a:pt x="50" y="69"/>
                    </a:cubicBezTo>
                    <a:cubicBezTo>
                      <a:pt x="50" y="69"/>
                      <a:pt x="50" y="69"/>
                      <a:pt x="50" y="69"/>
                    </a:cubicBezTo>
                    <a:cubicBezTo>
                      <a:pt x="53" y="69"/>
                      <a:pt x="55" y="71"/>
                      <a:pt x="55" y="74"/>
                    </a:cubicBezTo>
                    <a:cubicBezTo>
                      <a:pt x="55" y="76"/>
                      <a:pt x="53" y="78"/>
                      <a:pt x="50" y="78"/>
                    </a:cubicBezTo>
                    <a:cubicBezTo>
                      <a:pt x="50" y="78"/>
                      <a:pt x="50" y="78"/>
                      <a:pt x="50" y="78"/>
                    </a:cubicBezTo>
                    <a:cubicBezTo>
                      <a:pt x="50" y="78"/>
                      <a:pt x="50" y="78"/>
                      <a:pt x="50" y="78"/>
                    </a:cubicBezTo>
                    <a:lnTo>
                      <a:pt x="50" y="84"/>
                    </a:lnTo>
                    <a:close/>
                    <a:moveTo>
                      <a:pt x="50" y="4"/>
                    </a:moveTo>
                    <a:cubicBezTo>
                      <a:pt x="46" y="0"/>
                      <a:pt x="46" y="0"/>
                      <a:pt x="46" y="0"/>
                    </a:cubicBezTo>
                    <a:cubicBezTo>
                      <a:pt x="45" y="0"/>
                      <a:pt x="43" y="0"/>
                      <a:pt x="42" y="1"/>
                    </a:cubicBezTo>
                    <a:cubicBezTo>
                      <a:pt x="42" y="2"/>
                      <a:pt x="42" y="3"/>
                      <a:pt x="43" y="4"/>
                    </a:cubicBezTo>
                    <a:cubicBezTo>
                      <a:pt x="50" y="10"/>
                      <a:pt x="50" y="10"/>
                      <a:pt x="50" y="10"/>
                    </a:cubicBezTo>
                    <a:cubicBezTo>
                      <a:pt x="50" y="4"/>
                      <a:pt x="50" y="4"/>
                      <a:pt x="50" y="4"/>
                    </a:cubicBezTo>
                    <a:close/>
                    <a:moveTo>
                      <a:pt x="50" y="16"/>
                    </a:moveTo>
                    <a:cubicBezTo>
                      <a:pt x="39" y="16"/>
                      <a:pt x="39" y="16"/>
                      <a:pt x="39" y="16"/>
                    </a:cubicBezTo>
                    <a:cubicBezTo>
                      <a:pt x="39" y="23"/>
                      <a:pt x="39" y="23"/>
                      <a:pt x="39" y="23"/>
                    </a:cubicBezTo>
                    <a:cubicBezTo>
                      <a:pt x="50" y="23"/>
                      <a:pt x="50" y="23"/>
                      <a:pt x="50" y="23"/>
                    </a:cubicBezTo>
                    <a:cubicBezTo>
                      <a:pt x="50" y="16"/>
                      <a:pt x="50" y="16"/>
                      <a:pt x="50" y="16"/>
                    </a:cubicBezTo>
                    <a:close/>
                    <a:moveTo>
                      <a:pt x="39" y="84"/>
                    </a:moveTo>
                    <a:cubicBezTo>
                      <a:pt x="50" y="84"/>
                      <a:pt x="50" y="84"/>
                      <a:pt x="50" y="84"/>
                    </a:cubicBezTo>
                    <a:cubicBezTo>
                      <a:pt x="50" y="78"/>
                      <a:pt x="50" y="78"/>
                      <a:pt x="50" y="78"/>
                    </a:cubicBezTo>
                    <a:cubicBezTo>
                      <a:pt x="48" y="78"/>
                      <a:pt x="46" y="76"/>
                      <a:pt x="46" y="74"/>
                    </a:cubicBezTo>
                    <a:cubicBezTo>
                      <a:pt x="46" y="71"/>
                      <a:pt x="48" y="69"/>
                      <a:pt x="50" y="69"/>
                    </a:cubicBezTo>
                    <a:cubicBezTo>
                      <a:pt x="50" y="63"/>
                      <a:pt x="50" y="63"/>
                      <a:pt x="50" y="63"/>
                    </a:cubicBezTo>
                    <a:cubicBezTo>
                      <a:pt x="39" y="63"/>
                      <a:pt x="39" y="63"/>
                      <a:pt x="39" y="63"/>
                    </a:cubicBezTo>
                    <a:lnTo>
                      <a:pt x="39" y="84"/>
                    </a:lnTo>
                    <a:close/>
                    <a:moveTo>
                      <a:pt x="39" y="16"/>
                    </a:moveTo>
                    <a:cubicBezTo>
                      <a:pt x="0" y="16"/>
                      <a:pt x="0" y="16"/>
                      <a:pt x="0" y="16"/>
                    </a:cubicBezTo>
                    <a:cubicBezTo>
                      <a:pt x="0" y="84"/>
                      <a:pt x="0" y="84"/>
                      <a:pt x="0" y="84"/>
                    </a:cubicBezTo>
                    <a:cubicBezTo>
                      <a:pt x="6" y="84"/>
                      <a:pt x="6" y="84"/>
                      <a:pt x="6" y="84"/>
                    </a:cubicBezTo>
                    <a:cubicBezTo>
                      <a:pt x="6" y="91"/>
                      <a:pt x="6" y="91"/>
                      <a:pt x="6" y="91"/>
                    </a:cubicBezTo>
                    <a:cubicBezTo>
                      <a:pt x="16" y="91"/>
                      <a:pt x="16" y="91"/>
                      <a:pt x="16" y="91"/>
                    </a:cubicBezTo>
                    <a:cubicBezTo>
                      <a:pt x="16" y="84"/>
                      <a:pt x="16" y="84"/>
                      <a:pt x="16" y="84"/>
                    </a:cubicBezTo>
                    <a:cubicBezTo>
                      <a:pt x="39" y="84"/>
                      <a:pt x="39" y="84"/>
                      <a:pt x="39" y="84"/>
                    </a:cubicBezTo>
                    <a:cubicBezTo>
                      <a:pt x="39" y="63"/>
                      <a:pt x="39" y="63"/>
                      <a:pt x="39" y="63"/>
                    </a:cubicBezTo>
                    <a:cubicBezTo>
                      <a:pt x="7" y="63"/>
                      <a:pt x="7" y="63"/>
                      <a:pt x="7" y="63"/>
                    </a:cubicBezTo>
                    <a:cubicBezTo>
                      <a:pt x="7" y="23"/>
                      <a:pt x="7" y="23"/>
                      <a:pt x="7" y="23"/>
                    </a:cubicBezTo>
                    <a:cubicBezTo>
                      <a:pt x="7" y="23"/>
                      <a:pt x="7" y="23"/>
                      <a:pt x="7" y="23"/>
                    </a:cubicBezTo>
                    <a:cubicBezTo>
                      <a:pt x="39" y="23"/>
                      <a:pt x="39" y="23"/>
                      <a:pt x="39" y="23"/>
                    </a:cubicBezTo>
                    <a:lnTo>
                      <a:pt x="39" y="1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10" name="îṥlíďè">
                <a:extLst>
                  <a:ext uri="{FF2B5EF4-FFF2-40B4-BE49-F238E27FC236}">
                    <a16:creationId xmlns:a16="http://schemas.microsoft.com/office/drawing/2014/main" id="{9D3A4FE6-E5D7-45C9-A791-84140D901BDB}"/>
                  </a:ext>
                </a:extLst>
              </p:cNvPr>
              <p:cNvSpPr/>
              <p:nvPr/>
            </p:nvSpPr>
            <p:spPr bwMode="auto">
              <a:xfrm>
                <a:off x="6110800" y="1687916"/>
                <a:ext cx="208320" cy="122541"/>
              </a:xfrm>
              <a:custGeom>
                <a:avLst/>
                <a:gdLst>
                  <a:gd name="T0" fmla="*/ 170 w 170"/>
                  <a:gd name="T1" fmla="*/ 0 h 100"/>
                  <a:gd name="T2" fmla="*/ 11 w 170"/>
                  <a:gd name="T3" fmla="*/ 0 h 100"/>
                  <a:gd name="T4" fmla="*/ 11 w 170"/>
                  <a:gd name="T5" fmla="*/ 28 h 100"/>
                  <a:gd name="T6" fmla="*/ 0 w 170"/>
                  <a:gd name="T7" fmla="*/ 28 h 100"/>
                  <a:gd name="T8" fmla="*/ 0 w 170"/>
                  <a:gd name="T9" fmla="*/ 72 h 100"/>
                  <a:gd name="T10" fmla="*/ 11 w 170"/>
                  <a:gd name="T11" fmla="*/ 72 h 100"/>
                  <a:gd name="T12" fmla="*/ 11 w 170"/>
                  <a:gd name="T13" fmla="*/ 100 h 100"/>
                  <a:gd name="T14" fmla="*/ 170 w 170"/>
                  <a:gd name="T15" fmla="*/ 100 h 100"/>
                  <a:gd name="T16" fmla="*/ 170 w 170"/>
                  <a:gd name="T1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00">
                    <a:moveTo>
                      <a:pt x="170" y="0"/>
                    </a:moveTo>
                    <a:lnTo>
                      <a:pt x="11" y="0"/>
                    </a:lnTo>
                    <a:lnTo>
                      <a:pt x="11" y="28"/>
                    </a:lnTo>
                    <a:lnTo>
                      <a:pt x="0" y="28"/>
                    </a:lnTo>
                    <a:lnTo>
                      <a:pt x="0" y="72"/>
                    </a:lnTo>
                    <a:lnTo>
                      <a:pt x="11" y="72"/>
                    </a:lnTo>
                    <a:lnTo>
                      <a:pt x="11" y="100"/>
                    </a:lnTo>
                    <a:lnTo>
                      <a:pt x="170" y="100"/>
                    </a:lnTo>
                    <a:lnTo>
                      <a:pt x="170" y="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11" name="íṣliďé">
                <a:extLst>
                  <a:ext uri="{FF2B5EF4-FFF2-40B4-BE49-F238E27FC236}">
                    <a16:creationId xmlns:a16="http://schemas.microsoft.com/office/drawing/2014/main" id="{947FC69D-14D4-42B2-A7E6-DFF436BE460A}"/>
                  </a:ext>
                </a:extLst>
              </p:cNvPr>
              <p:cNvSpPr/>
              <p:nvPr/>
            </p:nvSpPr>
            <p:spPr bwMode="auto">
              <a:xfrm>
                <a:off x="5983357" y="1709973"/>
                <a:ext cx="66172" cy="66172"/>
              </a:xfrm>
              <a:prstGeom prst="ellipse">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12" name="iṣľîde">
                <a:extLst>
                  <a:ext uri="{FF2B5EF4-FFF2-40B4-BE49-F238E27FC236}">
                    <a16:creationId xmlns:a16="http://schemas.microsoft.com/office/drawing/2014/main" id="{A37BEF03-82E5-42AA-94B0-9B4714B5DB16}"/>
                  </a:ext>
                </a:extLst>
              </p:cNvPr>
              <p:cNvSpPr/>
              <p:nvPr/>
            </p:nvSpPr>
            <p:spPr bwMode="auto">
              <a:xfrm>
                <a:off x="5925763" y="1660957"/>
                <a:ext cx="176459" cy="330861"/>
              </a:xfrm>
              <a:custGeom>
                <a:avLst/>
                <a:gdLst>
                  <a:gd name="T0" fmla="*/ 20 w 40"/>
                  <a:gd name="T1" fmla="*/ 75 h 75"/>
                  <a:gd name="T2" fmla="*/ 40 w 40"/>
                  <a:gd name="T3" fmla="*/ 75 h 75"/>
                  <a:gd name="T4" fmla="*/ 40 w 40"/>
                  <a:gd name="T5" fmla="*/ 26 h 75"/>
                  <a:gd name="T6" fmla="*/ 40 w 40"/>
                  <a:gd name="T7" fmla="*/ 14 h 75"/>
                  <a:gd name="T8" fmla="*/ 40 w 40"/>
                  <a:gd name="T9" fmla="*/ 0 h 75"/>
                  <a:gd name="T10" fmla="*/ 20 w 40"/>
                  <a:gd name="T11" fmla="*/ 0 h 75"/>
                  <a:gd name="T12" fmla="*/ 20 w 40"/>
                  <a:gd name="T13" fmla="*/ 4 h 75"/>
                  <a:gd name="T14" fmla="*/ 35 w 40"/>
                  <a:gd name="T15" fmla="*/ 19 h 75"/>
                  <a:gd name="T16" fmla="*/ 20 w 40"/>
                  <a:gd name="T17" fmla="*/ 33 h 75"/>
                  <a:gd name="T18" fmla="*/ 20 w 40"/>
                  <a:gd name="T19" fmla="*/ 75 h 75"/>
                  <a:gd name="T20" fmla="*/ 0 w 40"/>
                  <a:gd name="T21" fmla="*/ 75 h 75"/>
                  <a:gd name="T22" fmla="*/ 20 w 40"/>
                  <a:gd name="T23" fmla="*/ 75 h 75"/>
                  <a:gd name="T24" fmla="*/ 20 w 40"/>
                  <a:gd name="T25" fmla="*/ 33 h 75"/>
                  <a:gd name="T26" fmla="*/ 20 w 40"/>
                  <a:gd name="T27" fmla="*/ 33 h 75"/>
                  <a:gd name="T28" fmla="*/ 5 w 40"/>
                  <a:gd name="T29" fmla="*/ 19 h 75"/>
                  <a:gd name="T30" fmla="*/ 20 w 40"/>
                  <a:gd name="T31" fmla="*/ 4 h 75"/>
                  <a:gd name="T32" fmla="*/ 20 w 40"/>
                  <a:gd name="T33" fmla="*/ 4 h 75"/>
                  <a:gd name="T34" fmla="*/ 20 w 40"/>
                  <a:gd name="T35" fmla="*/ 4 h 75"/>
                  <a:gd name="T36" fmla="*/ 20 w 40"/>
                  <a:gd name="T37" fmla="*/ 0 h 75"/>
                  <a:gd name="T38" fmla="*/ 0 w 40"/>
                  <a:gd name="T39" fmla="*/ 0 h 75"/>
                  <a:gd name="T40" fmla="*/ 0 w 40"/>
                  <a:gd name="T4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75">
                    <a:moveTo>
                      <a:pt x="20" y="75"/>
                    </a:moveTo>
                    <a:cubicBezTo>
                      <a:pt x="40" y="75"/>
                      <a:pt x="40" y="75"/>
                      <a:pt x="40" y="75"/>
                    </a:cubicBezTo>
                    <a:cubicBezTo>
                      <a:pt x="40" y="26"/>
                      <a:pt x="40" y="26"/>
                      <a:pt x="40" y="26"/>
                    </a:cubicBezTo>
                    <a:cubicBezTo>
                      <a:pt x="40" y="14"/>
                      <a:pt x="40" y="14"/>
                      <a:pt x="40" y="14"/>
                    </a:cubicBezTo>
                    <a:cubicBezTo>
                      <a:pt x="40" y="0"/>
                      <a:pt x="40" y="0"/>
                      <a:pt x="40" y="0"/>
                    </a:cubicBezTo>
                    <a:cubicBezTo>
                      <a:pt x="20" y="0"/>
                      <a:pt x="20" y="0"/>
                      <a:pt x="20" y="0"/>
                    </a:cubicBezTo>
                    <a:cubicBezTo>
                      <a:pt x="20" y="4"/>
                      <a:pt x="20" y="4"/>
                      <a:pt x="20" y="4"/>
                    </a:cubicBezTo>
                    <a:cubicBezTo>
                      <a:pt x="28" y="4"/>
                      <a:pt x="35" y="10"/>
                      <a:pt x="35" y="19"/>
                    </a:cubicBezTo>
                    <a:cubicBezTo>
                      <a:pt x="35" y="27"/>
                      <a:pt x="28" y="33"/>
                      <a:pt x="20" y="33"/>
                    </a:cubicBezTo>
                    <a:lnTo>
                      <a:pt x="20" y="75"/>
                    </a:lnTo>
                    <a:close/>
                    <a:moveTo>
                      <a:pt x="0" y="75"/>
                    </a:moveTo>
                    <a:cubicBezTo>
                      <a:pt x="20" y="75"/>
                      <a:pt x="20" y="75"/>
                      <a:pt x="20" y="75"/>
                    </a:cubicBezTo>
                    <a:cubicBezTo>
                      <a:pt x="20" y="33"/>
                      <a:pt x="20" y="33"/>
                      <a:pt x="20" y="33"/>
                    </a:cubicBezTo>
                    <a:cubicBezTo>
                      <a:pt x="20" y="33"/>
                      <a:pt x="20" y="33"/>
                      <a:pt x="20" y="33"/>
                    </a:cubicBezTo>
                    <a:cubicBezTo>
                      <a:pt x="12" y="33"/>
                      <a:pt x="5" y="27"/>
                      <a:pt x="5" y="19"/>
                    </a:cubicBezTo>
                    <a:cubicBezTo>
                      <a:pt x="5" y="10"/>
                      <a:pt x="12" y="4"/>
                      <a:pt x="20" y="4"/>
                    </a:cubicBezTo>
                    <a:cubicBezTo>
                      <a:pt x="20" y="4"/>
                      <a:pt x="20" y="4"/>
                      <a:pt x="20" y="4"/>
                    </a:cubicBezTo>
                    <a:cubicBezTo>
                      <a:pt x="20" y="4"/>
                      <a:pt x="20" y="4"/>
                      <a:pt x="20" y="4"/>
                    </a:cubicBezTo>
                    <a:cubicBezTo>
                      <a:pt x="20" y="0"/>
                      <a:pt x="20" y="0"/>
                      <a:pt x="20" y="0"/>
                    </a:cubicBezTo>
                    <a:cubicBezTo>
                      <a:pt x="0" y="0"/>
                      <a:pt x="0" y="0"/>
                      <a:pt x="0" y="0"/>
                    </a:cubicBezTo>
                    <a:lnTo>
                      <a:pt x="0" y="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13" name="îṩḻîḍè">
                <a:extLst>
                  <a:ext uri="{FF2B5EF4-FFF2-40B4-BE49-F238E27FC236}">
                    <a16:creationId xmlns:a16="http://schemas.microsoft.com/office/drawing/2014/main" id="{F0766B71-5E7D-4352-8EB2-5AA5B92F8D5A}"/>
                  </a:ext>
                </a:extLst>
              </p:cNvPr>
              <p:cNvSpPr/>
              <p:nvPr/>
            </p:nvSpPr>
            <p:spPr bwMode="auto">
              <a:xfrm>
                <a:off x="5360848" y="4169377"/>
                <a:ext cx="202193" cy="203419"/>
              </a:xfrm>
              <a:custGeom>
                <a:avLst/>
                <a:gdLst>
                  <a:gd name="T0" fmla="*/ 41 w 46"/>
                  <a:gd name="T1" fmla="*/ 32 h 46"/>
                  <a:gd name="T2" fmla="*/ 43 w 46"/>
                  <a:gd name="T3" fmla="*/ 34 h 46"/>
                  <a:gd name="T4" fmla="*/ 38 w 46"/>
                  <a:gd name="T5" fmla="*/ 41 h 46"/>
                  <a:gd name="T6" fmla="*/ 35 w 46"/>
                  <a:gd name="T7" fmla="*/ 38 h 46"/>
                  <a:gd name="T8" fmla="*/ 29 w 46"/>
                  <a:gd name="T9" fmla="*/ 42 h 46"/>
                  <a:gd name="T10" fmla="*/ 29 w 46"/>
                  <a:gd name="T11" fmla="*/ 45 h 46"/>
                  <a:gd name="T12" fmla="*/ 23 w 46"/>
                  <a:gd name="T13" fmla="*/ 45 h 46"/>
                  <a:gd name="T14" fmla="*/ 23 w 46"/>
                  <a:gd name="T15" fmla="*/ 36 h 46"/>
                  <a:gd name="T16" fmla="*/ 33 w 46"/>
                  <a:gd name="T17" fmla="*/ 31 h 46"/>
                  <a:gd name="T18" fmla="*/ 32 w 46"/>
                  <a:gd name="T19" fmla="*/ 13 h 46"/>
                  <a:gd name="T20" fmla="*/ 32 w 46"/>
                  <a:gd name="T21" fmla="*/ 13 h 46"/>
                  <a:gd name="T22" fmla="*/ 27 w 46"/>
                  <a:gd name="T23" fmla="*/ 10 h 46"/>
                  <a:gd name="T24" fmla="*/ 23 w 46"/>
                  <a:gd name="T25" fmla="*/ 10 h 46"/>
                  <a:gd name="T26" fmla="*/ 23 w 46"/>
                  <a:gd name="T27" fmla="*/ 0 h 46"/>
                  <a:gd name="T28" fmla="*/ 26 w 46"/>
                  <a:gd name="T29" fmla="*/ 0 h 46"/>
                  <a:gd name="T30" fmla="*/ 26 w 46"/>
                  <a:gd name="T31" fmla="*/ 3 h 46"/>
                  <a:gd name="T32" fmla="*/ 32 w 46"/>
                  <a:gd name="T33" fmla="*/ 5 h 46"/>
                  <a:gd name="T34" fmla="*/ 35 w 46"/>
                  <a:gd name="T35" fmla="*/ 3 h 46"/>
                  <a:gd name="T36" fmla="*/ 41 w 46"/>
                  <a:gd name="T37" fmla="*/ 8 h 46"/>
                  <a:gd name="T38" fmla="*/ 39 w 46"/>
                  <a:gd name="T39" fmla="*/ 11 h 46"/>
                  <a:gd name="T40" fmla="*/ 42 w 46"/>
                  <a:gd name="T41" fmla="*/ 17 h 46"/>
                  <a:gd name="T42" fmla="*/ 45 w 46"/>
                  <a:gd name="T43" fmla="*/ 17 h 46"/>
                  <a:gd name="T44" fmla="*/ 46 w 46"/>
                  <a:gd name="T45" fmla="*/ 25 h 46"/>
                  <a:gd name="T46" fmla="*/ 43 w 46"/>
                  <a:gd name="T47" fmla="*/ 25 h 46"/>
                  <a:gd name="T48" fmla="*/ 41 w 46"/>
                  <a:gd name="T49" fmla="*/ 32 h 46"/>
                  <a:gd name="T50" fmla="*/ 23 w 46"/>
                  <a:gd name="T51" fmla="*/ 45 h 46"/>
                  <a:gd name="T52" fmla="*/ 21 w 46"/>
                  <a:gd name="T53" fmla="*/ 46 h 46"/>
                  <a:gd name="T54" fmla="*/ 21 w 46"/>
                  <a:gd name="T55" fmla="*/ 42 h 46"/>
                  <a:gd name="T56" fmla="*/ 14 w 46"/>
                  <a:gd name="T57" fmla="*/ 40 h 46"/>
                  <a:gd name="T58" fmla="*/ 12 w 46"/>
                  <a:gd name="T59" fmla="*/ 43 h 46"/>
                  <a:gd name="T60" fmla="*/ 6 w 46"/>
                  <a:gd name="T61" fmla="*/ 37 h 46"/>
                  <a:gd name="T62" fmla="*/ 8 w 46"/>
                  <a:gd name="T63" fmla="*/ 35 h 46"/>
                  <a:gd name="T64" fmla="*/ 5 w 46"/>
                  <a:gd name="T65" fmla="*/ 29 h 46"/>
                  <a:gd name="T66" fmla="*/ 1 w 46"/>
                  <a:gd name="T67" fmla="*/ 29 h 46"/>
                  <a:gd name="T68" fmla="*/ 0 w 46"/>
                  <a:gd name="T69" fmla="*/ 21 h 46"/>
                  <a:gd name="T70" fmla="*/ 4 w 46"/>
                  <a:gd name="T71" fmla="*/ 20 h 46"/>
                  <a:gd name="T72" fmla="*/ 6 w 46"/>
                  <a:gd name="T73" fmla="*/ 14 h 46"/>
                  <a:gd name="T74" fmla="*/ 3 w 46"/>
                  <a:gd name="T75" fmla="*/ 12 h 46"/>
                  <a:gd name="T76" fmla="*/ 9 w 46"/>
                  <a:gd name="T77" fmla="*/ 5 h 46"/>
                  <a:gd name="T78" fmla="*/ 11 w 46"/>
                  <a:gd name="T79" fmla="*/ 7 h 46"/>
                  <a:gd name="T80" fmla="*/ 17 w 46"/>
                  <a:gd name="T81" fmla="*/ 4 h 46"/>
                  <a:gd name="T82" fmla="*/ 17 w 46"/>
                  <a:gd name="T83" fmla="*/ 1 h 46"/>
                  <a:gd name="T84" fmla="*/ 23 w 46"/>
                  <a:gd name="T85" fmla="*/ 0 h 46"/>
                  <a:gd name="T86" fmla="*/ 23 w 46"/>
                  <a:gd name="T87" fmla="*/ 10 h 46"/>
                  <a:gd name="T88" fmla="*/ 13 w 46"/>
                  <a:gd name="T89" fmla="*/ 14 h 46"/>
                  <a:gd name="T90" fmla="*/ 15 w 46"/>
                  <a:gd name="T91" fmla="*/ 33 h 46"/>
                  <a:gd name="T92" fmla="*/ 19 w 46"/>
                  <a:gd name="T93" fmla="*/ 35 h 46"/>
                  <a:gd name="T94" fmla="*/ 23 w 46"/>
                  <a:gd name="T95" fmla="*/ 36 h 46"/>
                  <a:gd name="T96" fmla="*/ 23 w 46"/>
                  <a:gd name="T97"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 h="46">
                    <a:moveTo>
                      <a:pt x="41" y="32"/>
                    </a:moveTo>
                    <a:cubicBezTo>
                      <a:pt x="43" y="34"/>
                      <a:pt x="43" y="34"/>
                      <a:pt x="43" y="34"/>
                    </a:cubicBezTo>
                    <a:cubicBezTo>
                      <a:pt x="38" y="41"/>
                      <a:pt x="38" y="41"/>
                      <a:pt x="38" y="41"/>
                    </a:cubicBezTo>
                    <a:cubicBezTo>
                      <a:pt x="35" y="38"/>
                      <a:pt x="35" y="38"/>
                      <a:pt x="35" y="38"/>
                    </a:cubicBezTo>
                    <a:cubicBezTo>
                      <a:pt x="33" y="40"/>
                      <a:pt x="31" y="41"/>
                      <a:pt x="29" y="42"/>
                    </a:cubicBezTo>
                    <a:cubicBezTo>
                      <a:pt x="29" y="45"/>
                      <a:pt x="29" y="45"/>
                      <a:pt x="29" y="45"/>
                    </a:cubicBezTo>
                    <a:cubicBezTo>
                      <a:pt x="23" y="45"/>
                      <a:pt x="23" y="45"/>
                      <a:pt x="23" y="45"/>
                    </a:cubicBezTo>
                    <a:cubicBezTo>
                      <a:pt x="23" y="36"/>
                      <a:pt x="23" y="36"/>
                      <a:pt x="23" y="36"/>
                    </a:cubicBezTo>
                    <a:cubicBezTo>
                      <a:pt x="27" y="36"/>
                      <a:pt x="31" y="34"/>
                      <a:pt x="33" y="31"/>
                    </a:cubicBezTo>
                    <a:cubicBezTo>
                      <a:pt x="38" y="26"/>
                      <a:pt x="37" y="17"/>
                      <a:pt x="32" y="13"/>
                    </a:cubicBezTo>
                    <a:cubicBezTo>
                      <a:pt x="32" y="13"/>
                      <a:pt x="32" y="13"/>
                      <a:pt x="32" y="13"/>
                    </a:cubicBezTo>
                    <a:cubicBezTo>
                      <a:pt x="30" y="12"/>
                      <a:pt x="29" y="11"/>
                      <a:pt x="27" y="10"/>
                    </a:cubicBezTo>
                    <a:cubicBezTo>
                      <a:pt x="26" y="10"/>
                      <a:pt x="25" y="10"/>
                      <a:pt x="23" y="10"/>
                    </a:cubicBezTo>
                    <a:cubicBezTo>
                      <a:pt x="23" y="0"/>
                      <a:pt x="23" y="0"/>
                      <a:pt x="23" y="0"/>
                    </a:cubicBezTo>
                    <a:cubicBezTo>
                      <a:pt x="26" y="0"/>
                      <a:pt x="26" y="0"/>
                      <a:pt x="26" y="0"/>
                    </a:cubicBezTo>
                    <a:cubicBezTo>
                      <a:pt x="26" y="3"/>
                      <a:pt x="26" y="3"/>
                      <a:pt x="26" y="3"/>
                    </a:cubicBezTo>
                    <a:cubicBezTo>
                      <a:pt x="28" y="4"/>
                      <a:pt x="30" y="4"/>
                      <a:pt x="32" y="5"/>
                    </a:cubicBezTo>
                    <a:cubicBezTo>
                      <a:pt x="35" y="3"/>
                      <a:pt x="35" y="3"/>
                      <a:pt x="35" y="3"/>
                    </a:cubicBezTo>
                    <a:cubicBezTo>
                      <a:pt x="41" y="8"/>
                      <a:pt x="41" y="8"/>
                      <a:pt x="41" y="8"/>
                    </a:cubicBezTo>
                    <a:cubicBezTo>
                      <a:pt x="39" y="11"/>
                      <a:pt x="39" y="11"/>
                      <a:pt x="39" y="11"/>
                    </a:cubicBezTo>
                    <a:cubicBezTo>
                      <a:pt x="40" y="13"/>
                      <a:pt x="41" y="15"/>
                      <a:pt x="42" y="17"/>
                    </a:cubicBezTo>
                    <a:cubicBezTo>
                      <a:pt x="45" y="17"/>
                      <a:pt x="45" y="17"/>
                      <a:pt x="45" y="17"/>
                    </a:cubicBezTo>
                    <a:cubicBezTo>
                      <a:pt x="46" y="25"/>
                      <a:pt x="46" y="25"/>
                      <a:pt x="46" y="25"/>
                    </a:cubicBezTo>
                    <a:cubicBezTo>
                      <a:pt x="43" y="25"/>
                      <a:pt x="43" y="25"/>
                      <a:pt x="43" y="25"/>
                    </a:cubicBezTo>
                    <a:cubicBezTo>
                      <a:pt x="42" y="28"/>
                      <a:pt x="42" y="30"/>
                      <a:pt x="41" y="32"/>
                    </a:cubicBezTo>
                    <a:close/>
                    <a:moveTo>
                      <a:pt x="23" y="45"/>
                    </a:moveTo>
                    <a:cubicBezTo>
                      <a:pt x="21" y="46"/>
                      <a:pt x="21" y="46"/>
                      <a:pt x="21" y="46"/>
                    </a:cubicBezTo>
                    <a:cubicBezTo>
                      <a:pt x="21" y="42"/>
                      <a:pt x="21" y="42"/>
                      <a:pt x="21" y="42"/>
                    </a:cubicBezTo>
                    <a:cubicBezTo>
                      <a:pt x="18" y="42"/>
                      <a:pt x="16" y="41"/>
                      <a:pt x="14" y="40"/>
                    </a:cubicBezTo>
                    <a:cubicBezTo>
                      <a:pt x="12" y="43"/>
                      <a:pt x="12" y="43"/>
                      <a:pt x="12" y="43"/>
                    </a:cubicBezTo>
                    <a:cubicBezTo>
                      <a:pt x="6" y="37"/>
                      <a:pt x="6" y="37"/>
                      <a:pt x="6" y="37"/>
                    </a:cubicBezTo>
                    <a:cubicBezTo>
                      <a:pt x="8" y="35"/>
                      <a:pt x="8" y="35"/>
                      <a:pt x="8" y="35"/>
                    </a:cubicBezTo>
                    <a:cubicBezTo>
                      <a:pt x="6" y="33"/>
                      <a:pt x="5" y="31"/>
                      <a:pt x="5" y="29"/>
                    </a:cubicBezTo>
                    <a:cubicBezTo>
                      <a:pt x="1" y="29"/>
                      <a:pt x="1" y="29"/>
                      <a:pt x="1" y="29"/>
                    </a:cubicBezTo>
                    <a:cubicBezTo>
                      <a:pt x="0" y="21"/>
                      <a:pt x="0" y="21"/>
                      <a:pt x="0" y="21"/>
                    </a:cubicBezTo>
                    <a:cubicBezTo>
                      <a:pt x="4" y="20"/>
                      <a:pt x="4" y="20"/>
                      <a:pt x="4" y="20"/>
                    </a:cubicBezTo>
                    <a:cubicBezTo>
                      <a:pt x="4" y="18"/>
                      <a:pt x="5" y="16"/>
                      <a:pt x="6" y="14"/>
                    </a:cubicBezTo>
                    <a:cubicBezTo>
                      <a:pt x="3" y="12"/>
                      <a:pt x="3" y="12"/>
                      <a:pt x="3" y="12"/>
                    </a:cubicBezTo>
                    <a:cubicBezTo>
                      <a:pt x="9" y="5"/>
                      <a:pt x="9" y="5"/>
                      <a:pt x="9" y="5"/>
                    </a:cubicBezTo>
                    <a:cubicBezTo>
                      <a:pt x="11" y="7"/>
                      <a:pt x="11" y="7"/>
                      <a:pt x="11" y="7"/>
                    </a:cubicBezTo>
                    <a:cubicBezTo>
                      <a:pt x="13" y="6"/>
                      <a:pt x="15" y="5"/>
                      <a:pt x="17" y="4"/>
                    </a:cubicBezTo>
                    <a:cubicBezTo>
                      <a:pt x="17" y="1"/>
                      <a:pt x="17" y="1"/>
                      <a:pt x="17" y="1"/>
                    </a:cubicBezTo>
                    <a:cubicBezTo>
                      <a:pt x="23" y="0"/>
                      <a:pt x="23" y="0"/>
                      <a:pt x="23" y="0"/>
                    </a:cubicBezTo>
                    <a:cubicBezTo>
                      <a:pt x="23" y="10"/>
                      <a:pt x="23" y="10"/>
                      <a:pt x="23" y="10"/>
                    </a:cubicBezTo>
                    <a:cubicBezTo>
                      <a:pt x="19" y="10"/>
                      <a:pt x="16" y="11"/>
                      <a:pt x="13" y="14"/>
                    </a:cubicBezTo>
                    <a:cubicBezTo>
                      <a:pt x="9" y="20"/>
                      <a:pt x="9" y="28"/>
                      <a:pt x="15" y="33"/>
                    </a:cubicBezTo>
                    <a:cubicBezTo>
                      <a:pt x="16" y="34"/>
                      <a:pt x="18" y="35"/>
                      <a:pt x="19" y="35"/>
                    </a:cubicBezTo>
                    <a:cubicBezTo>
                      <a:pt x="21" y="36"/>
                      <a:pt x="22" y="36"/>
                      <a:pt x="23" y="36"/>
                    </a:cubicBezTo>
                    <a:lnTo>
                      <a:pt x="23" y="4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14" name="îśļiḋê">
                <a:extLst>
                  <a:ext uri="{FF2B5EF4-FFF2-40B4-BE49-F238E27FC236}">
                    <a16:creationId xmlns:a16="http://schemas.microsoft.com/office/drawing/2014/main" id="{6DCF8CE2-DE40-4A89-B40E-3CDDBC67F2E6}"/>
                  </a:ext>
                </a:extLst>
              </p:cNvPr>
              <p:cNvSpPr/>
              <p:nvPr/>
            </p:nvSpPr>
            <p:spPr bwMode="auto">
              <a:xfrm>
                <a:off x="6066685" y="3104493"/>
                <a:ext cx="208320" cy="398259"/>
              </a:xfrm>
              <a:custGeom>
                <a:avLst/>
                <a:gdLst>
                  <a:gd name="T0" fmla="*/ 24 w 47"/>
                  <a:gd name="T1" fmla="*/ 90 h 90"/>
                  <a:gd name="T2" fmla="*/ 47 w 47"/>
                  <a:gd name="T3" fmla="*/ 90 h 90"/>
                  <a:gd name="T4" fmla="*/ 47 w 47"/>
                  <a:gd name="T5" fmla="*/ 0 h 90"/>
                  <a:gd name="T6" fmla="*/ 24 w 47"/>
                  <a:gd name="T7" fmla="*/ 0 h 90"/>
                  <a:gd name="T8" fmla="*/ 24 w 47"/>
                  <a:gd name="T9" fmla="*/ 5 h 90"/>
                  <a:gd name="T10" fmla="*/ 42 w 47"/>
                  <a:gd name="T11" fmla="*/ 5 h 90"/>
                  <a:gd name="T12" fmla="*/ 42 w 47"/>
                  <a:gd name="T13" fmla="*/ 23 h 90"/>
                  <a:gd name="T14" fmla="*/ 24 w 47"/>
                  <a:gd name="T15" fmla="*/ 23 h 90"/>
                  <a:gd name="T16" fmla="*/ 24 w 47"/>
                  <a:gd name="T17" fmla="*/ 27 h 90"/>
                  <a:gd name="T18" fmla="*/ 42 w 47"/>
                  <a:gd name="T19" fmla="*/ 27 h 90"/>
                  <a:gd name="T20" fmla="*/ 42 w 47"/>
                  <a:gd name="T21" fmla="*/ 44 h 90"/>
                  <a:gd name="T22" fmla="*/ 24 w 47"/>
                  <a:gd name="T23" fmla="*/ 44 h 90"/>
                  <a:gd name="T24" fmla="*/ 24 w 47"/>
                  <a:gd name="T25" fmla="*/ 51 h 90"/>
                  <a:gd name="T26" fmla="*/ 24 w 47"/>
                  <a:gd name="T27" fmla="*/ 51 h 90"/>
                  <a:gd name="T28" fmla="*/ 29 w 47"/>
                  <a:gd name="T29" fmla="*/ 57 h 90"/>
                  <a:gd name="T30" fmla="*/ 24 w 47"/>
                  <a:gd name="T31" fmla="*/ 62 h 90"/>
                  <a:gd name="T32" fmla="*/ 24 w 47"/>
                  <a:gd name="T33" fmla="*/ 62 h 90"/>
                  <a:gd name="T34" fmla="*/ 24 w 47"/>
                  <a:gd name="T35" fmla="*/ 62 h 90"/>
                  <a:gd name="T36" fmla="*/ 24 w 47"/>
                  <a:gd name="T37" fmla="*/ 71 h 90"/>
                  <a:gd name="T38" fmla="*/ 24 w 47"/>
                  <a:gd name="T39" fmla="*/ 71 h 90"/>
                  <a:gd name="T40" fmla="*/ 29 w 47"/>
                  <a:gd name="T41" fmla="*/ 77 h 90"/>
                  <a:gd name="T42" fmla="*/ 24 w 47"/>
                  <a:gd name="T43" fmla="*/ 82 h 90"/>
                  <a:gd name="T44" fmla="*/ 24 w 47"/>
                  <a:gd name="T45" fmla="*/ 82 h 90"/>
                  <a:gd name="T46" fmla="*/ 24 w 47"/>
                  <a:gd name="T47" fmla="*/ 82 h 90"/>
                  <a:gd name="T48" fmla="*/ 24 w 47"/>
                  <a:gd name="T49" fmla="*/ 90 h 90"/>
                  <a:gd name="T50" fmla="*/ 0 w 47"/>
                  <a:gd name="T51" fmla="*/ 90 h 90"/>
                  <a:gd name="T52" fmla="*/ 24 w 47"/>
                  <a:gd name="T53" fmla="*/ 90 h 90"/>
                  <a:gd name="T54" fmla="*/ 24 w 47"/>
                  <a:gd name="T55" fmla="*/ 82 h 90"/>
                  <a:gd name="T56" fmla="*/ 18 w 47"/>
                  <a:gd name="T57" fmla="*/ 77 h 90"/>
                  <a:gd name="T58" fmla="*/ 24 w 47"/>
                  <a:gd name="T59" fmla="*/ 71 h 90"/>
                  <a:gd name="T60" fmla="*/ 24 w 47"/>
                  <a:gd name="T61" fmla="*/ 62 h 90"/>
                  <a:gd name="T62" fmla="*/ 18 w 47"/>
                  <a:gd name="T63" fmla="*/ 57 h 90"/>
                  <a:gd name="T64" fmla="*/ 24 w 47"/>
                  <a:gd name="T65" fmla="*/ 51 h 90"/>
                  <a:gd name="T66" fmla="*/ 24 w 47"/>
                  <a:gd name="T67" fmla="*/ 44 h 90"/>
                  <a:gd name="T68" fmla="*/ 5 w 47"/>
                  <a:gd name="T69" fmla="*/ 44 h 90"/>
                  <a:gd name="T70" fmla="*/ 5 w 47"/>
                  <a:gd name="T71" fmla="*/ 27 h 90"/>
                  <a:gd name="T72" fmla="*/ 5 w 47"/>
                  <a:gd name="T73" fmla="*/ 27 h 90"/>
                  <a:gd name="T74" fmla="*/ 24 w 47"/>
                  <a:gd name="T75" fmla="*/ 27 h 90"/>
                  <a:gd name="T76" fmla="*/ 24 w 47"/>
                  <a:gd name="T77" fmla="*/ 23 h 90"/>
                  <a:gd name="T78" fmla="*/ 5 w 47"/>
                  <a:gd name="T79" fmla="*/ 23 h 90"/>
                  <a:gd name="T80" fmla="*/ 5 w 47"/>
                  <a:gd name="T81" fmla="*/ 5 h 90"/>
                  <a:gd name="T82" fmla="*/ 5 w 47"/>
                  <a:gd name="T83" fmla="*/ 5 h 90"/>
                  <a:gd name="T84" fmla="*/ 24 w 47"/>
                  <a:gd name="T85" fmla="*/ 5 h 90"/>
                  <a:gd name="T86" fmla="*/ 24 w 47"/>
                  <a:gd name="T87" fmla="*/ 0 h 90"/>
                  <a:gd name="T88" fmla="*/ 0 w 47"/>
                  <a:gd name="T89" fmla="*/ 0 h 90"/>
                  <a:gd name="T90" fmla="*/ 0 w 47"/>
                  <a:gd name="T9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 h="90">
                    <a:moveTo>
                      <a:pt x="24" y="90"/>
                    </a:moveTo>
                    <a:cubicBezTo>
                      <a:pt x="47" y="90"/>
                      <a:pt x="47" y="90"/>
                      <a:pt x="47" y="90"/>
                    </a:cubicBezTo>
                    <a:cubicBezTo>
                      <a:pt x="47" y="0"/>
                      <a:pt x="47" y="0"/>
                      <a:pt x="47" y="0"/>
                    </a:cubicBezTo>
                    <a:cubicBezTo>
                      <a:pt x="24" y="0"/>
                      <a:pt x="24" y="0"/>
                      <a:pt x="24" y="0"/>
                    </a:cubicBezTo>
                    <a:cubicBezTo>
                      <a:pt x="24" y="5"/>
                      <a:pt x="24" y="5"/>
                      <a:pt x="24" y="5"/>
                    </a:cubicBezTo>
                    <a:cubicBezTo>
                      <a:pt x="42" y="5"/>
                      <a:pt x="42" y="5"/>
                      <a:pt x="42" y="5"/>
                    </a:cubicBezTo>
                    <a:cubicBezTo>
                      <a:pt x="42" y="23"/>
                      <a:pt x="42" y="23"/>
                      <a:pt x="42" y="23"/>
                    </a:cubicBezTo>
                    <a:cubicBezTo>
                      <a:pt x="24" y="23"/>
                      <a:pt x="24" y="23"/>
                      <a:pt x="24" y="23"/>
                    </a:cubicBezTo>
                    <a:cubicBezTo>
                      <a:pt x="24" y="27"/>
                      <a:pt x="24" y="27"/>
                      <a:pt x="24" y="27"/>
                    </a:cubicBezTo>
                    <a:cubicBezTo>
                      <a:pt x="42" y="27"/>
                      <a:pt x="42" y="27"/>
                      <a:pt x="42" y="27"/>
                    </a:cubicBezTo>
                    <a:cubicBezTo>
                      <a:pt x="42" y="44"/>
                      <a:pt x="42" y="44"/>
                      <a:pt x="42" y="44"/>
                    </a:cubicBezTo>
                    <a:cubicBezTo>
                      <a:pt x="24" y="44"/>
                      <a:pt x="24" y="44"/>
                      <a:pt x="24" y="44"/>
                    </a:cubicBezTo>
                    <a:cubicBezTo>
                      <a:pt x="24" y="51"/>
                      <a:pt x="24" y="51"/>
                      <a:pt x="24" y="51"/>
                    </a:cubicBezTo>
                    <a:cubicBezTo>
                      <a:pt x="24" y="51"/>
                      <a:pt x="24" y="51"/>
                      <a:pt x="24" y="51"/>
                    </a:cubicBezTo>
                    <a:cubicBezTo>
                      <a:pt x="27" y="51"/>
                      <a:pt x="29" y="54"/>
                      <a:pt x="29" y="57"/>
                    </a:cubicBezTo>
                    <a:cubicBezTo>
                      <a:pt x="29" y="60"/>
                      <a:pt x="27" y="62"/>
                      <a:pt x="24" y="62"/>
                    </a:cubicBezTo>
                    <a:cubicBezTo>
                      <a:pt x="24" y="62"/>
                      <a:pt x="24" y="62"/>
                      <a:pt x="24" y="62"/>
                    </a:cubicBezTo>
                    <a:cubicBezTo>
                      <a:pt x="24" y="62"/>
                      <a:pt x="24" y="62"/>
                      <a:pt x="24" y="62"/>
                    </a:cubicBezTo>
                    <a:cubicBezTo>
                      <a:pt x="24" y="71"/>
                      <a:pt x="24" y="71"/>
                      <a:pt x="24" y="71"/>
                    </a:cubicBezTo>
                    <a:cubicBezTo>
                      <a:pt x="24" y="71"/>
                      <a:pt x="24" y="71"/>
                      <a:pt x="24" y="71"/>
                    </a:cubicBezTo>
                    <a:cubicBezTo>
                      <a:pt x="27" y="71"/>
                      <a:pt x="29" y="74"/>
                      <a:pt x="29" y="77"/>
                    </a:cubicBezTo>
                    <a:cubicBezTo>
                      <a:pt x="29" y="80"/>
                      <a:pt x="27" y="82"/>
                      <a:pt x="24" y="82"/>
                    </a:cubicBezTo>
                    <a:cubicBezTo>
                      <a:pt x="24" y="82"/>
                      <a:pt x="24" y="82"/>
                      <a:pt x="24" y="82"/>
                    </a:cubicBezTo>
                    <a:cubicBezTo>
                      <a:pt x="24" y="82"/>
                      <a:pt x="24" y="82"/>
                      <a:pt x="24" y="82"/>
                    </a:cubicBezTo>
                    <a:lnTo>
                      <a:pt x="24" y="90"/>
                    </a:lnTo>
                    <a:close/>
                    <a:moveTo>
                      <a:pt x="0" y="90"/>
                    </a:moveTo>
                    <a:cubicBezTo>
                      <a:pt x="24" y="90"/>
                      <a:pt x="24" y="90"/>
                      <a:pt x="24" y="90"/>
                    </a:cubicBezTo>
                    <a:cubicBezTo>
                      <a:pt x="24" y="82"/>
                      <a:pt x="24" y="82"/>
                      <a:pt x="24" y="82"/>
                    </a:cubicBezTo>
                    <a:cubicBezTo>
                      <a:pt x="21" y="82"/>
                      <a:pt x="18" y="80"/>
                      <a:pt x="18" y="77"/>
                    </a:cubicBezTo>
                    <a:cubicBezTo>
                      <a:pt x="18" y="74"/>
                      <a:pt x="21" y="71"/>
                      <a:pt x="24" y="71"/>
                    </a:cubicBezTo>
                    <a:cubicBezTo>
                      <a:pt x="24" y="62"/>
                      <a:pt x="24" y="62"/>
                      <a:pt x="24" y="62"/>
                    </a:cubicBezTo>
                    <a:cubicBezTo>
                      <a:pt x="21" y="62"/>
                      <a:pt x="18" y="60"/>
                      <a:pt x="18" y="57"/>
                    </a:cubicBezTo>
                    <a:cubicBezTo>
                      <a:pt x="18" y="54"/>
                      <a:pt x="21" y="51"/>
                      <a:pt x="24" y="51"/>
                    </a:cubicBezTo>
                    <a:cubicBezTo>
                      <a:pt x="24" y="44"/>
                      <a:pt x="24" y="44"/>
                      <a:pt x="24" y="44"/>
                    </a:cubicBezTo>
                    <a:cubicBezTo>
                      <a:pt x="5" y="44"/>
                      <a:pt x="5" y="44"/>
                      <a:pt x="5" y="44"/>
                    </a:cubicBezTo>
                    <a:cubicBezTo>
                      <a:pt x="5" y="27"/>
                      <a:pt x="5" y="27"/>
                      <a:pt x="5" y="27"/>
                    </a:cubicBezTo>
                    <a:cubicBezTo>
                      <a:pt x="5" y="27"/>
                      <a:pt x="5" y="27"/>
                      <a:pt x="5" y="27"/>
                    </a:cubicBezTo>
                    <a:cubicBezTo>
                      <a:pt x="24" y="27"/>
                      <a:pt x="24" y="27"/>
                      <a:pt x="24" y="27"/>
                    </a:cubicBezTo>
                    <a:cubicBezTo>
                      <a:pt x="24" y="23"/>
                      <a:pt x="24" y="23"/>
                      <a:pt x="24" y="23"/>
                    </a:cubicBezTo>
                    <a:cubicBezTo>
                      <a:pt x="5" y="23"/>
                      <a:pt x="5" y="23"/>
                      <a:pt x="5" y="23"/>
                    </a:cubicBezTo>
                    <a:cubicBezTo>
                      <a:pt x="5" y="5"/>
                      <a:pt x="5" y="5"/>
                      <a:pt x="5" y="5"/>
                    </a:cubicBezTo>
                    <a:cubicBezTo>
                      <a:pt x="5" y="5"/>
                      <a:pt x="5" y="5"/>
                      <a:pt x="5" y="5"/>
                    </a:cubicBezTo>
                    <a:cubicBezTo>
                      <a:pt x="24" y="5"/>
                      <a:pt x="24" y="5"/>
                      <a:pt x="24" y="5"/>
                    </a:cubicBezTo>
                    <a:cubicBezTo>
                      <a:pt x="24" y="0"/>
                      <a:pt x="24" y="0"/>
                      <a:pt x="24" y="0"/>
                    </a:cubicBezTo>
                    <a:cubicBezTo>
                      <a:pt x="0" y="0"/>
                      <a:pt x="0" y="0"/>
                      <a:pt x="0" y="0"/>
                    </a:cubicBezTo>
                    <a:lnTo>
                      <a:pt x="0" y="9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15" name="ïś1ïde">
                <a:extLst>
                  <a:ext uri="{FF2B5EF4-FFF2-40B4-BE49-F238E27FC236}">
                    <a16:creationId xmlns:a16="http://schemas.microsoft.com/office/drawing/2014/main" id="{4D340F64-3CBB-4CC4-9845-00AF67607228}"/>
                  </a:ext>
                </a:extLst>
              </p:cNvPr>
              <p:cNvSpPr/>
              <p:nvPr/>
            </p:nvSpPr>
            <p:spPr bwMode="auto">
              <a:xfrm>
                <a:off x="6292161" y="3104493"/>
                <a:ext cx="83328" cy="398259"/>
              </a:xfrm>
              <a:custGeom>
                <a:avLst/>
                <a:gdLst>
                  <a:gd name="T0" fmla="*/ 68 w 68"/>
                  <a:gd name="T1" fmla="*/ 307 h 325"/>
                  <a:gd name="T2" fmla="*/ 68 w 68"/>
                  <a:gd name="T3" fmla="*/ 55 h 325"/>
                  <a:gd name="T4" fmla="*/ 0 w 68"/>
                  <a:gd name="T5" fmla="*/ 0 h 325"/>
                  <a:gd name="T6" fmla="*/ 0 w 68"/>
                  <a:gd name="T7" fmla="*/ 325 h 325"/>
                  <a:gd name="T8" fmla="*/ 68 w 68"/>
                  <a:gd name="T9" fmla="*/ 307 h 325"/>
                </a:gdLst>
                <a:ahLst/>
                <a:cxnLst>
                  <a:cxn ang="0">
                    <a:pos x="T0" y="T1"/>
                  </a:cxn>
                  <a:cxn ang="0">
                    <a:pos x="T2" y="T3"/>
                  </a:cxn>
                  <a:cxn ang="0">
                    <a:pos x="T4" y="T5"/>
                  </a:cxn>
                  <a:cxn ang="0">
                    <a:pos x="T6" y="T7"/>
                  </a:cxn>
                  <a:cxn ang="0">
                    <a:pos x="T8" y="T9"/>
                  </a:cxn>
                </a:cxnLst>
                <a:rect l="0" t="0" r="r" b="b"/>
                <a:pathLst>
                  <a:path w="68" h="325">
                    <a:moveTo>
                      <a:pt x="68" y="307"/>
                    </a:moveTo>
                    <a:lnTo>
                      <a:pt x="68" y="55"/>
                    </a:lnTo>
                    <a:lnTo>
                      <a:pt x="0" y="0"/>
                    </a:lnTo>
                    <a:lnTo>
                      <a:pt x="0" y="325"/>
                    </a:lnTo>
                    <a:lnTo>
                      <a:pt x="68" y="30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16" name="ï$ḷíḓè">
                <a:extLst>
                  <a:ext uri="{FF2B5EF4-FFF2-40B4-BE49-F238E27FC236}">
                    <a16:creationId xmlns:a16="http://schemas.microsoft.com/office/drawing/2014/main" id="{C6057504-BA9F-452F-8815-08AC3F9DCB00}"/>
                  </a:ext>
                </a:extLst>
              </p:cNvPr>
              <p:cNvSpPr/>
              <p:nvPr/>
            </p:nvSpPr>
            <p:spPr bwMode="auto">
              <a:xfrm>
                <a:off x="6102222" y="3140030"/>
                <a:ext cx="140922" cy="53918"/>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17" name="ïś1iḍê">
                <a:extLst>
                  <a:ext uri="{FF2B5EF4-FFF2-40B4-BE49-F238E27FC236}">
                    <a16:creationId xmlns:a16="http://schemas.microsoft.com/office/drawing/2014/main" id="{3A094A57-7483-43EC-848E-ECA944B7DF00}"/>
                  </a:ext>
                </a:extLst>
              </p:cNvPr>
              <p:cNvSpPr/>
              <p:nvPr/>
            </p:nvSpPr>
            <p:spPr bwMode="auto">
              <a:xfrm>
                <a:off x="6102222" y="3233161"/>
                <a:ext cx="140922" cy="5269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18" name="isľíḑè">
                <a:extLst>
                  <a:ext uri="{FF2B5EF4-FFF2-40B4-BE49-F238E27FC236}">
                    <a16:creationId xmlns:a16="http://schemas.microsoft.com/office/drawing/2014/main" id="{AC96B1C7-A856-47DE-9031-A6D29801D5BC}"/>
                  </a:ext>
                </a:extLst>
              </p:cNvPr>
              <p:cNvSpPr/>
              <p:nvPr/>
            </p:nvSpPr>
            <p:spPr bwMode="auto">
              <a:xfrm>
                <a:off x="6300739" y="1872953"/>
                <a:ext cx="140922" cy="238955"/>
              </a:xfrm>
              <a:custGeom>
                <a:avLst/>
                <a:gdLst>
                  <a:gd name="T0" fmla="*/ 0 w 32"/>
                  <a:gd name="T1" fmla="*/ 37 h 54"/>
                  <a:gd name="T2" fmla="*/ 0 w 32"/>
                  <a:gd name="T3" fmla="*/ 45 h 54"/>
                  <a:gd name="T4" fmla="*/ 9 w 32"/>
                  <a:gd name="T5" fmla="*/ 54 h 54"/>
                  <a:gd name="T6" fmla="*/ 23 w 32"/>
                  <a:gd name="T7" fmla="*/ 54 h 54"/>
                  <a:gd name="T8" fmla="*/ 32 w 32"/>
                  <a:gd name="T9" fmla="*/ 45 h 54"/>
                  <a:gd name="T10" fmla="*/ 32 w 32"/>
                  <a:gd name="T11" fmla="*/ 37 h 54"/>
                  <a:gd name="T12" fmla="*/ 20 w 32"/>
                  <a:gd name="T13" fmla="*/ 37 h 54"/>
                  <a:gd name="T14" fmla="*/ 20 w 32"/>
                  <a:gd name="T15" fmla="*/ 30 h 54"/>
                  <a:gd name="T16" fmla="*/ 32 w 32"/>
                  <a:gd name="T17" fmla="*/ 30 h 54"/>
                  <a:gd name="T18" fmla="*/ 32 w 32"/>
                  <a:gd name="T19" fmla="*/ 20 h 54"/>
                  <a:gd name="T20" fmla="*/ 20 w 32"/>
                  <a:gd name="T21" fmla="*/ 20 h 54"/>
                  <a:gd name="T22" fmla="*/ 20 w 32"/>
                  <a:gd name="T23" fmla="*/ 13 h 54"/>
                  <a:gd name="T24" fmla="*/ 32 w 32"/>
                  <a:gd name="T25" fmla="*/ 13 h 54"/>
                  <a:gd name="T26" fmla="*/ 32 w 32"/>
                  <a:gd name="T27" fmla="*/ 9 h 54"/>
                  <a:gd name="T28" fmla="*/ 23 w 32"/>
                  <a:gd name="T29" fmla="*/ 0 h 54"/>
                  <a:gd name="T30" fmla="*/ 9 w 32"/>
                  <a:gd name="T31" fmla="*/ 0 h 54"/>
                  <a:gd name="T32" fmla="*/ 0 w 32"/>
                  <a:gd name="T33" fmla="*/ 9 h 54"/>
                  <a:gd name="T34" fmla="*/ 0 w 32"/>
                  <a:gd name="T35" fmla="*/ 13 h 54"/>
                  <a:gd name="T36" fmla="*/ 11 w 32"/>
                  <a:gd name="T37" fmla="*/ 13 h 54"/>
                  <a:gd name="T38" fmla="*/ 11 w 32"/>
                  <a:gd name="T39" fmla="*/ 20 h 54"/>
                  <a:gd name="T40" fmla="*/ 0 w 32"/>
                  <a:gd name="T41" fmla="*/ 20 h 54"/>
                  <a:gd name="T42" fmla="*/ 0 w 32"/>
                  <a:gd name="T43" fmla="*/ 30 h 54"/>
                  <a:gd name="T44" fmla="*/ 11 w 32"/>
                  <a:gd name="T45" fmla="*/ 30 h 54"/>
                  <a:gd name="T46" fmla="*/ 11 w 32"/>
                  <a:gd name="T47" fmla="*/ 37 h 54"/>
                  <a:gd name="T48" fmla="*/ 0 w 32"/>
                  <a:gd name="T49" fmla="*/ 3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54">
                    <a:moveTo>
                      <a:pt x="0" y="37"/>
                    </a:moveTo>
                    <a:cubicBezTo>
                      <a:pt x="0" y="45"/>
                      <a:pt x="0" y="45"/>
                      <a:pt x="0" y="45"/>
                    </a:cubicBezTo>
                    <a:cubicBezTo>
                      <a:pt x="0" y="50"/>
                      <a:pt x="4" y="54"/>
                      <a:pt x="9" y="54"/>
                    </a:cubicBezTo>
                    <a:cubicBezTo>
                      <a:pt x="23" y="54"/>
                      <a:pt x="23" y="54"/>
                      <a:pt x="23" y="54"/>
                    </a:cubicBezTo>
                    <a:cubicBezTo>
                      <a:pt x="28" y="54"/>
                      <a:pt x="32" y="50"/>
                      <a:pt x="32" y="45"/>
                    </a:cubicBezTo>
                    <a:cubicBezTo>
                      <a:pt x="32" y="37"/>
                      <a:pt x="32" y="37"/>
                      <a:pt x="32" y="37"/>
                    </a:cubicBezTo>
                    <a:cubicBezTo>
                      <a:pt x="20" y="37"/>
                      <a:pt x="20" y="37"/>
                      <a:pt x="20" y="37"/>
                    </a:cubicBezTo>
                    <a:cubicBezTo>
                      <a:pt x="20" y="30"/>
                      <a:pt x="20" y="30"/>
                      <a:pt x="20" y="30"/>
                    </a:cubicBezTo>
                    <a:cubicBezTo>
                      <a:pt x="32" y="30"/>
                      <a:pt x="32" y="30"/>
                      <a:pt x="32" y="30"/>
                    </a:cubicBezTo>
                    <a:cubicBezTo>
                      <a:pt x="32" y="20"/>
                      <a:pt x="32" y="20"/>
                      <a:pt x="32" y="20"/>
                    </a:cubicBezTo>
                    <a:cubicBezTo>
                      <a:pt x="20" y="20"/>
                      <a:pt x="20" y="20"/>
                      <a:pt x="20" y="20"/>
                    </a:cubicBezTo>
                    <a:cubicBezTo>
                      <a:pt x="20" y="13"/>
                      <a:pt x="20" y="13"/>
                      <a:pt x="20" y="13"/>
                    </a:cubicBezTo>
                    <a:cubicBezTo>
                      <a:pt x="32" y="13"/>
                      <a:pt x="32" y="13"/>
                      <a:pt x="32" y="13"/>
                    </a:cubicBezTo>
                    <a:cubicBezTo>
                      <a:pt x="32" y="9"/>
                      <a:pt x="32" y="9"/>
                      <a:pt x="32" y="9"/>
                    </a:cubicBezTo>
                    <a:cubicBezTo>
                      <a:pt x="32" y="4"/>
                      <a:pt x="28" y="0"/>
                      <a:pt x="23" y="0"/>
                    </a:cubicBezTo>
                    <a:cubicBezTo>
                      <a:pt x="9" y="0"/>
                      <a:pt x="9" y="0"/>
                      <a:pt x="9" y="0"/>
                    </a:cubicBezTo>
                    <a:cubicBezTo>
                      <a:pt x="4" y="0"/>
                      <a:pt x="0" y="4"/>
                      <a:pt x="0" y="9"/>
                    </a:cubicBezTo>
                    <a:cubicBezTo>
                      <a:pt x="0" y="13"/>
                      <a:pt x="0" y="13"/>
                      <a:pt x="0" y="13"/>
                    </a:cubicBezTo>
                    <a:cubicBezTo>
                      <a:pt x="11" y="13"/>
                      <a:pt x="11" y="13"/>
                      <a:pt x="11" y="13"/>
                    </a:cubicBezTo>
                    <a:cubicBezTo>
                      <a:pt x="11" y="20"/>
                      <a:pt x="11" y="20"/>
                      <a:pt x="11" y="20"/>
                    </a:cubicBezTo>
                    <a:cubicBezTo>
                      <a:pt x="0" y="20"/>
                      <a:pt x="0" y="20"/>
                      <a:pt x="0" y="20"/>
                    </a:cubicBezTo>
                    <a:cubicBezTo>
                      <a:pt x="0" y="30"/>
                      <a:pt x="0" y="30"/>
                      <a:pt x="0" y="30"/>
                    </a:cubicBezTo>
                    <a:cubicBezTo>
                      <a:pt x="11" y="30"/>
                      <a:pt x="11" y="30"/>
                      <a:pt x="11" y="30"/>
                    </a:cubicBezTo>
                    <a:cubicBezTo>
                      <a:pt x="11" y="37"/>
                      <a:pt x="11" y="37"/>
                      <a:pt x="11" y="37"/>
                    </a:cubicBezTo>
                    <a:lnTo>
                      <a:pt x="0" y="3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19" name="ïSlïḑé">
                <a:extLst>
                  <a:ext uri="{FF2B5EF4-FFF2-40B4-BE49-F238E27FC236}">
                    <a16:creationId xmlns:a16="http://schemas.microsoft.com/office/drawing/2014/main" id="{DAA6D7C8-814E-41C1-9759-5A2293E81847}"/>
                  </a:ext>
                </a:extLst>
              </p:cNvPr>
              <p:cNvSpPr/>
              <p:nvPr/>
            </p:nvSpPr>
            <p:spPr bwMode="auto">
              <a:xfrm>
                <a:off x="4202833" y="680626"/>
                <a:ext cx="44115" cy="101709"/>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20" name="ï$líḍé">
                <a:extLst>
                  <a:ext uri="{FF2B5EF4-FFF2-40B4-BE49-F238E27FC236}">
                    <a16:creationId xmlns:a16="http://schemas.microsoft.com/office/drawing/2014/main" id="{F5665228-A545-419E-B0F4-A7BED3AB3957}"/>
                  </a:ext>
                </a:extLst>
              </p:cNvPr>
              <p:cNvSpPr/>
              <p:nvPr/>
            </p:nvSpPr>
            <p:spPr bwMode="auto">
              <a:xfrm>
                <a:off x="4202833" y="835028"/>
                <a:ext cx="44115" cy="181361"/>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21" name="íśļíḓê">
                <a:extLst>
                  <a:ext uri="{FF2B5EF4-FFF2-40B4-BE49-F238E27FC236}">
                    <a16:creationId xmlns:a16="http://schemas.microsoft.com/office/drawing/2014/main" id="{752BB78F-C2E8-4E60-9642-7126CF3F170E}"/>
                  </a:ext>
                </a:extLst>
              </p:cNvPr>
              <p:cNvSpPr/>
              <p:nvPr/>
            </p:nvSpPr>
            <p:spPr bwMode="auto">
              <a:xfrm>
                <a:off x="4092546" y="680626"/>
                <a:ext cx="49017" cy="185037"/>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22" name="îsḷîḓe">
                <a:extLst>
                  <a:ext uri="{FF2B5EF4-FFF2-40B4-BE49-F238E27FC236}">
                    <a16:creationId xmlns:a16="http://schemas.microsoft.com/office/drawing/2014/main" id="{439AD0EA-5E79-44E1-9750-B9FDF5FCC709}"/>
                  </a:ext>
                </a:extLst>
              </p:cNvPr>
              <p:cNvSpPr/>
              <p:nvPr/>
            </p:nvSpPr>
            <p:spPr bwMode="auto">
              <a:xfrm>
                <a:off x="4092546" y="923258"/>
                <a:ext cx="49017" cy="93131"/>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23" name="íŝḻîde">
                <a:extLst>
                  <a:ext uri="{FF2B5EF4-FFF2-40B4-BE49-F238E27FC236}">
                    <a16:creationId xmlns:a16="http://schemas.microsoft.com/office/drawing/2014/main" id="{A95E5B54-BD27-4B1F-BF7C-FE34EA298863}"/>
                  </a:ext>
                </a:extLst>
              </p:cNvPr>
              <p:cNvSpPr/>
              <p:nvPr/>
            </p:nvSpPr>
            <p:spPr bwMode="auto">
              <a:xfrm>
                <a:off x="3987160" y="680626"/>
                <a:ext cx="44115" cy="3063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24" name="îśḷïďê">
                <a:extLst>
                  <a:ext uri="{FF2B5EF4-FFF2-40B4-BE49-F238E27FC236}">
                    <a16:creationId xmlns:a16="http://schemas.microsoft.com/office/drawing/2014/main" id="{6A7E15B2-D37B-4656-A629-419AC5A3DBB9}"/>
                  </a:ext>
                </a:extLst>
              </p:cNvPr>
              <p:cNvSpPr/>
              <p:nvPr/>
            </p:nvSpPr>
            <p:spPr bwMode="auto">
              <a:xfrm>
                <a:off x="3987160" y="763954"/>
                <a:ext cx="44115" cy="25243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25" name="ïşļiḍé">
                <a:extLst>
                  <a:ext uri="{FF2B5EF4-FFF2-40B4-BE49-F238E27FC236}">
                    <a16:creationId xmlns:a16="http://schemas.microsoft.com/office/drawing/2014/main" id="{0419462D-A3CB-4BAA-B1CB-0E4BD26E427C}"/>
                  </a:ext>
                </a:extLst>
              </p:cNvPr>
              <p:cNvSpPr/>
              <p:nvPr/>
            </p:nvSpPr>
            <p:spPr bwMode="auto">
              <a:xfrm>
                <a:off x="3968779" y="719840"/>
                <a:ext cx="79652" cy="35537"/>
              </a:xfrm>
              <a:custGeom>
                <a:avLst/>
                <a:gdLst>
                  <a:gd name="T0" fmla="*/ 0 w 65"/>
                  <a:gd name="T1" fmla="*/ 0 h 29"/>
                  <a:gd name="T2" fmla="*/ 0 w 65"/>
                  <a:gd name="T3" fmla="*/ 29 h 29"/>
                  <a:gd name="T4" fmla="*/ 15 w 65"/>
                  <a:gd name="T5" fmla="*/ 29 h 29"/>
                  <a:gd name="T6" fmla="*/ 51 w 65"/>
                  <a:gd name="T7" fmla="*/ 29 h 29"/>
                  <a:gd name="T8" fmla="*/ 65 w 65"/>
                  <a:gd name="T9" fmla="*/ 29 h 29"/>
                  <a:gd name="T10" fmla="*/ 65 w 65"/>
                  <a:gd name="T11" fmla="*/ 0 h 29"/>
                  <a:gd name="T12" fmla="*/ 51 w 65"/>
                  <a:gd name="T13" fmla="*/ 0 h 29"/>
                  <a:gd name="T14" fmla="*/ 15 w 65"/>
                  <a:gd name="T15" fmla="*/ 0 h 29"/>
                  <a:gd name="T16" fmla="*/ 0 w 6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29">
                    <a:moveTo>
                      <a:pt x="0" y="0"/>
                    </a:moveTo>
                    <a:lnTo>
                      <a:pt x="0" y="29"/>
                    </a:lnTo>
                    <a:lnTo>
                      <a:pt x="15" y="29"/>
                    </a:lnTo>
                    <a:lnTo>
                      <a:pt x="51" y="29"/>
                    </a:lnTo>
                    <a:lnTo>
                      <a:pt x="65" y="29"/>
                    </a:lnTo>
                    <a:lnTo>
                      <a:pt x="65" y="0"/>
                    </a:lnTo>
                    <a:lnTo>
                      <a:pt x="51" y="0"/>
                    </a:lnTo>
                    <a:lnTo>
                      <a:pt x="15" y="0"/>
                    </a:lnTo>
                    <a:lnTo>
                      <a:pt x="0" y="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26" name="iṣḻîḑe">
                <a:extLst>
                  <a:ext uri="{FF2B5EF4-FFF2-40B4-BE49-F238E27FC236}">
                    <a16:creationId xmlns:a16="http://schemas.microsoft.com/office/drawing/2014/main" id="{0C318C3F-E68A-483D-ADFD-F582094255A6}"/>
                  </a:ext>
                </a:extLst>
              </p:cNvPr>
              <p:cNvSpPr/>
              <p:nvPr/>
            </p:nvSpPr>
            <p:spPr bwMode="auto">
              <a:xfrm>
                <a:off x="4075390" y="874242"/>
                <a:ext cx="83328" cy="35537"/>
              </a:xfrm>
              <a:custGeom>
                <a:avLst/>
                <a:gdLst>
                  <a:gd name="T0" fmla="*/ 0 w 68"/>
                  <a:gd name="T1" fmla="*/ 0 h 29"/>
                  <a:gd name="T2" fmla="*/ 0 w 68"/>
                  <a:gd name="T3" fmla="*/ 29 h 29"/>
                  <a:gd name="T4" fmla="*/ 14 w 68"/>
                  <a:gd name="T5" fmla="*/ 29 h 29"/>
                  <a:gd name="T6" fmla="*/ 54 w 68"/>
                  <a:gd name="T7" fmla="*/ 29 h 29"/>
                  <a:gd name="T8" fmla="*/ 68 w 68"/>
                  <a:gd name="T9" fmla="*/ 29 h 29"/>
                  <a:gd name="T10" fmla="*/ 68 w 68"/>
                  <a:gd name="T11" fmla="*/ 0 h 29"/>
                  <a:gd name="T12" fmla="*/ 54 w 68"/>
                  <a:gd name="T13" fmla="*/ 0 h 29"/>
                  <a:gd name="T14" fmla="*/ 14 w 68"/>
                  <a:gd name="T15" fmla="*/ 0 h 29"/>
                  <a:gd name="T16" fmla="*/ 0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0" y="0"/>
                    </a:moveTo>
                    <a:lnTo>
                      <a:pt x="0" y="29"/>
                    </a:lnTo>
                    <a:lnTo>
                      <a:pt x="14" y="29"/>
                    </a:lnTo>
                    <a:lnTo>
                      <a:pt x="54" y="29"/>
                    </a:lnTo>
                    <a:lnTo>
                      <a:pt x="68" y="29"/>
                    </a:lnTo>
                    <a:lnTo>
                      <a:pt x="68" y="0"/>
                    </a:lnTo>
                    <a:lnTo>
                      <a:pt x="54" y="0"/>
                    </a:lnTo>
                    <a:lnTo>
                      <a:pt x="14" y="0"/>
                    </a:lnTo>
                    <a:lnTo>
                      <a:pt x="0" y="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27" name="iŝľîďè">
                <a:extLst>
                  <a:ext uri="{FF2B5EF4-FFF2-40B4-BE49-F238E27FC236}">
                    <a16:creationId xmlns:a16="http://schemas.microsoft.com/office/drawing/2014/main" id="{3D751155-5CC4-4324-A35B-DDD820815623}"/>
                  </a:ext>
                </a:extLst>
              </p:cNvPr>
              <p:cNvSpPr/>
              <p:nvPr/>
            </p:nvSpPr>
            <p:spPr bwMode="auto">
              <a:xfrm>
                <a:off x="4185677" y="790914"/>
                <a:ext cx="83328" cy="35537"/>
              </a:xfrm>
              <a:custGeom>
                <a:avLst/>
                <a:gdLst>
                  <a:gd name="T0" fmla="*/ 14 w 68"/>
                  <a:gd name="T1" fmla="*/ 0 h 29"/>
                  <a:gd name="T2" fmla="*/ 0 w 68"/>
                  <a:gd name="T3" fmla="*/ 0 h 29"/>
                  <a:gd name="T4" fmla="*/ 0 w 68"/>
                  <a:gd name="T5" fmla="*/ 29 h 29"/>
                  <a:gd name="T6" fmla="*/ 14 w 68"/>
                  <a:gd name="T7" fmla="*/ 29 h 29"/>
                  <a:gd name="T8" fmla="*/ 50 w 68"/>
                  <a:gd name="T9" fmla="*/ 29 h 29"/>
                  <a:gd name="T10" fmla="*/ 68 w 68"/>
                  <a:gd name="T11" fmla="*/ 29 h 29"/>
                  <a:gd name="T12" fmla="*/ 68 w 68"/>
                  <a:gd name="T13" fmla="*/ 0 h 29"/>
                  <a:gd name="T14" fmla="*/ 50 w 68"/>
                  <a:gd name="T15" fmla="*/ 0 h 29"/>
                  <a:gd name="T16" fmla="*/ 14 w 6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29">
                    <a:moveTo>
                      <a:pt x="14" y="0"/>
                    </a:moveTo>
                    <a:lnTo>
                      <a:pt x="0" y="0"/>
                    </a:lnTo>
                    <a:lnTo>
                      <a:pt x="0" y="29"/>
                    </a:lnTo>
                    <a:lnTo>
                      <a:pt x="14" y="29"/>
                    </a:lnTo>
                    <a:lnTo>
                      <a:pt x="50" y="29"/>
                    </a:lnTo>
                    <a:lnTo>
                      <a:pt x="68" y="29"/>
                    </a:lnTo>
                    <a:lnTo>
                      <a:pt x="68" y="0"/>
                    </a:lnTo>
                    <a:lnTo>
                      <a:pt x="50" y="0"/>
                    </a:lnTo>
                    <a:lnTo>
                      <a:pt x="14" y="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28" name="îṡliḑê">
                <a:extLst>
                  <a:ext uri="{FF2B5EF4-FFF2-40B4-BE49-F238E27FC236}">
                    <a16:creationId xmlns:a16="http://schemas.microsoft.com/office/drawing/2014/main" id="{980F53C8-B534-4B6E-BA2F-9929BD685506}"/>
                  </a:ext>
                </a:extLst>
              </p:cNvPr>
              <p:cNvSpPr/>
              <p:nvPr/>
            </p:nvSpPr>
            <p:spPr bwMode="auto">
              <a:xfrm>
                <a:off x="4335177" y="623032"/>
                <a:ext cx="442374" cy="344341"/>
              </a:xfrm>
              <a:custGeom>
                <a:avLst/>
                <a:gdLst>
                  <a:gd name="T0" fmla="*/ 89 w 100"/>
                  <a:gd name="T1" fmla="*/ 17 h 78"/>
                  <a:gd name="T2" fmla="*/ 81 w 100"/>
                  <a:gd name="T3" fmla="*/ 18 h 78"/>
                  <a:gd name="T4" fmla="*/ 81 w 100"/>
                  <a:gd name="T5" fmla="*/ 22 h 78"/>
                  <a:gd name="T6" fmla="*/ 91 w 100"/>
                  <a:gd name="T7" fmla="*/ 44 h 78"/>
                  <a:gd name="T8" fmla="*/ 91 w 100"/>
                  <a:gd name="T9" fmla="*/ 55 h 78"/>
                  <a:gd name="T10" fmla="*/ 81 w 100"/>
                  <a:gd name="T11" fmla="*/ 78 h 78"/>
                  <a:gd name="T12" fmla="*/ 100 w 100"/>
                  <a:gd name="T13" fmla="*/ 74 h 78"/>
                  <a:gd name="T14" fmla="*/ 100 w 100"/>
                  <a:gd name="T15" fmla="*/ 28 h 78"/>
                  <a:gd name="T16" fmla="*/ 80 w 100"/>
                  <a:gd name="T17" fmla="*/ 0 h 78"/>
                  <a:gd name="T18" fmla="*/ 50 w 100"/>
                  <a:gd name="T19" fmla="*/ 6 h 78"/>
                  <a:gd name="T20" fmla="*/ 81 w 100"/>
                  <a:gd name="T21" fmla="*/ 18 h 78"/>
                  <a:gd name="T22" fmla="*/ 50 w 100"/>
                  <a:gd name="T23" fmla="*/ 63 h 78"/>
                  <a:gd name="T24" fmla="*/ 76 w 100"/>
                  <a:gd name="T25" fmla="*/ 74 h 78"/>
                  <a:gd name="T26" fmla="*/ 81 w 100"/>
                  <a:gd name="T27" fmla="*/ 78 h 78"/>
                  <a:gd name="T28" fmla="*/ 71 w 100"/>
                  <a:gd name="T29" fmla="*/ 55 h 78"/>
                  <a:gd name="T30" fmla="*/ 81 w 100"/>
                  <a:gd name="T31" fmla="*/ 44 h 78"/>
                  <a:gd name="T32" fmla="*/ 50 w 100"/>
                  <a:gd name="T33" fmla="*/ 22 h 78"/>
                  <a:gd name="T34" fmla="*/ 50 w 100"/>
                  <a:gd name="T35" fmla="*/ 0 h 78"/>
                  <a:gd name="T36" fmla="*/ 19 w 100"/>
                  <a:gd name="T37" fmla="*/ 1 h 78"/>
                  <a:gd name="T38" fmla="*/ 25 w 100"/>
                  <a:gd name="T39" fmla="*/ 6 h 78"/>
                  <a:gd name="T40" fmla="*/ 50 w 100"/>
                  <a:gd name="T41" fmla="*/ 6 h 78"/>
                  <a:gd name="T42" fmla="*/ 19 w 100"/>
                  <a:gd name="T43" fmla="*/ 78 h 78"/>
                  <a:gd name="T44" fmla="*/ 24 w 100"/>
                  <a:gd name="T45" fmla="*/ 74 h 78"/>
                  <a:gd name="T46" fmla="*/ 50 w 100"/>
                  <a:gd name="T47" fmla="*/ 63 h 78"/>
                  <a:gd name="T48" fmla="*/ 19 w 100"/>
                  <a:gd name="T49" fmla="*/ 22 h 78"/>
                  <a:gd name="T50" fmla="*/ 29 w 100"/>
                  <a:gd name="T51" fmla="*/ 44 h 78"/>
                  <a:gd name="T52" fmla="*/ 29 w 100"/>
                  <a:gd name="T53" fmla="*/ 55 h 78"/>
                  <a:gd name="T54" fmla="*/ 19 w 100"/>
                  <a:gd name="T55" fmla="*/ 78 h 78"/>
                  <a:gd name="T56" fmla="*/ 10 w 100"/>
                  <a:gd name="T57" fmla="*/ 17 h 78"/>
                  <a:gd name="T58" fmla="*/ 0 w 100"/>
                  <a:gd name="T59" fmla="*/ 60 h 78"/>
                  <a:gd name="T60" fmla="*/ 0 w 100"/>
                  <a:gd name="T61" fmla="*/ 74 h 78"/>
                  <a:gd name="T62" fmla="*/ 19 w 100"/>
                  <a:gd name="T63" fmla="*/ 78 h 78"/>
                  <a:gd name="T64" fmla="*/ 9 w 100"/>
                  <a:gd name="T65" fmla="*/ 55 h 78"/>
                  <a:gd name="T66" fmla="*/ 19 w 100"/>
                  <a:gd name="T67" fmla="*/ 44 h 78"/>
                  <a:gd name="T68" fmla="*/ 17 w 100"/>
                  <a:gd name="T69" fmla="*/ 22 h 78"/>
                  <a:gd name="T70" fmla="*/ 19 w 100"/>
                  <a:gd name="T71"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78">
                    <a:moveTo>
                      <a:pt x="100" y="28"/>
                    </a:moveTo>
                    <a:cubicBezTo>
                      <a:pt x="89" y="17"/>
                      <a:pt x="89" y="17"/>
                      <a:pt x="89" y="17"/>
                    </a:cubicBezTo>
                    <a:cubicBezTo>
                      <a:pt x="81" y="1"/>
                      <a:pt x="81" y="1"/>
                      <a:pt x="81" y="1"/>
                    </a:cubicBezTo>
                    <a:cubicBezTo>
                      <a:pt x="81" y="18"/>
                      <a:pt x="81" y="18"/>
                      <a:pt x="81" y="18"/>
                    </a:cubicBezTo>
                    <a:cubicBezTo>
                      <a:pt x="83" y="22"/>
                      <a:pt x="83" y="22"/>
                      <a:pt x="83" y="22"/>
                    </a:cubicBezTo>
                    <a:cubicBezTo>
                      <a:pt x="81" y="22"/>
                      <a:pt x="81" y="22"/>
                      <a:pt x="81" y="22"/>
                    </a:cubicBezTo>
                    <a:cubicBezTo>
                      <a:pt x="81" y="44"/>
                      <a:pt x="81" y="44"/>
                      <a:pt x="81" y="44"/>
                    </a:cubicBezTo>
                    <a:cubicBezTo>
                      <a:pt x="91" y="44"/>
                      <a:pt x="91" y="44"/>
                      <a:pt x="91" y="44"/>
                    </a:cubicBezTo>
                    <a:cubicBezTo>
                      <a:pt x="91" y="55"/>
                      <a:pt x="91" y="55"/>
                      <a:pt x="91" y="55"/>
                    </a:cubicBezTo>
                    <a:cubicBezTo>
                      <a:pt x="91" y="55"/>
                      <a:pt x="91" y="55"/>
                      <a:pt x="91" y="55"/>
                    </a:cubicBezTo>
                    <a:cubicBezTo>
                      <a:pt x="81" y="55"/>
                      <a:pt x="81" y="55"/>
                      <a:pt x="81" y="55"/>
                    </a:cubicBezTo>
                    <a:cubicBezTo>
                      <a:pt x="81" y="78"/>
                      <a:pt x="81" y="78"/>
                      <a:pt x="81" y="78"/>
                    </a:cubicBezTo>
                    <a:cubicBezTo>
                      <a:pt x="95" y="78"/>
                      <a:pt x="95" y="78"/>
                      <a:pt x="95" y="78"/>
                    </a:cubicBezTo>
                    <a:cubicBezTo>
                      <a:pt x="97" y="78"/>
                      <a:pt x="100" y="76"/>
                      <a:pt x="100" y="74"/>
                    </a:cubicBezTo>
                    <a:cubicBezTo>
                      <a:pt x="100" y="63"/>
                      <a:pt x="100" y="63"/>
                      <a:pt x="100" y="63"/>
                    </a:cubicBezTo>
                    <a:lnTo>
                      <a:pt x="100" y="28"/>
                    </a:lnTo>
                    <a:close/>
                    <a:moveTo>
                      <a:pt x="81" y="1"/>
                    </a:moveTo>
                    <a:cubicBezTo>
                      <a:pt x="80" y="0"/>
                      <a:pt x="80" y="0"/>
                      <a:pt x="80" y="0"/>
                    </a:cubicBezTo>
                    <a:cubicBezTo>
                      <a:pt x="50" y="0"/>
                      <a:pt x="50" y="0"/>
                      <a:pt x="50" y="0"/>
                    </a:cubicBezTo>
                    <a:cubicBezTo>
                      <a:pt x="50" y="6"/>
                      <a:pt x="50" y="6"/>
                      <a:pt x="50" y="6"/>
                    </a:cubicBezTo>
                    <a:cubicBezTo>
                      <a:pt x="75" y="6"/>
                      <a:pt x="75" y="6"/>
                      <a:pt x="75" y="6"/>
                    </a:cubicBezTo>
                    <a:cubicBezTo>
                      <a:pt x="81" y="18"/>
                      <a:pt x="81" y="18"/>
                      <a:pt x="81" y="18"/>
                    </a:cubicBezTo>
                    <a:cubicBezTo>
                      <a:pt x="81" y="1"/>
                      <a:pt x="81" y="1"/>
                      <a:pt x="81" y="1"/>
                    </a:cubicBezTo>
                    <a:close/>
                    <a:moveTo>
                      <a:pt x="50" y="63"/>
                    </a:moveTo>
                    <a:cubicBezTo>
                      <a:pt x="76" y="63"/>
                      <a:pt x="76" y="63"/>
                      <a:pt x="76" y="63"/>
                    </a:cubicBezTo>
                    <a:cubicBezTo>
                      <a:pt x="76" y="74"/>
                      <a:pt x="76" y="74"/>
                      <a:pt x="76" y="74"/>
                    </a:cubicBezTo>
                    <a:cubicBezTo>
                      <a:pt x="76" y="76"/>
                      <a:pt x="78" y="78"/>
                      <a:pt x="80" y="78"/>
                    </a:cubicBezTo>
                    <a:cubicBezTo>
                      <a:pt x="81" y="78"/>
                      <a:pt x="81" y="78"/>
                      <a:pt x="81" y="78"/>
                    </a:cubicBezTo>
                    <a:cubicBezTo>
                      <a:pt x="81" y="55"/>
                      <a:pt x="81" y="55"/>
                      <a:pt x="81" y="55"/>
                    </a:cubicBezTo>
                    <a:cubicBezTo>
                      <a:pt x="71" y="55"/>
                      <a:pt x="71" y="55"/>
                      <a:pt x="71" y="55"/>
                    </a:cubicBezTo>
                    <a:cubicBezTo>
                      <a:pt x="71" y="44"/>
                      <a:pt x="71" y="44"/>
                      <a:pt x="71" y="44"/>
                    </a:cubicBezTo>
                    <a:cubicBezTo>
                      <a:pt x="81" y="44"/>
                      <a:pt x="81" y="44"/>
                      <a:pt x="81" y="44"/>
                    </a:cubicBezTo>
                    <a:cubicBezTo>
                      <a:pt x="81" y="22"/>
                      <a:pt x="81" y="22"/>
                      <a:pt x="81" y="22"/>
                    </a:cubicBezTo>
                    <a:cubicBezTo>
                      <a:pt x="50" y="22"/>
                      <a:pt x="50" y="22"/>
                      <a:pt x="50" y="22"/>
                    </a:cubicBezTo>
                    <a:lnTo>
                      <a:pt x="50" y="63"/>
                    </a:lnTo>
                    <a:close/>
                    <a:moveTo>
                      <a:pt x="50" y="0"/>
                    </a:moveTo>
                    <a:cubicBezTo>
                      <a:pt x="20" y="0"/>
                      <a:pt x="20" y="0"/>
                      <a:pt x="20" y="0"/>
                    </a:cubicBezTo>
                    <a:cubicBezTo>
                      <a:pt x="19" y="1"/>
                      <a:pt x="19" y="1"/>
                      <a:pt x="19" y="1"/>
                    </a:cubicBezTo>
                    <a:cubicBezTo>
                      <a:pt x="19" y="18"/>
                      <a:pt x="19" y="18"/>
                      <a:pt x="19" y="18"/>
                    </a:cubicBezTo>
                    <a:cubicBezTo>
                      <a:pt x="25" y="6"/>
                      <a:pt x="25" y="6"/>
                      <a:pt x="25" y="6"/>
                    </a:cubicBezTo>
                    <a:cubicBezTo>
                      <a:pt x="25" y="6"/>
                      <a:pt x="25" y="6"/>
                      <a:pt x="25" y="6"/>
                    </a:cubicBezTo>
                    <a:cubicBezTo>
                      <a:pt x="50" y="6"/>
                      <a:pt x="50" y="6"/>
                      <a:pt x="50" y="6"/>
                    </a:cubicBezTo>
                    <a:cubicBezTo>
                      <a:pt x="50" y="0"/>
                      <a:pt x="50" y="0"/>
                      <a:pt x="50" y="0"/>
                    </a:cubicBezTo>
                    <a:close/>
                    <a:moveTo>
                      <a:pt x="19" y="78"/>
                    </a:moveTo>
                    <a:cubicBezTo>
                      <a:pt x="19" y="78"/>
                      <a:pt x="19" y="78"/>
                      <a:pt x="19" y="78"/>
                    </a:cubicBezTo>
                    <a:cubicBezTo>
                      <a:pt x="22" y="78"/>
                      <a:pt x="24" y="76"/>
                      <a:pt x="24" y="74"/>
                    </a:cubicBezTo>
                    <a:cubicBezTo>
                      <a:pt x="24" y="63"/>
                      <a:pt x="24" y="63"/>
                      <a:pt x="24" y="63"/>
                    </a:cubicBezTo>
                    <a:cubicBezTo>
                      <a:pt x="50" y="63"/>
                      <a:pt x="50" y="63"/>
                      <a:pt x="50" y="63"/>
                    </a:cubicBezTo>
                    <a:cubicBezTo>
                      <a:pt x="50" y="22"/>
                      <a:pt x="50" y="22"/>
                      <a:pt x="50" y="22"/>
                    </a:cubicBezTo>
                    <a:cubicBezTo>
                      <a:pt x="19" y="22"/>
                      <a:pt x="19" y="22"/>
                      <a:pt x="19" y="22"/>
                    </a:cubicBezTo>
                    <a:cubicBezTo>
                      <a:pt x="19" y="44"/>
                      <a:pt x="19" y="44"/>
                      <a:pt x="19" y="44"/>
                    </a:cubicBezTo>
                    <a:cubicBezTo>
                      <a:pt x="29" y="44"/>
                      <a:pt x="29" y="44"/>
                      <a:pt x="29" y="44"/>
                    </a:cubicBezTo>
                    <a:cubicBezTo>
                      <a:pt x="29" y="55"/>
                      <a:pt x="29" y="55"/>
                      <a:pt x="29" y="55"/>
                    </a:cubicBezTo>
                    <a:cubicBezTo>
                      <a:pt x="29" y="55"/>
                      <a:pt x="29" y="55"/>
                      <a:pt x="29" y="55"/>
                    </a:cubicBezTo>
                    <a:cubicBezTo>
                      <a:pt x="19" y="55"/>
                      <a:pt x="19" y="55"/>
                      <a:pt x="19" y="55"/>
                    </a:cubicBezTo>
                    <a:lnTo>
                      <a:pt x="19" y="78"/>
                    </a:lnTo>
                    <a:close/>
                    <a:moveTo>
                      <a:pt x="19" y="1"/>
                    </a:moveTo>
                    <a:cubicBezTo>
                      <a:pt x="10" y="17"/>
                      <a:pt x="10" y="17"/>
                      <a:pt x="10" y="17"/>
                    </a:cubicBezTo>
                    <a:cubicBezTo>
                      <a:pt x="0" y="28"/>
                      <a:pt x="0" y="28"/>
                      <a:pt x="0" y="28"/>
                    </a:cubicBezTo>
                    <a:cubicBezTo>
                      <a:pt x="0" y="60"/>
                      <a:pt x="0" y="60"/>
                      <a:pt x="0" y="60"/>
                    </a:cubicBezTo>
                    <a:cubicBezTo>
                      <a:pt x="0" y="63"/>
                      <a:pt x="0" y="63"/>
                      <a:pt x="0" y="63"/>
                    </a:cubicBezTo>
                    <a:cubicBezTo>
                      <a:pt x="0" y="74"/>
                      <a:pt x="0" y="74"/>
                      <a:pt x="0" y="74"/>
                    </a:cubicBezTo>
                    <a:cubicBezTo>
                      <a:pt x="0" y="76"/>
                      <a:pt x="2" y="78"/>
                      <a:pt x="5" y="78"/>
                    </a:cubicBezTo>
                    <a:cubicBezTo>
                      <a:pt x="19" y="78"/>
                      <a:pt x="19" y="78"/>
                      <a:pt x="19" y="78"/>
                    </a:cubicBezTo>
                    <a:cubicBezTo>
                      <a:pt x="19" y="55"/>
                      <a:pt x="19" y="55"/>
                      <a:pt x="19" y="55"/>
                    </a:cubicBezTo>
                    <a:cubicBezTo>
                      <a:pt x="9" y="55"/>
                      <a:pt x="9" y="55"/>
                      <a:pt x="9" y="55"/>
                    </a:cubicBezTo>
                    <a:cubicBezTo>
                      <a:pt x="9" y="44"/>
                      <a:pt x="9" y="44"/>
                      <a:pt x="9" y="44"/>
                    </a:cubicBezTo>
                    <a:cubicBezTo>
                      <a:pt x="19" y="44"/>
                      <a:pt x="19" y="44"/>
                      <a:pt x="19" y="44"/>
                    </a:cubicBezTo>
                    <a:cubicBezTo>
                      <a:pt x="19" y="22"/>
                      <a:pt x="19" y="22"/>
                      <a:pt x="19" y="22"/>
                    </a:cubicBezTo>
                    <a:cubicBezTo>
                      <a:pt x="17" y="22"/>
                      <a:pt x="17" y="22"/>
                      <a:pt x="17" y="22"/>
                    </a:cubicBezTo>
                    <a:cubicBezTo>
                      <a:pt x="19" y="18"/>
                      <a:pt x="19" y="18"/>
                      <a:pt x="19" y="18"/>
                    </a:cubicBezTo>
                    <a:lnTo>
                      <a:pt x="19" y="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29" name="ïś1iḓe">
                <a:extLst>
                  <a:ext uri="{FF2B5EF4-FFF2-40B4-BE49-F238E27FC236}">
                    <a16:creationId xmlns:a16="http://schemas.microsoft.com/office/drawing/2014/main" id="{E2F722CD-A699-490C-9744-794B5A96B170}"/>
                  </a:ext>
                </a:extLst>
              </p:cNvPr>
              <p:cNvSpPr/>
              <p:nvPr/>
            </p:nvSpPr>
            <p:spPr bwMode="auto">
              <a:xfrm>
                <a:off x="2913699" y="3453735"/>
                <a:ext cx="374976" cy="379878"/>
              </a:xfrm>
              <a:custGeom>
                <a:avLst/>
                <a:gdLst>
                  <a:gd name="T0" fmla="*/ 64 w 85"/>
                  <a:gd name="T1" fmla="*/ 80 h 86"/>
                  <a:gd name="T2" fmla="*/ 79 w 85"/>
                  <a:gd name="T3" fmla="*/ 64 h 86"/>
                  <a:gd name="T4" fmla="*/ 84 w 85"/>
                  <a:gd name="T5" fmla="*/ 52 h 86"/>
                  <a:gd name="T6" fmla="*/ 84 w 85"/>
                  <a:gd name="T7" fmla="*/ 34 h 86"/>
                  <a:gd name="T8" fmla="*/ 79 w 85"/>
                  <a:gd name="T9" fmla="*/ 22 h 86"/>
                  <a:gd name="T10" fmla="*/ 64 w 85"/>
                  <a:gd name="T11" fmla="*/ 6 h 86"/>
                  <a:gd name="T12" fmla="*/ 58 w 85"/>
                  <a:gd name="T13" fmla="*/ 3 h 86"/>
                  <a:gd name="T14" fmla="*/ 45 w 85"/>
                  <a:gd name="T15" fmla="*/ 0 h 86"/>
                  <a:gd name="T16" fmla="*/ 47 w 85"/>
                  <a:gd name="T17" fmla="*/ 5 h 86"/>
                  <a:gd name="T18" fmla="*/ 53 w 85"/>
                  <a:gd name="T19" fmla="*/ 5 h 86"/>
                  <a:gd name="T20" fmla="*/ 57 w 85"/>
                  <a:gd name="T21" fmla="*/ 6 h 86"/>
                  <a:gd name="T22" fmla="*/ 56 w 85"/>
                  <a:gd name="T23" fmla="*/ 7 h 86"/>
                  <a:gd name="T24" fmla="*/ 49 w 85"/>
                  <a:gd name="T25" fmla="*/ 9 h 86"/>
                  <a:gd name="T26" fmla="*/ 50 w 85"/>
                  <a:gd name="T27" fmla="*/ 14 h 86"/>
                  <a:gd name="T28" fmla="*/ 54 w 85"/>
                  <a:gd name="T29" fmla="*/ 17 h 86"/>
                  <a:gd name="T30" fmla="*/ 60 w 85"/>
                  <a:gd name="T31" fmla="*/ 9 h 86"/>
                  <a:gd name="T32" fmla="*/ 65 w 85"/>
                  <a:gd name="T33" fmla="*/ 10 h 86"/>
                  <a:gd name="T34" fmla="*/ 68 w 85"/>
                  <a:gd name="T35" fmla="*/ 12 h 86"/>
                  <a:gd name="T36" fmla="*/ 70 w 85"/>
                  <a:gd name="T37" fmla="*/ 18 h 86"/>
                  <a:gd name="T38" fmla="*/ 69 w 85"/>
                  <a:gd name="T39" fmla="*/ 21 h 86"/>
                  <a:gd name="T40" fmla="*/ 67 w 85"/>
                  <a:gd name="T41" fmla="*/ 19 h 86"/>
                  <a:gd name="T42" fmla="*/ 61 w 85"/>
                  <a:gd name="T43" fmla="*/ 19 h 86"/>
                  <a:gd name="T44" fmla="*/ 65 w 85"/>
                  <a:gd name="T45" fmla="*/ 21 h 86"/>
                  <a:gd name="T46" fmla="*/ 56 w 85"/>
                  <a:gd name="T47" fmla="*/ 25 h 86"/>
                  <a:gd name="T48" fmla="*/ 52 w 85"/>
                  <a:gd name="T49" fmla="*/ 28 h 86"/>
                  <a:gd name="T50" fmla="*/ 46 w 85"/>
                  <a:gd name="T51" fmla="*/ 33 h 86"/>
                  <a:gd name="T52" fmla="*/ 49 w 85"/>
                  <a:gd name="T53" fmla="*/ 51 h 86"/>
                  <a:gd name="T54" fmla="*/ 54 w 85"/>
                  <a:gd name="T55" fmla="*/ 52 h 86"/>
                  <a:gd name="T56" fmla="*/ 59 w 85"/>
                  <a:gd name="T57" fmla="*/ 54 h 86"/>
                  <a:gd name="T58" fmla="*/ 66 w 85"/>
                  <a:gd name="T59" fmla="*/ 58 h 86"/>
                  <a:gd name="T60" fmla="*/ 71 w 85"/>
                  <a:gd name="T61" fmla="*/ 62 h 86"/>
                  <a:gd name="T62" fmla="*/ 77 w 85"/>
                  <a:gd name="T63" fmla="*/ 64 h 86"/>
                  <a:gd name="T64" fmla="*/ 49 w 85"/>
                  <a:gd name="T65" fmla="*/ 75 h 86"/>
                  <a:gd name="T66" fmla="*/ 0 w 85"/>
                  <a:gd name="T67" fmla="*/ 36 h 86"/>
                  <a:gd name="T68" fmla="*/ 1 w 85"/>
                  <a:gd name="T69" fmla="*/ 54 h 86"/>
                  <a:gd name="T70" fmla="*/ 9 w 85"/>
                  <a:gd name="T71" fmla="*/ 69 h 86"/>
                  <a:gd name="T72" fmla="*/ 27 w 85"/>
                  <a:gd name="T73" fmla="*/ 83 h 86"/>
                  <a:gd name="T74" fmla="*/ 43 w 85"/>
                  <a:gd name="T75" fmla="*/ 68 h 86"/>
                  <a:gd name="T76" fmla="*/ 42 w 85"/>
                  <a:gd name="T77" fmla="*/ 61 h 86"/>
                  <a:gd name="T78" fmla="*/ 44 w 85"/>
                  <a:gd name="T79" fmla="*/ 55 h 86"/>
                  <a:gd name="T80" fmla="*/ 39 w 85"/>
                  <a:gd name="T81" fmla="*/ 53 h 86"/>
                  <a:gd name="T82" fmla="*/ 33 w 85"/>
                  <a:gd name="T83" fmla="*/ 49 h 86"/>
                  <a:gd name="T84" fmla="*/ 24 w 85"/>
                  <a:gd name="T85" fmla="*/ 46 h 86"/>
                  <a:gd name="T86" fmla="*/ 21 w 85"/>
                  <a:gd name="T87" fmla="*/ 38 h 86"/>
                  <a:gd name="T88" fmla="*/ 18 w 85"/>
                  <a:gd name="T89" fmla="*/ 37 h 86"/>
                  <a:gd name="T90" fmla="*/ 18 w 85"/>
                  <a:gd name="T91" fmla="*/ 39 h 86"/>
                  <a:gd name="T92" fmla="*/ 15 w 85"/>
                  <a:gd name="T93" fmla="*/ 32 h 86"/>
                  <a:gd name="T94" fmla="*/ 15 w 85"/>
                  <a:gd name="T95" fmla="*/ 25 h 86"/>
                  <a:gd name="T96" fmla="*/ 19 w 85"/>
                  <a:gd name="T97" fmla="*/ 17 h 86"/>
                  <a:gd name="T98" fmla="*/ 18 w 85"/>
                  <a:gd name="T99" fmla="*/ 12 h 86"/>
                  <a:gd name="T100" fmla="*/ 38 w 85"/>
                  <a:gd name="T101" fmla="*/ 3 h 86"/>
                  <a:gd name="T102" fmla="*/ 45 w 85"/>
                  <a:gd name="T103" fmla="*/ 0 h 86"/>
                  <a:gd name="T104" fmla="*/ 26 w 85"/>
                  <a:gd name="T105" fmla="*/ 3 h 86"/>
                  <a:gd name="T106" fmla="*/ 12 w 85"/>
                  <a:gd name="T107" fmla="*/ 13 h 86"/>
                  <a:gd name="T108" fmla="*/ 3 w 85"/>
                  <a:gd name="T109" fmla="*/ 27 h 86"/>
                  <a:gd name="T110" fmla="*/ 45 w 85"/>
                  <a:gd name="T111" fmla="*/ 54 h 86"/>
                  <a:gd name="T112" fmla="*/ 39 w 85"/>
                  <a:gd name="T113" fmla="*/ 47 h 86"/>
                  <a:gd name="T114" fmla="*/ 38 w 85"/>
                  <a:gd name="T115" fmla="*/ 44 h 86"/>
                  <a:gd name="T116" fmla="*/ 30 w 85"/>
                  <a:gd name="T117" fmla="*/ 45 h 86"/>
                  <a:gd name="T118" fmla="*/ 34 w 85"/>
                  <a:gd name="T119" fmla="*/ 36 h 86"/>
                  <a:gd name="T120" fmla="*/ 42 w 85"/>
                  <a:gd name="T121" fmla="*/ 36 h 86"/>
                  <a:gd name="T122" fmla="*/ 44 w 85"/>
                  <a:gd name="T123"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 h="86">
                    <a:moveTo>
                      <a:pt x="45" y="85"/>
                    </a:moveTo>
                    <a:cubicBezTo>
                      <a:pt x="48" y="85"/>
                      <a:pt x="50" y="85"/>
                      <a:pt x="52" y="84"/>
                    </a:cubicBezTo>
                    <a:cubicBezTo>
                      <a:pt x="53" y="84"/>
                      <a:pt x="55" y="84"/>
                      <a:pt x="56" y="83"/>
                    </a:cubicBezTo>
                    <a:cubicBezTo>
                      <a:pt x="57" y="83"/>
                      <a:pt x="57" y="83"/>
                      <a:pt x="58" y="83"/>
                    </a:cubicBezTo>
                    <a:cubicBezTo>
                      <a:pt x="59" y="82"/>
                      <a:pt x="61" y="82"/>
                      <a:pt x="62" y="81"/>
                    </a:cubicBezTo>
                    <a:cubicBezTo>
                      <a:pt x="63" y="81"/>
                      <a:pt x="63" y="80"/>
                      <a:pt x="64" y="80"/>
                    </a:cubicBezTo>
                    <a:cubicBezTo>
                      <a:pt x="66" y="78"/>
                      <a:pt x="69" y="77"/>
                      <a:pt x="71" y="74"/>
                    </a:cubicBezTo>
                    <a:cubicBezTo>
                      <a:pt x="72" y="74"/>
                      <a:pt x="72" y="74"/>
                      <a:pt x="73" y="73"/>
                    </a:cubicBezTo>
                    <a:cubicBezTo>
                      <a:pt x="73" y="73"/>
                      <a:pt x="74" y="72"/>
                      <a:pt x="74" y="72"/>
                    </a:cubicBezTo>
                    <a:cubicBezTo>
                      <a:pt x="75" y="71"/>
                      <a:pt x="75" y="70"/>
                      <a:pt x="76" y="69"/>
                    </a:cubicBezTo>
                    <a:cubicBezTo>
                      <a:pt x="77" y="68"/>
                      <a:pt x="78" y="67"/>
                      <a:pt x="79" y="65"/>
                    </a:cubicBezTo>
                    <a:cubicBezTo>
                      <a:pt x="79" y="65"/>
                      <a:pt x="79" y="65"/>
                      <a:pt x="79" y="64"/>
                    </a:cubicBezTo>
                    <a:cubicBezTo>
                      <a:pt x="80" y="64"/>
                      <a:pt x="80" y="63"/>
                      <a:pt x="80" y="62"/>
                    </a:cubicBezTo>
                    <a:cubicBezTo>
                      <a:pt x="81" y="62"/>
                      <a:pt x="81" y="62"/>
                      <a:pt x="81" y="61"/>
                    </a:cubicBezTo>
                    <a:cubicBezTo>
                      <a:pt x="81" y="61"/>
                      <a:pt x="82" y="60"/>
                      <a:pt x="82" y="60"/>
                    </a:cubicBezTo>
                    <a:cubicBezTo>
                      <a:pt x="82" y="59"/>
                      <a:pt x="82" y="58"/>
                      <a:pt x="83" y="58"/>
                    </a:cubicBezTo>
                    <a:cubicBezTo>
                      <a:pt x="83" y="56"/>
                      <a:pt x="83" y="55"/>
                      <a:pt x="84" y="54"/>
                    </a:cubicBezTo>
                    <a:cubicBezTo>
                      <a:pt x="84" y="53"/>
                      <a:pt x="84" y="52"/>
                      <a:pt x="84" y="52"/>
                    </a:cubicBezTo>
                    <a:cubicBezTo>
                      <a:pt x="84" y="51"/>
                      <a:pt x="85" y="50"/>
                      <a:pt x="85" y="49"/>
                    </a:cubicBezTo>
                    <a:cubicBezTo>
                      <a:pt x="85" y="49"/>
                      <a:pt x="85" y="48"/>
                      <a:pt x="85" y="47"/>
                    </a:cubicBezTo>
                    <a:cubicBezTo>
                      <a:pt x="85" y="46"/>
                      <a:pt x="85" y="44"/>
                      <a:pt x="85" y="43"/>
                    </a:cubicBezTo>
                    <a:cubicBezTo>
                      <a:pt x="85" y="41"/>
                      <a:pt x="85" y="40"/>
                      <a:pt x="85" y="39"/>
                    </a:cubicBezTo>
                    <a:cubicBezTo>
                      <a:pt x="85" y="38"/>
                      <a:pt x="85" y="37"/>
                      <a:pt x="85" y="36"/>
                    </a:cubicBezTo>
                    <a:cubicBezTo>
                      <a:pt x="85" y="36"/>
                      <a:pt x="84" y="35"/>
                      <a:pt x="84" y="34"/>
                    </a:cubicBezTo>
                    <a:cubicBezTo>
                      <a:pt x="84" y="34"/>
                      <a:pt x="84" y="33"/>
                      <a:pt x="84" y="32"/>
                    </a:cubicBezTo>
                    <a:cubicBezTo>
                      <a:pt x="83" y="31"/>
                      <a:pt x="83" y="30"/>
                      <a:pt x="83" y="28"/>
                    </a:cubicBezTo>
                    <a:cubicBezTo>
                      <a:pt x="82" y="28"/>
                      <a:pt x="82" y="28"/>
                      <a:pt x="82" y="27"/>
                    </a:cubicBezTo>
                    <a:cubicBezTo>
                      <a:pt x="82" y="26"/>
                      <a:pt x="81" y="25"/>
                      <a:pt x="81" y="24"/>
                    </a:cubicBezTo>
                    <a:cubicBezTo>
                      <a:pt x="81" y="24"/>
                      <a:pt x="81" y="24"/>
                      <a:pt x="80" y="23"/>
                    </a:cubicBezTo>
                    <a:cubicBezTo>
                      <a:pt x="80" y="23"/>
                      <a:pt x="80" y="22"/>
                      <a:pt x="79" y="22"/>
                    </a:cubicBezTo>
                    <a:cubicBezTo>
                      <a:pt x="78" y="20"/>
                      <a:pt x="77" y="18"/>
                      <a:pt x="76" y="17"/>
                    </a:cubicBezTo>
                    <a:cubicBezTo>
                      <a:pt x="75" y="16"/>
                      <a:pt x="75" y="15"/>
                      <a:pt x="74" y="14"/>
                    </a:cubicBezTo>
                    <a:cubicBezTo>
                      <a:pt x="74" y="14"/>
                      <a:pt x="73" y="13"/>
                      <a:pt x="73" y="13"/>
                    </a:cubicBezTo>
                    <a:cubicBezTo>
                      <a:pt x="72" y="12"/>
                      <a:pt x="72" y="12"/>
                      <a:pt x="71" y="11"/>
                    </a:cubicBezTo>
                    <a:cubicBezTo>
                      <a:pt x="70" y="10"/>
                      <a:pt x="69" y="10"/>
                      <a:pt x="68" y="9"/>
                    </a:cubicBezTo>
                    <a:cubicBezTo>
                      <a:pt x="67" y="8"/>
                      <a:pt x="65" y="7"/>
                      <a:pt x="64" y="6"/>
                    </a:cubicBezTo>
                    <a:cubicBezTo>
                      <a:pt x="63" y="6"/>
                      <a:pt x="63" y="5"/>
                      <a:pt x="62" y="5"/>
                    </a:cubicBezTo>
                    <a:cubicBezTo>
                      <a:pt x="62" y="5"/>
                      <a:pt x="61" y="5"/>
                      <a:pt x="61" y="5"/>
                    </a:cubicBezTo>
                    <a:cubicBezTo>
                      <a:pt x="61" y="4"/>
                      <a:pt x="60" y="4"/>
                      <a:pt x="60" y="4"/>
                    </a:cubicBezTo>
                    <a:cubicBezTo>
                      <a:pt x="60" y="4"/>
                      <a:pt x="60" y="4"/>
                      <a:pt x="60" y="4"/>
                    </a:cubicBezTo>
                    <a:cubicBezTo>
                      <a:pt x="59" y="4"/>
                      <a:pt x="59" y="3"/>
                      <a:pt x="58" y="3"/>
                    </a:cubicBezTo>
                    <a:cubicBezTo>
                      <a:pt x="58" y="3"/>
                      <a:pt x="58" y="3"/>
                      <a:pt x="58" y="3"/>
                    </a:cubicBezTo>
                    <a:cubicBezTo>
                      <a:pt x="58" y="3"/>
                      <a:pt x="57" y="3"/>
                      <a:pt x="56" y="3"/>
                    </a:cubicBezTo>
                    <a:cubicBezTo>
                      <a:pt x="56" y="3"/>
                      <a:pt x="56" y="3"/>
                      <a:pt x="56" y="3"/>
                    </a:cubicBezTo>
                    <a:cubicBezTo>
                      <a:pt x="55" y="2"/>
                      <a:pt x="54" y="2"/>
                      <a:pt x="52" y="1"/>
                    </a:cubicBezTo>
                    <a:cubicBezTo>
                      <a:pt x="52" y="1"/>
                      <a:pt x="51" y="1"/>
                      <a:pt x="51" y="1"/>
                    </a:cubicBezTo>
                    <a:cubicBezTo>
                      <a:pt x="51" y="1"/>
                      <a:pt x="50" y="1"/>
                      <a:pt x="50" y="1"/>
                    </a:cubicBezTo>
                    <a:cubicBezTo>
                      <a:pt x="49" y="1"/>
                      <a:pt x="47" y="0"/>
                      <a:pt x="45" y="0"/>
                    </a:cubicBezTo>
                    <a:cubicBezTo>
                      <a:pt x="45" y="3"/>
                      <a:pt x="45" y="3"/>
                      <a:pt x="45" y="3"/>
                    </a:cubicBezTo>
                    <a:cubicBezTo>
                      <a:pt x="47" y="3"/>
                      <a:pt x="49" y="3"/>
                      <a:pt x="51" y="3"/>
                    </a:cubicBezTo>
                    <a:cubicBezTo>
                      <a:pt x="50" y="4"/>
                      <a:pt x="50" y="4"/>
                      <a:pt x="50" y="4"/>
                    </a:cubicBezTo>
                    <a:cubicBezTo>
                      <a:pt x="49" y="4"/>
                      <a:pt x="49" y="4"/>
                      <a:pt x="49" y="4"/>
                    </a:cubicBezTo>
                    <a:cubicBezTo>
                      <a:pt x="48" y="4"/>
                      <a:pt x="48" y="4"/>
                      <a:pt x="47" y="4"/>
                    </a:cubicBezTo>
                    <a:cubicBezTo>
                      <a:pt x="47" y="4"/>
                      <a:pt x="47" y="4"/>
                      <a:pt x="47" y="5"/>
                    </a:cubicBezTo>
                    <a:cubicBezTo>
                      <a:pt x="48" y="5"/>
                      <a:pt x="49" y="5"/>
                      <a:pt x="49" y="5"/>
                    </a:cubicBezTo>
                    <a:cubicBezTo>
                      <a:pt x="50" y="5"/>
                      <a:pt x="51" y="5"/>
                      <a:pt x="51" y="5"/>
                    </a:cubicBezTo>
                    <a:cubicBezTo>
                      <a:pt x="51" y="4"/>
                      <a:pt x="51" y="4"/>
                      <a:pt x="51" y="4"/>
                    </a:cubicBezTo>
                    <a:cubicBezTo>
                      <a:pt x="51" y="4"/>
                      <a:pt x="52" y="4"/>
                      <a:pt x="52" y="4"/>
                    </a:cubicBezTo>
                    <a:cubicBezTo>
                      <a:pt x="52" y="4"/>
                      <a:pt x="53" y="4"/>
                      <a:pt x="53" y="4"/>
                    </a:cubicBezTo>
                    <a:cubicBezTo>
                      <a:pt x="53" y="4"/>
                      <a:pt x="53" y="4"/>
                      <a:pt x="53" y="5"/>
                    </a:cubicBezTo>
                    <a:cubicBezTo>
                      <a:pt x="53" y="5"/>
                      <a:pt x="54" y="5"/>
                      <a:pt x="54" y="4"/>
                    </a:cubicBezTo>
                    <a:cubicBezTo>
                      <a:pt x="54" y="4"/>
                      <a:pt x="54" y="4"/>
                      <a:pt x="54" y="4"/>
                    </a:cubicBezTo>
                    <a:cubicBezTo>
                      <a:pt x="55" y="4"/>
                      <a:pt x="55" y="5"/>
                      <a:pt x="56" y="5"/>
                    </a:cubicBezTo>
                    <a:cubicBezTo>
                      <a:pt x="57" y="5"/>
                      <a:pt x="58" y="6"/>
                      <a:pt x="59" y="6"/>
                    </a:cubicBezTo>
                    <a:cubicBezTo>
                      <a:pt x="59" y="6"/>
                      <a:pt x="58" y="6"/>
                      <a:pt x="58" y="6"/>
                    </a:cubicBezTo>
                    <a:cubicBezTo>
                      <a:pt x="58" y="6"/>
                      <a:pt x="58" y="6"/>
                      <a:pt x="57" y="6"/>
                    </a:cubicBezTo>
                    <a:cubicBezTo>
                      <a:pt x="57" y="6"/>
                      <a:pt x="58" y="7"/>
                      <a:pt x="58" y="7"/>
                    </a:cubicBezTo>
                    <a:cubicBezTo>
                      <a:pt x="59" y="7"/>
                      <a:pt x="59" y="7"/>
                      <a:pt x="59" y="8"/>
                    </a:cubicBezTo>
                    <a:cubicBezTo>
                      <a:pt x="59" y="9"/>
                      <a:pt x="58" y="8"/>
                      <a:pt x="58" y="8"/>
                    </a:cubicBezTo>
                    <a:cubicBezTo>
                      <a:pt x="57" y="8"/>
                      <a:pt x="56" y="9"/>
                      <a:pt x="55" y="8"/>
                    </a:cubicBezTo>
                    <a:cubicBezTo>
                      <a:pt x="56" y="7"/>
                      <a:pt x="56" y="7"/>
                      <a:pt x="56" y="7"/>
                    </a:cubicBezTo>
                    <a:cubicBezTo>
                      <a:pt x="56" y="7"/>
                      <a:pt x="56" y="7"/>
                      <a:pt x="56" y="7"/>
                    </a:cubicBezTo>
                    <a:cubicBezTo>
                      <a:pt x="56" y="7"/>
                      <a:pt x="55" y="7"/>
                      <a:pt x="55" y="7"/>
                    </a:cubicBezTo>
                    <a:cubicBezTo>
                      <a:pt x="55" y="7"/>
                      <a:pt x="55" y="8"/>
                      <a:pt x="54" y="8"/>
                    </a:cubicBezTo>
                    <a:cubicBezTo>
                      <a:pt x="54" y="8"/>
                      <a:pt x="54" y="8"/>
                      <a:pt x="53" y="8"/>
                    </a:cubicBezTo>
                    <a:cubicBezTo>
                      <a:pt x="53" y="8"/>
                      <a:pt x="52" y="8"/>
                      <a:pt x="52" y="9"/>
                    </a:cubicBezTo>
                    <a:cubicBezTo>
                      <a:pt x="52" y="9"/>
                      <a:pt x="51" y="9"/>
                      <a:pt x="51" y="9"/>
                    </a:cubicBezTo>
                    <a:cubicBezTo>
                      <a:pt x="51" y="9"/>
                      <a:pt x="50" y="9"/>
                      <a:pt x="49" y="9"/>
                    </a:cubicBezTo>
                    <a:cubicBezTo>
                      <a:pt x="49" y="10"/>
                      <a:pt x="48" y="10"/>
                      <a:pt x="48" y="10"/>
                    </a:cubicBezTo>
                    <a:cubicBezTo>
                      <a:pt x="48" y="11"/>
                      <a:pt x="47" y="11"/>
                      <a:pt x="47" y="11"/>
                    </a:cubicBezTo>
                    <a:cubicBezTo>
                      <a:pt x="47" y="12"/>
                      <a:pt x="48" y="12"/>
                      <a:pt x="48" y="12"/>
                    </a:cubicBezTo>
                    <a:cubicBezTo>
                      <a:pt x="48" y="12"/>
                      <a:pt x="47" y="13"/>
                      <a:pt x="48" y="13"/>
                    </a:cubicBezTo>
                    <a:cubicBezTo>
                      <a:pt x="48" y="13"/>
                      <a:pt x="48" y="13"/>
                      <a:pt x="48" y="13"/>
                    </a:cubicBezTo>
                    <a:cubicBezTo>
                      <a:pt x="49" y="13"/>
                      <a:pt x="50" y="14"/>
                      <a:pt x="50" y="14"/>
                    </a:cubicBezTo>
                    <a:cubicBezTo>
                      <a:pt x="51" y="14"/>
                      <a:pt x="51" y="14"/>
                      <a:pt x="52" y="14"/>
                    </a:cubicBezTo>
                    <a:cubicBezTo>
                      <a:pt x="52" y="14"/>
                      <a:pt x="53" y="14"/>
                      <a:pt x="53" y="15"/>
                    </a:cubicBezTo>
                    <a:cubicBezTo>
                      <a:pt x="53" y="15"/>
                      <a:pt x="52" y="15"/>
                      <a:pt x="52" y="16"/>
                    </a:cubicBezTo>
                    <a:cubicBezTo>
                      <a:pt x="53" y="16"/>
                      <a:pt x="52" y="16"/>
                      <a:pt x="52" y="17"/>
                    </a:cubicBezTo>
                    <a:cubicBezTo>
                      <a:pt x="52" y="17"/>
                      <a:pt x="53" y="18"/>
                      <a:pt x="53" y="18"/>
                    </a:cubicBezTo>
                    <a:cubicBezTo>
                      <a:pt x="53" y="18"/>
                      <a:pt x="54" y="17"/>
                      <a:pt x="54" y="17"/>
                    </a:cubicBezTo>
                    <a:cubicBezTo>
                      <a:pt x="54" y="16"/>
                      <a:pt x="54" y="15"/>
                      <a:pt x="55" y="15"/>
                    </a:cubicBezTo>
                    <a:cubicBezTo>
                      <a:pt x="57" y="15"/>
                      <a:pt x="59" y="14"/>
                      <a:pt x="59" y="12"/>
                    </a:cubicBezTo>
                    <a:cubicBezTo>
                      <a:pt x="59" y="12"/>
                      <a:pt x="58" y="11"/>
                      <a:pt x="59" y="11"/>
                    </a:cubicBezTo>
                    <a:cubicBezTo>
                      <a:pt x="59" y="11"/>
                      <a:pt x="59" y="10"/>
                      <a:pt x="59" y="10"/>
                    </a:cubicBezTo>
                    <a:cubicBezTo>
                      <a:pt x="59" y="10"/>
                      <a:pt x="59" y="10"/>
                      <a:pt x="60" y="10"/>
                    </a:cubicBezTo>
                    <a:cubicBezTo>
                      <a:pt x="60" y="9"/>
                      <a:pt x="60" y="9"/>
                      <a:pt x="60" y="9"/>
                    </a:cubicBezTo>
                    <a:cubicBezTo>
                      <a:pt x="60" y="9"/>
                      <a:pt x="60" y="9"/>
                      <a:pt x="60" y="9"/>
                    </a:cubicBezTo>
                    <a:cubicBezTo>
                      <a:pt x="60" y="9"/>
                      <a:pt x="61" y="9"/>
                      <a:pt x="61" y="9"/>
                    </a:cubicBezTo>
                    <a:cubicBezTo>
                      <a:pt x="61" y="9"/>
                      <a:pt x="62" y="9"/>
                      <a:pt x="62" y="9"/>
                    </a:cubicBezTo>
                    <a:cubicBezTo>
                      <a:pt x="62" y="9"/>
                      <a:pt x="63" y="9"/>
                      <a:pt x="63" y="9"/>
                    </a:cubicBezTo>
                    <a:cubicBezTo>
                      <a:pt x="63" y="9"/>
                      <a:pt x="64" y="9"/>
                      <a:pt x="64" y="10"/>
                    </a:cubicBezTo>
                    <a:cubicBezTo>
                      <a:pt x="64" y="10"/>
                      <a:pt x="64" y="10"/>
                      <a:pt x="65" y="10"/>
                    </a:cubicBezTo>
                    <a:cubicBezTo>
                      <a:pt x="64" y="11"/>
                      <a:pt x="64" y="11"/>
                      <a:pt x="64" y="11"/>
                    </a:cubicBezTo>
                    <a:cubicBezTo>
                      <a:pt x="64" y="11"/>
                      <a:pt x="64" y="11"/>
                      <a:pt x="64" y="11"/>
                    </a:cubicBezTo>
                    <a:cubicBezTo>
                      <a:pt x="64" y="12"/>
                      <a:pt x="65" y="12"/>
                      <a:pt x="65" y="12"/>
                    </a:cubicBezTo>
                    <a:cubicBezTo>
                      <a:pt x="65" y="12"/>
                      <a:pt x="66" y="12"/>
                      <a:pt x="66" y="12"/>
                    </a:cubicBezTo>
                    <a:cubicBezTo>
                      <a:pt x="66" y="11"/>
                      <a:pt x="67" y="11"/>
                      <a:pt x="67" y="11"/>
                    </a:cubicBezTo>
                    <a:cubicBezTo>
                      <a:pt x="67" y="11"/>
                      <a:pt x="68" y="12"/>
                      <a:pt x="68" y="12"/>
                    </a:cubicBezTo>
                    <a:cubicBezTo>
                      <a:pt x="68" y="12"/>
                      <a:pt x="68" y="12"/>
                      <a:pt x="68" y="12"/>
                    </a:cubicBezTo>
                    <a:cubicBezTo>
                      <a:pt x="68" y="13"/>
                      <a:pt x="68" y="13"/>
                      <a:pt x="68" y="14"/>
                    </a:cubicBezTo>
                    <a:cubicBezTo>
                      <a:pt x="68" y="15"/>
                      <a:pt x="69" y="14"/>
                      <a:pt x="70" y="15"/>
                    </a:cubicBezTo>
                    <a:cubicBezTo>
                      <a:pt x="70" y="15"/>
                      <a:pt x="70" y="15"/>
                      <a:pt x="70" y="15"/>
                    </a:cubicBezTo>
                    <a:cubicBezTo>
                      <a:pt x="70" y="16"/>
                      <a:pt x="71" y="16"/>
                      <a:pt x="71" y="16"/>
                    </a:cubicBezTo>
                    <a:cubicBezTo>
                      <a:pt x="71" y="17"/>
                      <a:pt x="70" y="17"/>
                      <a:pt x="70" y="18"/>
                    </a:cubicBezTo>
                    <a:cubicBezTo>
                      <a:pt x="70" y="18"/>
                      <a:pt x="70" y="18"/>
                      <a:pt x="70" y="19"/>
                    </a:cubicBezTo>
                    <a:cubicBezTo>
                      <a:pt x="70" y="19"/>
                      <a:pt x="71" y="19"/>
                      <a:pt x="71" y="19"/>
                    </a:cubicBezTo>
                    <a:cubicBezTo>
                      <a:pt x="71" y="20"/>
                      <a:pt x="71" y="20"/>
                      <a:pt x="71" y="20"/>
                    </a:cubicBezTo>
                    <a:cubicBezTo>
                      <a:pt x="71" y="21"/>
                      <a:pt x="71" y="21"/>
                      <a:pt x="71" y="21"/>
                    </a:cubicBezTo>
                    <a:cubicBezTo>
                      <a:pt x="70" y="21"/>
                      <a:pt x="70" y="21"/>
                      <a:pt x="70" y="21"/>
                    </a:cubicBezTo>
                    <a:cubicBezTo>
                      <a:pt x="69" y="21"/>
                      <a:pt x="69" y="21"/>
                      <a:pt x="69" y="21"/>
                    </a:cubicBezTo>
                    <a:cubicBezTo>
                      <a:pt x="69" y="21"/>
                      <a:pt x="68" y="21"/>
                      <a:pt x="68" y="21"/>
                    </a:cubicBezTo>
                    <a:cubicBezTo>
                      <a:pt x="68" y="21"/>
                      <a:pt x="67" y="21"/>
                      <a:pt x="67" y="20"/>
                    </a:cubicBezTo>
                    <a:cubicBezTo>
                      <a:pt x="67" y="20"/>
                      <a:pt x="68" y="19"/>
                      <a:pt x="69" y="18"/>
                    </a:cubicBezTo>
                    <a:cubicBezTo>
                      <a:pt x="69" y="18"/>
                      <a:pt x="69" y="18"/>
                      <a:pt x="69" y="18"/>
                    </a:cubicBezTo>
                    <a:cubicBezTo>
                      <a:pt x="69" y="17"/>
                      <a:pt x="68" y="18"/>
                      <a:pt x="68" y="18"/>
                    </a:cubicBezTo>
                    <a:cubicBezTo>
                      <a:pt x="68" y="18"/>
                      <a:pt x="67" y="18"/>
                      <a:pt x="67" y="19"/>
                    </a:cubicBezTo>
                    <a:cubicBezTo>
                      <a:pt x="66" y="19"/>
                      <a:pt x="65" y="18"/>
                      <a:pt x="64" y="19"/>
                    </a:cubicBezTo>
                    <a:cubicBezTo>
                      <a:pt x="64" y="19"/>
                      <a:pt x="65" y="19"/>
                      <a:pt x="65" y="19"/>
                    </a:cubicBezTo>
                    <a:cubicBezTo>
                      <a:pt x="65" y="19"/>
                      <a:pt x="64" y="20"/>
                      <a:pt x="64" y="19"/>
                    </a:cubicBezTo>
                    <a:cubicBezTo>
                      <a:pt x="64" y="19"/>
                      <a:pt x="64" y="19"/>
                      <a:pt x="64" y="19"/>
                    </a:cubicBezTo>
                    <a:cubicBezTo>
                      <a:pt x="64" y="19"/>
                      <a:pt x="63" y="18"/>
                      <a:pt x="62" y="19"/>
                    </a:cubicBezTo>
                    <a:cubicBezTo>
                      <a:pt x="62" y="19"/>
                      <a:pt x="61" y="19"/>
                      <a:pt x="61" y="19"/>
                    </a:cubicBezTo>
                    <a:cubicBezTo>
                      <a:pt x="62" y="20"/>
                      <a:pt x="63" y="19"/>
                      <a:pt x="63" y="20"/>
                    </a:cubicBezTo>
                    <a:cubicBezTo>
                      <a:pt x="63" y="20"/>
                      <a:pt x="62" y="21"/>
                      <a:pt x="62" y="21"/>
                    </a:cubicBezTo>
                    <a:cubicBezTo>
                      <a:pt x="62" y="22"/>
                      <a:pt x="62" y="22"/>
                      <a:pt x="63" y="22"/>
                    </a:cubicBezTo>
                    <a:cubicBezTo>
                      <a:pt x="63" y="22"/>
                      <a:pt x="63" y="22"/>
                      <a:pt x="63" y="22"/>
                    </a:cubicBezTo>
                    <a:cubicBezTo>
                      <a:pt x="64" y="22"/>
                      <a:pt x="64" y="22"/>
                      <a:pt x="64" y="22"/>
                    </a:cubicBezTo>
                    <a:cubicBezTo>
                      <a:pt x="64" y="22"/>
                      <a:pt x="65" y="21"/>
                      <a:pt x="65" y="21"/>
                    </a:cubicBezTo>
                    <a:cubicBezTo>
                      <a:pt x="66" y="22"/>
                      <a:pt x="65" y="22"/>
                      <a:pt x="64" y="23"/>
                    </a:cubicBezTo>
                    <a:cubicBezTo>
                      <a:pt x="63" y="23"/>
                      <a:pt x="62" y="23"/>
                      <a:pt x="62" y="23"/>
                    </a:cubicBezTo>
                    <a:cubicBezTo>
                      <a:pt x="61" y="23"/>
                      <a:pt x="60" y="25"/>
                      <a:pt x="60" y="24"/>
                    </a:cubicBezTo>
                    <a:cubicBezTo>
                      <a:pt x="60" y="23"/>
                      <a:pt x="61" y="23"/>
                      <a:pt x="61" y="23"/>
                    </a:cubicBezTo>
                    <a:cubicBezTo>
                      <a:pt x="60" y="23"/>
                      <a:pt x="59" y="23"/>
                      <a:pt x="59" y="23"/>
                    </a:cubicBezTo>
                    <a:cubicBezTo>
                      <a:pt x="58" y="24"/>
                      <a:pt x="56" y="24"/>
                      <a:pt x="56" y="25"/>
                    </a:cubicBezTo>
                    <a:cubicBezTo>
                      <a:pt x="56" y="25"/>
                      <a:pt x="56" y="26"/>
                      <a:pt x="56" y="26"/>
                    </a:cubicBezTo>
                    <a:cubicBezTo>
                      <a:pt x="56" y="26"/>
                      <a:pt x="55" y="26"/>
                      <a:pt x="55" y="26"/>
                    </a:cubicBezTo>
                    <a:cubicBezTo>
                      <a:pt x="55" y="26"/>
                      <a:pt x="54" y="26"/>
                      <a:pt x="54" y="26"/>
                    </a:cubicBezTo>
                    <a:cubicBezTo>
                      <a:pt x="54" y="27"/>
                      <a:pt x="53" y="27"/>
                      <a:pt x="53" y="27"/>
                    </a:cubicBezTo>
                    <a:cubicBezTo>
                      <a:pt x="53" y="27"/>
                      <a:pt x="53" y="27"/>
                      <a:pt x="52" y="28"/>
                    </a:cubicBezTo>
                    <a:cubicBezTo>
                      <a:pt x="52" y="28"/>
                      <a:pt x="52" y="28"/>
                      <a:pt x="52" y="28"/>
                    </a:cubicBezTo>
                    <a:cubicBezTo>
                      <a:pt x="51" y="28"/>
                      <a:pt x="51" y="29"/>
                      <a:pt x="51" y="29"/>
                    </a:cubicBezTo>
                    <a:cubicBezTo>
                      <a:pt x="51" y="29"/>
                      <a:pt x="50" y="29"/>
                      <a:pt x="50" y="29"/>
                    </a:cubicBezTo>
                    <a:cubicBezTo>
                      <a:pt x="50" y="29"/>
                      <a:pt x="50" y="30"/>
                      <a:pt x="50" y="31"/>
                    </a:cubicBezTo>
                    <a:cubicBezTo>
                      <a:pt x="50" y="31"/>
                      <a:pt x="49" y="31"/>
                      <a:pt x="48" y="32"/>
                    </a:cubicBezTo>
                    <a:cubicBezTo>
                      <a:pt x="48" y="32"/>
                      <a:pt x="48" y="32"/>
                      <a:pt x="47" y="32"/>
                    </a:cubicBezTo>
                    <a:cubicBezTo>
                      <a:pt x="47" y="33"/>
                      <a:pt x="46" y="33"/>
                      <a:pt x="46" y="33"/>
                    </a:cubicBezTo>
                    <a:cubicBezTo>
                      <a:pt x="46" y="33"/>
                      <a:pt x="46" y="33"/>
                      <a:pt x="45" y="34"/>
                    </a:cubicBezTo>
                    <a:cubicBezTo>
                      <a:pt x="45" y="53"/>
                      <a:pt x="45" y="53"/>
                      <a:pt x="45" y="53"/>
                    </a:cubicBezTo>
                    <a:cubicBezTo>
                      <a:pt x="46" y="53"/>
                      <a:pt x="46" y="53"/>
                      <a:pt x="46" y="53"/>
                    </a:cubicBezTo>
                    <a:cubicBezTo>
                      <a:pt x="46" y="52"/>
                      <a:pt x="46" y="52"/>
                      <a:pt x="47" y="52"/>
                    </a:cubicBezTo>
                    <a:cubicBezTo>
                      <a:pt x="47" y="51"/>
                      <a:pt x="48" y="52"/>
                      <a:pt x="48" y="51"/>
                    </a:cubicBezTo>
                    <a:cubicBezTo>
                      <a:pt x="49" y="51"/>
                      <a:pt x="49" y="51"/>
                      <a:pt x="49" y="51"/>
                    </a:cubicBezTo>
                    <a:cubicBezTo>
                      <a:pt x="49" y="51"/>
                      <a:pt x="49" y="50"/>
                      <a:pt x="50" y="51"/>
                    </a:cubicBezTo>
                    <a:cubicBezTo>
                      <a:pt x="50" y="51"/>
                      <a:pt x="49" y="51"/>
                      <a:pt x="50" y="52"/>
                    </a:cubicBezTo>
                    <a:cubicBezTo>
                      <a:pt x="50" y="52"/>
                      <a:pt x="51" y="51"/>
                      <a:pt x="51" y="51"/>
                    </a:cubicBezTo>
                    <a:cubicBezTo>
                      <a:pt x="51" y="51"/>
                      <a:pt x="52" y="51"/>
                      <a:pt x="52" y="51"/>
                    </a:cubicBezTo>
                    <a:cubicBezTo>
                      <a:pt x="52" y="52"/>
                      <a:pt x="52" y="52"/>
                      <a:pt x="53" y="52"/>
                    </a:cubicBezTo>
                    <a:cubicBezTo>
                      <a:pt x="53" y="52"/>
                      <a:pt x="53" y="52"/>
                      <a:pt x="54" y="52"/>
                    </a:cubicBezTo>
                    <a:cubicBezTo>
                      <a:pt x="54" y="52"/>
                      <a:pt x="55" y="52"/>
                      <a:pt x="55" y="52"/>
                    </a:cubicBezTo>
                    <a:cubicBezTo>
                      <a:pt x="55" y="52"/>
                      <a:pt x="56" y="52"/>
                      <a:pt x="56" y="52"/>
                    </a:cubicBezTo>
                    <a:cubicBezTo>
                      <a:pt x="57" y="52"/>
                      <a:pt x="57" y="52"/>
                      <a:pt x="57" y="52"/>
                    </a:cubicBezTo>
                    <a:cubicBezTo>
                      <a:pt x="58" y="53"/>
                      <a:pt x="58" y="52"/>
                      <a:pt x="58" y="52"/>
                    </a:cubicBezTo>
                    <a:cubicBezTo>
                      <a:pt x="58" y="53"/>
                      <a:pt x="58" y="53"/>
                      <a:pt x="58" y="53"/>
                    </a:cubicBezTo>
                    <a:cubicBezTo>
                      <a:pt x="59" y="53"/>
                      <a:pt x="59" y="53"/>
                      <a:pt x="59" y="54"/>
                    </a:cubicBezTo>
                    <a:cubicBezTo>
                      <a:pt x="59" y="54"/>
                      <a:pt x="59" y="54"/>
                      <a:pt x="60" y="54"/>
                    </a:cubicBezTo>
                    <a:cubicBezTo>
                      <a:pt x="60" y="54"/>
                      <a:pt x="60" y="55"/>
                      <a:pt x="60" y="55"/>
                    </a:cubicBezTo>
                    <a:cubicBezTo>
                      <a:pt x="61" y="55"/>
                      <a:pt x="62" y="56"/>
                      <a:pt x="62" y="56"/>
                    </a:cubicBezTo>
                    <a:cubicBezTo>
                      <a:pt x="63" y="56"/>
                      <a:pt x="63" y="56"/>
                      <a:pt x="63" y="56"/>
                    </a:cubicBezTo>
                    <a:cubicBezTo>
                      <a:pt x="64" y="56"/>
                      <a:pt x="65" y="56"/>
                      <a:pt x="66" y="57"/>
                    </a:cubicBezTo>
                    <a:cubicBezTo>
                      <a:pt x="66" y="57"/>
                      <a:pt x="66" y="57"/>
                      <a:pt x="66" y="58"/>
                    </a:cubicBezTo>
                    <a:cubicBezTo>
                      <a:pt x="67" y="58"/>
                      <a:pt x="66" y="58"/>
                      <a:pt x="67" y="59"/>
                    </a:cubicBezTo>
                    <a:cubicBezTo>
                      <a:pt x="67" y="59"/>
                      <a:pt x="68" y="59"/>
                      <a:pt x="67" y="60"/>
                    </a:cubicBezTo>
                    <a:cubicBezTo>
                      <a:pt x="67" y="61"/>
                      <a:pt x="68" y="61"/>
                      <a:pt x="68" y="61"/>
                    </a:cubicBezTo>
                    <a:cubicBezTo>
                      <a:pt x="68" y="61"/>
                      <a:pt x="69" y="62"/>
                      <a:pt x="69" y="62"/>
                    </a:cubicBezTo>
                    <a:cubicBezTo>
                      <a:pt x="69" y="62"/>
                      <a:pt x="69" y="62"/>
                      <a:pt x="69" y="62"/>
                    </a:cubicBezTo>
                    <a:cubicBezTo>
                      <a:pt x="70" y="62"/>
                      <a:pt x="70" y="62"/>
                      <a:pt x="71" y="62"/>
                    </a:cubicBezTo>
                    <a:cubicBezTo>
                      <a:pt x="71" y="62"/>
                      <a:pt x="71" y="62"/>
                      <a:pt x="72" y="62"/>
                    </a:cubicBezTo>
                    <a:cubicBezTo>
                      <a:pt x="72" y="62"/>
                      <a:pt x="72" y="63"/>
                      <a:pt x="72" y="63"/>
                    </a:cubicBezTo>
                    <a:cubicBezTo>
                      <a:pt x="72" y="63"/>
                      <a:pt x="73" y="63"/>
                      <a:pt x="73" y="63"/>
                    </a:cubicBezTo>
                    <a:cubicBezTo>
                      <a:pt x="74" y="63"/>
                      <a:pt x="74" y="63"/>
                      <a:pt x="75" y="63"/>
                    </a:cubicBezTo>
                    <a:cubicBezTo>
                      <a:pt x="75" y="63"/>
                      <a:pt x="75" y="63"/>
                      <a:pt x="75" y="63"/>
                    </a:cubicBezTo>
                    <a:cubicBezTo>
                      <a:pt x="76" y="63"/>
                      <a:pt x="76" y="64"/>
                      <a:pt x="77" y="64"/>
                    </a:cubicBezTo>
                    <a:cubicBezTo>
                      <a:pt x="71" y="73"/>
                      <a:pt x="62" y="80"/>
                      <a:pt x="52" y="82"/>
                    </a:cubicBezTo>
                    <a:cubicBezTo>
                      <a:pt x="52" y="82"/>
                      <a:pt x="52" y="81"/>
                      <a:pt x="52" y="81"/>
                    </a:cubicBezTo>
                    <a:cubicBezTo>
                      <a:pt x="52" y="80"/>
                      <a:pt x="52" y="79"/>
                      <a:pt x="52" y="79"/>
                    </a:cubicBezTo>
                    <a:cubicBezTo>
                      <a:pt x="52" y="78"/>
                      <a:pt x="52" y="77"/>
                      <a:pt x="51" y="77"/>
                    </a:cubicBezTo>
                    <a:cubicBezTo>
                      <a:pt x="51" y="76"/>
                      <a:pt x="50" y="76"/>
                      <a:pt x="50" y="75"/>
                    </a:cubicBezTo>
                    <a:cubicBezTo>
                      <a:pt x="49" y="75"/>
                      <a:pt x="49" y="75"/>
                      <a:pt x="49" y="75"/>
                    </a:cubicBezTo>
                    <a:cubicBezTo>
                      <a:pt x="48" y="75"/>
                      <a:pt x="46" y="74"/>
                      <a:pt x="46" y="73"/>
                    </a:cubicBezTo>
                    <a:cubicBezTo>
                      <a:pt x="46" y="73"/>
                      <a:pt x="46" y="73"/>
                      <a:pt x="46" y="72"/>
                    </a:cubicBezTo>
                    <a:cubicBezTo>
                      <a:pt x="46" y="72"/>
                      <a:pt x="46" y="72"/>
                      <a:pt x="45" y="72"/>
                    </a:cubicBezTo>
                    <a:lnTo>
                      <a:pt x="45" y="85"/>
                    </a:lnTo>
                    <a:close/>
                    <a:moveTo>
                      <a:pt x="1" y="34"/>
                    </a:moveTo>
                    <a:cubicBezTo>
                      <a:pt x="1" y="35"/>
                      <a:pt x="0" y="36"/>
                      <a:pt x="0" y="36"/>
                    </a:cubicBezTo>
                    <a:cubicBezTo>
                      <a:pt x="0" y="37"/>
                      <a:pt x="0" y="38"/>
                      <a:pt x="0" y="39"/>
                    </a:cubicBezTo>
                    <a:cubicBezTo>
                      <a:pt x="0" y="40"/>
                      <a:pt x="0" y="41"/>
                      <a:pt x="0" y="43"/>
                    </a:cubicBezTo>
                    <a:cubicBezTo>
                      <a:pt x="0" y="44"/>
                      <a:pt x="0" y="46"/>
                      <a:pt x="0" y="47"/>
                    </a:cubicBezTo>
                    <a:cubicBezTo>
                      <a:pt x="0" y="48"/>
                      <a:pt x="0" y="49"/>
                      <a:pt x="0" y="49"/>
                    </a:cubicBezTo>
                    <a:cubicBezTo>
                      <a:pt x="0" y="50"/>
                      <a:pt x="1" y="51"/>
                      <a:pt x="1" y="52"/>
                    </a:cubicBezTo>
                    <a:cubicBezTo>
                      <a:pt x="1" y="52"/>
                      <a:pt x="1" y="53"/>
                      <a:pt x="1" y="54"/>
                    </a:cubicBezTo>
                    <a:cubicBezTo>
                      <a:pt x="2" y="55"/>
                      <a:pt x="2" y="56"/>
                      <a:pt x="2" y="58"/>
                    </a:cubicBezTo>
                    <a:cubicBezTo>
                      <a:pt x="3" y="58"/>
                      <a:pt x="3" y="59"/>
                      <a:pt x="3" y="60"/>
                    </a:cubicBezTo>
                    <a:cubicBezTo>
                      <a:pt x="3" y="60"/>
                      <a:pt x="4" y="61"/>
                      <a:pt x="4" y="61"/>
                    </a:cubicBezTo>
                    <a:cubicBezTo>
                      <a:pt x="4" y="62"/>
                      <a:pt x="4" y="62"/>
                      <a:pt x="5" y="62"/>
                    </a:cubicBezTo>
                    <a:cubicBezTo>
                      <a:pt x="5" y="63"/>
                      <a:pt x="5" y="64"/>
                      <a:pt x="5" y="64"/>
                    </a:cubicBezTo>
                    <a:cubicBezTo>
                      <a:pt x="7" y="66"/>
                      <a:pt x="8" y="68"/>
                      <a:pt x="9" y="69"/>
                    </a:cubicBezTo>
                    <a:cubicBezTo>
                      <a:pt x="10" y="70"/>
                      <a:pt x="10" y="71"/>
                      <a:pt x="11" y="72"/>
                    </a:cubicBezTo>
                    <a:cubicBezTo>
                      <a:pt x="11" y="72"/>
                      <a:pt x="12" y="73"/>
                      <a:pt x="12" y="73"/>
                    </a:cubicBezTo>
                    <a:cubicBezTo>
                      <a:pt x="13" y="74"/>
                      <a:pt x="13" y="74"/>
                      <a:pt x="14" y="74"/>
                    </a:cubicBezTo>
                    <a:cubicBezTo>
                      <a:pt x="16" y="77"/>
                      <a:pt x="19" y="78"/>
                      <a:pt x="21" y="80"/>
                    </a:cubicBezTo>
                    <a:cubicBezTo>
                      <a:pt x="22" y="80"/>
                      <a:pt x="22" y="81"/>
                      <a:pt x="23" y="81"/>
                    </a:cubicBezTo>
                    <a:cubicBezTo>
                      <a:pt x="24" y="82"/>
                      <a:pt x="26" y="82"/>
                      <a:pt x="27" y="83"/>
                    </a:cubicBezTo>
                    <a:cubicBezTo>
                      <a:pt x="27" y="83"/>
                      <a:pt x="28" y="83"/>
                      <a:pt x="29" y="83"/>
                    </a:cubicBezTo>
                    <a:cubicBezTo>
                      <a:pt x="33" y="85"/>
                      <a:pt x="38" y="86"/>
                      <a:pt x="42" y="86"/>
                    </a:cubicBezTo>
                    <a:cubicBezTo>
                      <a:pt x="43" y="86"/>
                      <a:pt x="44" y="86"/>
                      <a:pt x="45" y="85"/>
                    </a:cubicBezTo>
                    <a:cubicBezTo>
                      <a:pt x="45" y="72"/>
                      <a:pt x="45" y="72"/>
                      <a:pt x="45" y="72"/>
                    </a:cubicBezTo>
                    <a:cubicBezTo>
                      <a:pt x="45" y="71"/>
                      <a:pt x="45" y="71"/>
                      <a:pt x="45" y="71"/>
                    </a:cubicBezTo>
                    <a:cubicBezTo>
                      <a:pt x="44" y="70"/>
                      <a:pt x="44" y="69"/>
                      <a:pt x="43" y="68"/>
                    </a:cubicBezTo>
                    <a:cubicBezTo>
                      <a:pt x="43" y="68"/>
                      <a:pt x="43" y="67"/>
                      <a:pt x="42" y="67"/>
                    </a:cubicBezTo>
                    <a:cubicBezTo>
                      <a:pt x="42" y="67"/>
                      <a:pt x="42" y="66"/>
                      <a:pt x="42" y="66"/>
                    </a:cubicBezTo>
                    <a:cubicBezTo>
                      <a:pt x="41" y="66"/>
                      <a:pt x="41" y="65"/>
                      <a:pt x="41" y="65"/>
                    </a:cubicBezTo>
                    <a:cubicBezTo>
                      <a:pt x="41" y="64"/>
                      <a:pt x="42" y="64"/>
                      <a:pt x="42" y="64"/>
                    </a:cubicBezTo>
                    <a:cubicBezTo>
                      <a:pt x="42" y="63"/>
                      <a:pt x="42" y="63"/>
                      <a:pt x="42" y="63"/>
                    </a:cubicBezTo>
                    <a:cubicBezTo>
                      <a:pt x="41" y="62"/>
                      <a:pt x="42" y="62"/>
                      <a:pt x="42" y="61"/>
                    </a:cubicBezTo>
                    <a:cubicBezTo>
                      <a:pt x="42" y="61"/>
                      <a:pt x="42" y="61"/>
                      <a:pt x="42" y="60"/>
                    </a:cubicBezTo>
                    <a:cubicBezTo>
                      <a:pt x="42" y="60"/>
                      <a:pt x="43" y="60"/>
                      <a:pt x="43" y="60"/>
                    </a:cubicBezTo>
                    <a:cubicBezTo>
                      <a:pt x="43" y="60"/>
                      <a:pt x="43" y="59"/>
                      <a:pt x="43" y="59"/>
                    </a:cubicBezTo>
                    <a:cubicBezTo>
                      <a:pt x="44" y="59"/>
                      <a:pt x="44" y="58"/>
                      <a:pt x="44" y="58"/>
                    </a:cubicBezTo>
                    <a:cubicBezTo>
                      <a:pt x="45" y="58"/>
                      <a:pt x="45" y="56"/>
                      <a:pt x="44" y="55"/>
                    </a:cubicBezTo>
                    <a:cubicBezTo>
                      <a:pt x="44" y="55"/>
                      <a:pt x="44" y="55"/>
                      <a:pt x="44" y="55"/>
                    </a:cubicBezTo>
                    <a:cubicBezTo>
                      <a:pt x="44" y="54"/>
                      <a:pt x="44" y="53"/>
                      <a:pt x="43" y="53"/>
                    </a:cubicBezTo>
                    <a:cubicBezTo>
                      <a:pt x="43" y="53"/>
                      <a:pt x="43" y="54"/>
                      <a:pt x="42" y="54"/>
                    </a:cubicBezTo>
                    <a:cubicBezTo>
                      <a:pt x="42" y="54"/>
                      <a:pt x="42" y="55"/>
                      <a:pt x="42" y="55"/>
                    </a:cubicBezTo>
                    <a:cubicBezTo>
                      <a:pt x="41" y="55"/>
                      <a:pt x="41" y="54"/>
                      <a:pt x="41" y="54"/>
                    </a:cubicBezTo>
                    <a:cubicBezTo>
                      <a:pt x="40" y="54"/>
                      <a:pt x="40" y="54"/>
                      <a:pt x="40" y="54"/>
                    </a:cubicBezTo>
                    <a:cubicBezTo>
                      <a:pt x="39" y="54"/>
                      <a:pt x="39" y="53"/>
                      <a:pt x="39" y="53"/>
                    </a:cubicBezTo>
                    <a:cubicBezTo>
                      <a:pt x="38" y="53"/>
                      <a:pt x="38" y="53"/>
                      <a:pt x="38" y="52"/>
                    </a:cubicBezTo>
                    <a:cubicBezTo>
                      <a:pt x="38" y="52"/>
                      <a:pt x="38" y="52"/>
                      <a:pt x="38" y="51"/>
                    </a:cubicBezTo>
                    <a:cubicBezTo>
                      <a:pt x="37" y="51"/>
                      <a:pt x="37" y="50"/>
                      <a:pt x="36" y="50"/>
                    </a:cubicBezTo>
                    <a:cubicBezTo>
                      <a:pt x="36" y="50"/>
                      <a:pt x="35" y="50"/>
                      <a:pt x="35" y="50"/>
                    </a:cubicBezTo>
                    <a:cubicBezTo>
                      <a:pt x="35" y="49"/>
                      <a:pt x="34" y="49"/>
                      <a:pt x="34" y="49"/>
                    </a:cubicBezTo>
                    <a:cubicBezTo>
                      <a:pt x="34" y="49"/>
                      <a:pt x="34" y="49"/>
                      <a:pt x="33" y="49"/>
                    </a:cubicBezTo>
                    <a:cubicBezTo>
                      <a:pt x="32" y="49"/>
                      <a:pt x="32" y="47"/>
                      <a:pt x="31" y="47"/>
                    </a:cubicBezTo>
                    <a:cubicBezTo>
                      <a:pt x="30" y="47"/>
                      <a:pt x="30" y="48"/>
                      <a:pt x="29" y="48"/>
                    </a:cubicBezTo>
                    <a:cubicBezTo>
                      <a:pt x="29" y="48"/>
                      <a:pt x="28" y="47"/>
                      <a:pt x="28" y="47"/>
                    </a:cubicBezTo>
                    <a:cubicBezTo>
                      <a:pt x="27" y="47"/>
                      <a:pt x="27" y="47"/>
                      <a:pt x="26" y="46"/>
                    </a:cubicBezTo>
                    <a:cubicBezTo>
                      <a:pt x="26" y="46"/>
                      <a:pt x="25" y="46"/>
                      <a:pt x="25" y="46"/>
                    </a:cubicBezTo>
                    <a:cubicBezTo>
                      <a:pt x="25" y="46"/>
                      <a:pt x="25" y="46"/>
                      <a:pt x="24" y="46"/>
                    </a:cubicBezTo>
                    <a:cubicBezTo>
                      <a:pt x="24" y="45"/>
                      <a:pt x="24" y="45"/>
                      <a:pt x="23" y="45"/>
                    </a:cubicBezTo>
                    <a:cubicBezTo>
                      <a:pt x="23" y="45"/>
                      <a:pt x="23" y="44"/>
                      <a:pt x="23" y="44"/>
                    </a:cubicBezTo>
                    <a:cubicBezTo>
                      <a:pt x="23" y="44"/>
                      <a:pt x="23" y="43"/>
                      <a:pt x="23" y="43"/>
                    </a:cubicBezTo>
                    <a:cubicBezTo>
                      <a:pt x="23" y="42"/>
                      <a:pt x="22" y="41"/>
                      <a:pt x="22" y="40"/>
                    </a:cubicBezTo>
                    <a:cubicBezTo>
                      <a:pt x="21" y="40"/>
                      <a:pt x="21" y="40"/>
                      <a:pt x="21" y="39"/>
                    </a:cubicBezTo>
                    <a:cubicBezTo>
                      <a:pt x="21" y="39"/>
                      <a:pt x="21" y="39"/>
                      <a:pt x="21" y="38"/>
                    </a:cubicBezTo>
                    <a:cubicBezTo>
                      <a:pt x="20" y="38"/>
                      <a:pt x="20" y="38"/>
                      <a:pt x="20" y="37"/>
                    </a:cubicBezTo>
                    <a:cubicBezTo>
                      <a:pt x="19" y="37"/>
                      <a:pt x="19" y="37"/>
                      <a:pt x="19" y="36"/>
                    </a:cubicBezTo>
                    <a:cubicBezTo>
                      <a:pt x="19" y="36"/>
                      <a:pt x="19" y="35"/>
                      <a:pt x="19" y="35"/>
                    </a:cubicBezTo>
                    <a:cubicBezTo>
                      <a:pt x="19" y="34"/>
                      <a:pt x="17" y="34"/>
                      <a:pt x="18" y="35"/>
                    </a:cubicBezTo>
                    <a:cubicBezTo>
                      <a:pt x="18" y="36"/>
                      <a:pt x="18" y="36"/>
                      <a:pt x="18" y="36"/>
                    </a:cubicBezTo>
                    <a:cubicBezTo>
                      <a:pt x="18" y="37"/>
                      <a:pt x="18" y="37"/>
                      <a:pt x="18" y="37"/>
                    </a:cubicBezTo>
                    <a:cubicBezTo>
                      <a:pt x="19" y="38"/>
                      <a:pt x="19" y="38"/>
                      <a:pt x="19" y="38"/>
                    </a:cubicBezTo>
                    <a:cubicBezTo>
                      <a:pt x="19" y="39"/>
                      <a:pt x="19" y="40"/>
                      <a:pt x="19" y="40"/>
                    </a:cubicBezTo>
                    <a:cubicBezTo>
                      <a:pt x="20" y="40"/>
                      <a:pt x="20" y="41"/>
                      <a:pt x="20" y="41"/>
                    </a:cubicBezTo>
                    <a:cubicBezTo>
                      <a:pt x="19" y="41"/>
                      <a:pt x="19" y="41"/>
                      <a:pt x="19" y="41"/>
                    </a:cubicBezTo>
                    <a:cubicBezTo>
                      <a:pt x="19" y="41"/>
                      <a:pt x="18" y="40"/>
                      <a:pt x="18" y="40"/>
                    </a:cubicBezTo>
                    <a:cubicBezTo>
                      <a:pt x="18" y="40"/>
                      <a:pt x="18" y="39"/>
                      <a:pt x="18" y="39"/>
                    </a:cubicBezTo>
                    <a:cubicBezTo>
                      <a:pt x="18" y="38"/>
                      <a:pt x="17" y="38"/>
                      <a:pt x="17" y="38"/>
                    </a:cubicBezTo>
                    <a:cubicBezTo>
                      <a:pt x="17" y="37"/>
                      <a:pt x="17" y="37"/>
                      <a:pt x="17" y="37"/>
                    </a:cubicBezTo>
                    <a:cubicBezTo>
                      <a:pt x="17" y="36"/>
                      <a:pt x="17" y="36"/>
                      <a:pt x="17" y="36"/>
                    </a:cubicBezTo>
                    <a:cubicBezTo>
                      <a:pt x="16" y="35"/>
                      <a:pt x="16" y="35"/>
                      <a:pt x="16" y="34"/>
                    </a:cubicBezTo>
                    <a:cubicBezTo>
                      <a:pt x="16" y="34"/>
                      <a:pt x="16" y="33"/>
                      <a:pt x="16" y="33"/>
                    </a:cubicBezTo>
                    <a:cubicBezTo>
                      <a:pt x="16" y="33"/>
                      <a:pt x="16" y="32"/>
                      <a:pt x="15" y="32"/>
                    </a:cubicBezTo>
                    <a:cubicBezTo>
                      <a:pt x="15" y="32"/>
                      <a:pt x="15" y="32"/>
                      <a:pt x="14" y="32"/>
                    </a:cubicBezTo>
                    <a:cubicBezTo>
                      <a:pt x="14" y="31"/>
                      <a:pt x="14" y="31"/>
                      <a:pt x="14" y="30"/>
                    </a:cubicBezTo>
                    <a:cubicBezTo>
                      <a:pt x="14" y="30"/>
                      <a:pt x="14" y="29"/>
                      <a:pt x="14" y="29"/>
                    </a:cubicBezTo>
                    <a:cubicBezTo>
                      <a:pt x="14" y="28"/>
                      <a:pt x="14" y="27"/>
                      <a:pt x="14" y="27"/>
                    </a:cubicBezTo>
                    <a:cubicBezTo>
                      <a:pt x="14" y="26"/>
                      <a:pt x="15" y="26"/>
                      <a:pt x="15" y="26"/>
                    </a:cubicBezTo>
                    <a:cubicBezTo>
                      <a:pt x="15" y="25"/>
                      <a:pt x="15" y="25"/>
                      <a:pt x="15" y="25"/>
                    </a:cubicBezTo>
                    <a:cubicBezTo>
                      <a:pt x="16" y="24"/>
                      <a:pt x="16" y="24"/>
                      <a:pt x="17" y="23"/>
                    </a:cubicBezTo>
                    <a:cubicBezTo>
                      <a:pt x="17" y="22"/>
                      <a:pt x="18" y="22"/>
                      <a:pt x="18" y="21"/>
                    </a:cubicBezTo>
                    <a:cubicBezTo>
                      <a:pt x="18" y="21"/>
                      <a:pt x="19" y="20"/>
                      <a:pt x="19" y="20"/>
                    </a:cubicBezTo>
                    <a:cubicBezTo>
                      <a:pt x="19" y="19"/>
                      <a:pt x="18" y="19"/>
                      <a:pt x="18" y="19"/>
                    </a:cubicBezTo>
                    <a:cubicBezTo>
                      <a:pt x="18" y="18"/>
                      <a:pt x="18" y="18"/>
                      <a:pt x="18" y="18"/>
                    </a:cubicBezTo>
                    <a:cubicBezTo>
                      <a:pt x="19" y="18"/>
                      <a:pt x="19" y="17"/>
                      <a:pt x="19" y="17"/>
                    </a:cubicBezTo>
                    <a:cubicBezTo>
                      <a:pt x="19" y="17"/>
                      <a:pt x="18" y="16"/>
                      <a:pt x="18" y="16"/>
                    </a:cubicBezTo>
                    <a:cubicBezTo>
                      <a:pt x="19" y="15"/>
                      <a:pt x="19" y="15"/>
                      <a:pt x="19" y="15"/>
                    </a:cubicBezTo>
                    <a:cubicBezTo>
                      <a:pt x="19" y="14"/>
                      <a:pt x="18" y="15"/>
                      <a:pt x="18" y="15"/>
                    </a:cubicBezTo>
                    <a:cubicBezTo>
                      <a:pt x="17" y="14"/>
                      <a:pt x="18" y="14"/>
                      <a:pt x="18" y="14"/>
                    </a:cubicBezTo>
                    <a:cubicBezTo>
                      <a:pt x="18" y="13"/>
                      <a:pt x="18" y="13"/>
                      <a:pt x="18" y="13"/>
                    </a:cubicBezTo>
                    <a:cubicBezTo>
                      <a:pt x="18" y="13"/>
                      <a:pt x="18" y="12"/>
                      <a:pt x="18" y="12"/>
                    </a:cubicBezTo>
                    <a:cubicBezTo>
                      <a:pt x="18" y="12"/>
                      <a:pt x="18" y="12"/>
                      <a:pt x="17" y="11"/>
                    </a:cubicBezTo>
                    <a:cubicBezTo>
                      <a:pt x="22" y="7"/>
                      <a:pt x="29" y="4"/>
                      <a:pt x="35" y="3"/>
                    </a:cubicBezTo>
                    <a:cubicBezTo>
                      <a:pt x="35" y="3"/>
                      <a:pt x="35" y="3"/>
                      <a:pt x="35" y="3"/>
                    </a:cubicBezTo>
                    <a:cubicBezTo>
                      <a:pt x="35" y="3"/>
                      <a:pt x="35" y="4"/>
                      <a:pt x="36" y="4"/>
                    </a:cubicBezTo>
                    <a:cubicBezTo>
                      <a:pt x="36" y="3"/>
                      <a:pt x="36" y="4"/>
                      <a:pt x="37" y="4"/>
                    </a:cubicBezTo>
                    <a:cubicBezTo>
                      <a:pt x="37" y="4"/>
                      <a:pt x="38" y="3"/>
                      <a:pt x="38" y="3"/>
                    </a:cubicBezTo>
                    <a:cubicBezTo>
                      <a:pt x="39" y="4"/>
                      <a:pt x="40" y="4"/>
                      <a:pt x="41" y="4"/>
                    </a:cubicBezTo>
                    <a:cubicBezTo>
                      <a:pt x="41" y="4"/>
                      <a:pt x="41" y="4"/>
                      <a:pt x="41" y="3"/>
                    </a:cubicBezTo>
                    <a:cubicBezTo>
                      <a:pt x="41" y="3"/>
                      <a:pt x="41" y="3"/>
                      <a:pt x="41" y="3"/>
                    </a:cubicBezTo>
                    <a:cubicBezTo>
                      <a:pt x="42" y="3"/>
                      <a:pt x="42" y="3"/>
                      <a:pt x="42" y="3"/>
                    </a:cubicBezTo>
                    <a:cubicBezTo>
                      <a:pt x="43" y="3"/>
                      <a:pt x="44" y="3"/>
                      <a:pt x="45" y="3"/>
                    </a:cubicBezTo>
                    <a:cubicBezTo>
                      <a:pt x="45" y="0"/>
                      <a:pt x="45" y="0"/>
                      <a:pt x="45" y="0"/>
                    </a:cubicBezTo>
                    <a:cubicBezTo>
                      <a:pt x="45" y="0"/>
                      <a:pt x="44" y="0"/>
                      <a:pt x="43" y="0"/>
                    </a:cubicBezTo>
                    <a:cubicBezTo>
                      <a:pt x="43" y="0"/>
                      <a:pt x="43" y="0"/>
                      <a:pt x="42" y="0"/>
                    </a:cubicBezTo>
                    <a:cubicBezTo>
                      <a:pt x="42" y="0"/>
                      <a:pt x="42" y="0"/>
                      <a:pt x="41" y="0"/>
                    </a:cubicBezTo>
                    <a:cubicBezTo>
                      <a:pt x="37" y="0"/>
                      <a:pt x="33" y="1"/>
                      <a:pt x="29" y="3"/>
                    </a:cubicBezTo>
                    <a:cubicBezTo>
                      <a:pt x="28" y="3"/>
                      <a:pt x="27" y="3"/>
                      <a:pt x="27" y="3"/>
                    </a:cubicBezTo>
                    <a:cubicBezTo>
                      <a:pt x="27" y="3"/>
                      <a:pt x="26" y="3"/>
                      <a:pt x="26" y="3"/>
                    </a:cubicBezTo>
                    <a:cubicBezTo>
                      <a:pt x="26" y="4"/>
                      <a:pt x="25" y="4"/>
                      <a:pt x="25" y="4"/>
                    </a:cubicBezTo>
                    <a:cubicBezTo>
                      <a:pt x="24" y="4"/>
                      <a:pt x="24" y="5"/>
                      <a:pt x="23" y="5"/>
                    </a:cubicBezTo>
                    <a:cubicBezTo>
                      <a:pt x="22" y="5"/>
                      <a:pt x="22" y="6"/>
                      <a:pt x="21" y="6"/>
                    </a:cubicBezTo>
                    <a:cubicBezTo>
                      <a:pt x="19" y="7"/>
                      <a:pt x="17" y="9"/>
                      <a:pt x="15" y="11"/>
                    </a:cubicBezTo>
                    <a:cubicBezTo>
                      <a:pt x="14" y="11"/>
                      <a:pt x="14" y="11"/>
                      <a:pt x="14" y="11"/>
                    </a:cubicBezTo>
                    <a:cubicBezTo>
                      <a:pt x="13" y="12"/>
                      <a:pt x="13" y="12"/>
                      <a:pt x="12" y="13"/>
                    </a:cubicBezTo>
                    <a:cubicBezTo>
                      <a:pt x="12" y="13"/>
                      <a:pt x="11" y="14"/>
                      <a:pt x="11" y="14"/>
                    </a:cubicBezTo>
                    <a:cubicBezTo>
                      <a:pt x="10" y="15"/>
                      <a:pt x="10" y="16"/>
                      <a:pt x="9" y="17"/>
                    </a:cubicBezTo>
                    <a:cubicBezTo>
                      <a:pt x="8" y="18"/>
                      <a:pt x="7" y="20"/>
                      <a:pt x="5" y="22"/>
                    </a:cubicBezTo>
                    <a:cubicBezTo>
                      <a:pt x="5" y="22"/>
                      <a:pt x="5" y="23"/>
                      <a:pt x="5" y="23"/>
                    </a:cubicBezTo>
                    <a:cubicBezTo>
                      <a:pt x="4" y="24"/>
                      <a:pt x="4" y="24"/>
                      <a:pt x="4" y="24"/>
                    </a:cubicBezTo>
                    <a:cubicBezTo>
                      <a:pt x="4" y="25"/>
                      <a:pt x="3" y="26"/>
                      <a:pt x="3" y="27"/>
                    </a:cubicBezTo>
                    <a:cubicBezTo>
                      <a:pt x="3" y="28"/>
                      <a:pt x="3" y="28"/>
                      <a:pt x="2" y="28"/>
                    </a:cubicBezTo>
                    <a:cubicBezTo>
                      <a:pt x="2" y="30"/>
                      <a:pt x="2" y="31"/>
                      <a:pt x="1" y="32"/>
                    </a:cubicBezTo>
                    <a:cubicBezTo>
                      <a:pt x="1" y="33"/>
                      <a:pt x="1" y="34"/>
                      <a:pt x="1" y="34"/>
                    </a:cubicBezTo>
                    <a:close/>
                    <a:moveTo>
                      <a:pt x="45" y="34"/>
                    </a:moveTo>
                    <a:cubicBezTo>
                      <a:pt x="45" y="53"/>
                      <a:pt x="45" y="53"/>
                      <a:pt x="45" y="53"/>
                    </a:cubicBezTo>
                    <a:cubicBezTo>
                      <a:pt x="45" y="54"/>
                      <a:pt x="45" y="54"/>
                      <a:pt x="45" y="54"/>
                    </a:cubicBezTo>
                    <a:cubicBezTo>
                      <a:pt x="45" y="54"/>
                      <a:pt x="44" y="53"/>
                      <a:pt x="44" y="53"/>
                    </a:cubicBezTo>
                    <a:cubicBezTo>
                      <a:pt x="43" y="53"/>
                      <a:pt x="42" y="53"/>
                      <a:pt x="41" y="53"/>
                    </a:cubicBezTo>
                    <a:cubicBezTo>
                      <a:pt x="41" y="53"/>
                      <a:pt x="40" y="52"/>
                      <a:pt x="40" y="51"/>
                    </a:cubicBezTo>
                    <a:cubicBezTo>
                      <a:pt x="40" y="51"/>
                      <a:pt x="40" y="50"/>
                      <a:pt x="40" y="50"/>
                    </a:cubicBezTo>
                    <a:cubicBezTo>
                      <a:pt x="40" y="49"/>
                      <a:pt x="40" y="49"/>
                      <a:pt x="40" y="49"/>
                    </a:cubicBezTo>
                    <a:cubicBezTo>
                      <a:pt x="40" y="48"/>
                      <a:pt x="40" y="48"/>
                      <a:pt x="39" y="47"/>
                    </a:cubicBezTo>
                    <a:cubicBezTo>
                      <a:pt x="38" y="47"/>
                      <a:pt x="37" y="48"/>
                      <a:pt x="36" y="47"/>
                    </a:cubicBezTo>
                    <a:cubicBezTo>
                      <a:pt x="36" y="47"/>
                      <a:pt x="36" y="47"/>
                      <a:pt x="36" y="47"/>
                    </a:cubicBezTo>
                    <a:cubicBezTo>
                      <a:pt x="37" y="46"/>
                      <a:pt x="36" y="46"/>
                      <a:pt x="37" y="46"/>
                    </a:cubicBezTo>
                    <a:cubicBezTo>
                      <a:pt x="37" y="46"/>
                      <a:pt x="37" y="45"/>
                      <a:pt x="37" y="45"/>
                    </a:cubicBezTo>
                    <a:cubicBezTo>
                      <a:pt x="37" y="45"/>
                      <a:pt x="37" y="45"/>
                      <a:pt x="37" y="44"/>
                    </a:cubicBezTo>
                    <a:cubicBezTo>
                      <a:pt x="37" y="44"/>
                      <a:pt x="38" y="44"/>
                      <a:pt x="38" y="44"/>
                    </a:cubicBezTo>
                    <a:cubicBezTo>
                      <a:pt x="38" y="43"/>
                      <a:pt x="38" y="43"/>
                      <a:pt x="37" y="43"/>
                    </a:cubicBezTo>
                    <a:cubicBezTo>
                      <a:pt x="37" y="43"/>
                      <a:pt x="36" y="43"/>
                      <a:pt x="36" y="43"/>
                    </a:cubicBezTo>
                    <a:cubicBezTo>
                      <a:pt x="35" y="43"/>
                      <a:pt x="35" y="45"/>
                      <a:pt x="34" y="45"/>
                    </a:cubicBezTo>
                    <a:cubicBezTo>
                      <a:pt x="34" y="45"/>
                      <a:pt x="33" y="45"/>
                      <a:pt x="33" y="45"/>
                    </a:cubicBezTo>
                    <a:cubicBezTo>
                      <a:pt x="32" y="45"/>
                      <a:pt x="32" y="45"/>
                      <a:pt x="32" y="45"/>
                    </a:cubicBezTo>
                    <a:cubicBezTo>
                      <a:pt x="31" y="45"/>
                      <a:pt x="31" y="45"/>
                      <a:pt x="30" y="45"/>
                    </a:cubicBezTo>
                    <a:cubicBezTo>
                      <a:pt x="30" y="45"/>
                      <a:pt x="30" y="43"/>
                      <a:pt x="30" y="43"/>
                    </a:cubicBezTo>
                    <a:cubicBezTo>
                      <a:pt x="29" y="42"/>
                      <a:pt x="30" y="41"/>
                      <a:pt x="30" y="40"/>
                    </a:cubicBezTo>
                    <a:cubicBezTo>
                      <a:pt x="30" y="40"/>
                      <a:pt x="30" y="39"/>
                      <a:pt x="30" y="39"/>
                    </a:cubicBezTo>
                    <a:cubicBezTo>
                      <a:pt x="31" y="39"/>
                      <a:pt x="30" y="38"/>
                      <a:pt x="31" y="38"/>
                    </a:cubicBezTo>
                    <a:cubicBezTo>
                      <a:pt x="31" y="37"/>
                      <a:pt x="32" y="37"/>
                      <a:pt x="32" y="37"/>
                    </a:cubicBezTo>
                    <a:cubicBezTo>
                      <a:pt x="33" y="36"/>
                      <a:pt x="33" y="36"/>
                      <a:pt x="34" y="36"/>
                    </a:cubicBezTo>
                    <a:cubicBezTo>
                      <a:pt x="35" y="36"/>
                      <a:pt x="35" y="36"/>
                      <a:pt x="36" y="36"/>
                    </a:cubicBezTo>
                    <a:cubicBezTo>
                      <a:pt x="36" y="36"/>
                      <a:pt x="36" y="36"/>
                      <a:pt x="36" y="36"/>
                    </a:cubicBezTo>
                    <a:cubicBezTo>
                      <a:pt x="37" y="36"/>
                      <a:pt x="37" y="36"/>
                      <a:pt x="38" y="35"/>
                    </a:cubicBezTo>
                    <a:cubicBezTo>
                      <a:pt x="39" y="35"/>
                      <a:pt x="39" y="35"/>
                      <a:pt x="40" y="35"/>
                    </a:cubicBezTo>
                    <a:cubicBezTo>
                      <a:pt x="40" y="35"/>
                      <a:pt x="41" y="36"/>
                      <a:pt x="41" y="36"/>
                    </a:cubicBezTo>
                    <a:cubicBezTo>
                      <a:pt x="41" y="36"/>
                      <a:pt x="42" y="35"/>
                      <a:pt x="42" y="36"/>
                    </a:cubicBezTo>
                    <a:cubicBezTo>
                      <a:pt x="42" y="36"/>
                      <a:pt x="43" y="36"/>
                      <a:pt x="43" y="36"/>
                    </a:cubicBezTo>
                    <a:cubicBezTo>
                      <a:pt x="43" y="37"/>
                      <a:pt x="42" y="37"/>
                      <a:pt x="43" y="38"/>
                    </a:cubicBezTo>
                    <a:cubicBezTo>
                      <a:pt x="43" y="38"/>
                      <a:pt x="44" y="38"/>
                      <a:pt x="44" y="38"/>
                    </a:cubicBezTo>
                    <a:cubicBezTo>
                      <a:pt x="45" y="38"/>
                      <a:pt x="44" y="38"/>
                      <a:pt x="44" y="37"/>
                    </a:cubicBezTo>
                    <a:cubicBezTo>
                      <a:pt x="44" y="37"/>
                      <a:pt x="44" y="37"/>
                      <a:pt x="44" y="36"/>
                    </a:cubicBezTo>
                    <a:cubicBezTo>
                      <a:pt x="44" y="36"/>
                      <a:pt x="44" y="36"/>
                      <a:pt x="44" y="36"/>
                    </a:cubicBezTo>
                    <a:cubicBezTo>
                      <a:pt x="44" y="35"/>
                      <a:pt x="45" y="34"/>
                      <a:pt x="45" y="3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30" name="ïŝlîḑê">
                <a:extLst>
                  <a:ext uri="{FF2B5EF4-FFF2-40B4-BE49-F238E27FC236}">
                    <a16:creationId xmlns:a16="http://schemas.microsoft.com/office/drawing/2014/main" id="{A2DA2702-453F-4DFA-8767-9EA1BCA004CE}"/>
                  </a:ext>
                </a:extLst>
              </p:cNvPr>
              <p:cNvSpPr/>
              <p:nvPr/>
            </p:nvSpPr>
            <p:spPr bwMode="auto">
              <a:xfrm>
                <a:off x="2569358" y="2646188"/>
                <a:ext cx="137246" cy="388456"/>
              </a:xfrm>
              <a:custGeom>
                <a:avLst/>
                <a:gdLst>
                  <a:gd name="T0" fmla="*/ 4 w 31"/>
                  <a:gd name="T1" fmla="*/ 11 h 88"/>
                  <a:gd name="T2" fmla="*/ 1 w 31"/>
                  <a:gd name="T3" fmla="*/ 22 h 88"/>
                  <a:gd name="T4" fmla="*/ 3 w 31"/>
                  <a:gd name="T5" fmla="*/ 31 h 88"/>
                  <a:gd name="T6" fmla="*/ 11 w 31"/>
                  <a:gd name="T7" fmla="*/ 40 h 88"/>
                  <a:gd name="T8" fmla="*/ 11 w 31"/>
                  <a:gd name="T9" fmla="*/ 88 h 88"/>
                  <a:gd name="T10" fmla="*/ 20 w 31"/>
                  <a:gd name="T11" fmla="*/ 88 h 88"/>
                  <a:gd name="T12" fmla="*/ 20 w 31"/>
                  <a:gd name="T13" fmla="*/ 40 h 88"/>
                  <a:gd name="T14" fmla="*/ 28 w 31"/>
                  <a:gd name="T15" fmla="*/ 31 h 88"/>
                  <a:gd name="T16" fmla="*/ 30 w 31"/>
                  <a:gd name="T17" fmla="*/ 22 h 88"/>
                  <a:gd name="T18" fmla="*/ 27 w 31"/>
                  <a:gd name="T19" fmla="*/ 11 h 88"/>
                  <a:gd name="T20" fmla="*/ 20 w 31"/>
                  <a:gd name="T21" fmla="*/ 0 h 88"/>
                  <a:gd name="T22" fmla="*/ 23 w 31"/>
                  <a:gd name="T23" fmla="*/ 21 h 88"/>
                  <a:gd name="T24" fmla="*/ 20 w 31"/>
                  <a:gd name="T25" fmla="*/ 21 h 88"/>
                  <a:gd name="T26" fmla="*/ 18 w 31"/>
                  <a:gd name="T27" fmla="*/ 0 h 88"/>
                  <a:gd name="T28" fmla="*/ 15 w 31"/>
                  <a:gd name="T29" fmla="*/ 0 h 88"/>
                  <a:gd name="T30" fmla="*/ 13 w 31"/>
                  <a:gd name="T31" fmla="*/ 0 h 88"/>
                  <a:gd name="T32" fmla="*/ 11 w 31"/>
                  <a:gd name="T33" fmla="*/ 21 h 88"/>
                  <a:gd name="T34" fmla="*/ 8 w 31"/>
                  <a:gd name="T35" fmla="*/ 21 h 88"/>
                  <a:gd name="T36" fmla="*/ 10 w 31"/>
                  <a:gd name="T37" fmla="*/ 0 h 88"/>
                  <a:gd name="T38" fmla="*/ 4 w 31"/>
                  <a:gd name="T39"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88">
                    <a:moveTo>
                      <a:pt x="4" y="11"/>
                    </a:moveTo>
                    <a:cubicBezTo>
                      <a:pt x="2" y="14"/>
                      <a:pt x="1" y="18"/>
                      <a:pt x="1" y="22"/>
                    </a:cubicBezTo>
                    <a:cubicBezTo>
                      <a:pt x="0" y="25"/>
                      <a:pt x="1" y="28"/>
                      <a:pt x="3" y="31"/>
                    </a:cubicBezTo>
                    <a:cubicBezTo>
                      <a:pt x="4" y="34"/>
                      <a:pt x="8" y="38"/>
                      <a:pt x="11" y="40"/>
                    </a:cubicBezTo>
                    <a:cubicBezTo>
                      <a:pt x="11" y="88"/>
                      <a:pt x="11" y="88"/>
                      <a:pt x="11" y="88"/>
                    </a:cubicBezTo>
                    <a:cubicBezTo>
                      <a:pt x="20" y="88"/>
                      <a:pt x="20" y="88"/>
                      <a:pt x="20" y="88"/>
                    </a:cubicBezTo>
                    <a:cubicBezTo>
                      <a:pt x="20" y="40"/>
                      <a:pt x="20" y="40"/>
                      <a:pt x="20" y="40"/>
                    </a:cubicBezTo>
                    <a:cubicBezTo>
                      <a:pt x="23" y="38"/>
                      <a:pt x="26" y="34"/>
                      <a:pt x="28" y="31"/>
                    </a:cubicBezTo>
                    <a:cubicBezTo>
                      <a:pt x="30" y="28"/>
                      <a:pt x="31" y="25"/>
                      <a:pt x="30" y="22"/>
                    </a:cubicBezTo>
                    <a:cubicBezTo>
                      <a:pt x="30" y="18"/>
                      <a:pt x="28" y="14"/>
                      <a:pt x="27" y="11"/>
                    </a:cubicBezTo>
                    <a:cubicBezTo>
                      <a:pt x="26" y="8"/>
                      <a:pt x="24" y="1"/>
                      <a:pt x="20" y="0"/>
                    </a:cubicBezTo>
                    <a:cubicBezTo>
                      <a:pt x="23" y="21"/>
                      <a:pt x="23" y="21"/>
                      <a:pt x="23" y="21"/>
                    </a:cubicBezTo>
                    <a:cubicBezTo>
                      <a:pt x="20" y="21"/>
                      <a:pt x="20" y="21"/>
                      <a:pt x="20" y="21"/>
                    </a:cubicBezTo>
                    <a:cubicBezTo>
                      <a:pt x="18" y="0"/>
                      <a:pt x="18" y="0"/>
                      <a:pt x="18" y="0"/>
                    </a:cubicBezTo>
                    <a:cubicBezTo>
                      <a:pt x="15" y="0"/>
                      <a:pt x="15" y="0"/>
                      <a:pt x="15" y="0"/>
                    </a:cubicBezTo>
                    <a:cubicBezTo>
                      <a:pt x="13" y="0"/>
                      <a:pt x="13" y="0"/>
                      <a:pt x="13" y="0"/>
                    </a:cubicBezTo>
                    <a:cubicBezTo>
                      <a:pt x="11" y="21"/>
                      <a:pt x="11" y="21"/>
                      <a:pt x="11" y="21"/>
                    </a:cubicBezTo>
                    <a:cubicBezTo>
                      <a:pt x="8" y="21"/>
                      <a:pt x="8" y="21"/>
                      <a:pt x="8" y="21"/>
                    </a:cubicBezTo>
                    <a:cubicBezTo>
                      <a:pt x="10" y="0"/>
                      <a:pt x="10" y="0"/>
                      <a:pt x="10" y="0"/>
                    </a:cubicBezTo>
                    <a:cubicBezTo>
                      <a:pt x="7" y="1"/>
                      <a:pt x="5" y="8"/>
                      <a:pt x="4" y="11"/>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31" name="íṩḷiḑe">
                <a:extLst>
                  <a:ext uri="{FF2B5EF4-FFF2-40B4-BE49-F238E27FC236}">
                    <a16:creationId xmlns:a16="http://schemas.microsoft.com/office/drawing/2014/main" id="{37DC6FF9-131A-4AC3-8DFC-3CD0FEE1E693}"/>
                  </a:ext>
                </a:extLst>
              </p:cNvPr>
              <p:cNvSpPr/>
              <p:nvPr/>
            </p:nvSpPr>
            <p:spPr bwMode="auto">
              <a:xfrm>
                <a:off x="2745817" y="2636385"/>
                <a:ext cx="140922" cy="398259"/>
              </a:xfrm>
              <a:custGeom>
                <a:avLst/>
                <a:gdLst>
                  <a:gd name="T0" fmla="*/ 20 w 32"/>
                  <a:gd name="T1" fmla="*/ 90 h 90"/>
                  <a:gd name="T2" fmla="*/ 20 w 32"/>
                  <a:gd name="T3" fmla="*/ 43 h 90"/>
                  <a:gd name="T4" fmla="*/ 32 w 32"/>
                  <a:gd name="T5" fmla="*/ 24 h 90"/>
                  <a:gd name="T6" fmla="*/ 16 w 32"/>
                  <a:gd name="T7" fmla="*/ 0 h 90"/>
                  <a:gd name="T8" fmla="*/ 0 w 32"/>
                  <a:gd name="T9" fmla="*/ 24 h 90"/>
                  <a:gd name="T10" fmla="*/ 12 w 32"/>
                  <a:gd name="T11" fmla="*/ 43 h 90"/>
                  <a:gd name="T12" fmla="*/ 12 w 32"/>
                  <a:gd name="T13" fmla="*/ 90 h 90"/>
                  <a:gd name="T14" fmla="*/ 20 w 32"/>
                  <a:gd name="T15" fmla="*/ 90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90">
                    <a:moveTo>
                      <a:pt x="20" y="90"/>
                    </a:moveTo>
                    <a:cubicBezTo>
                      <a:pt x="20" y="43"/>
                      <a:pt x="20" y="43"/>
                      <a:pt x="20" y="43"/>
                    </a:cubicBezTo>
                    <a:cubicBezTo>
                      <a:pt x="27" y="41"/>
                      <a:pt x="32" y="33"/>
                      <a:pt x="32" y="24"/>
                    </a:cubicBezTo>
                    <a:cubicBezTo>
                      <a:pt x="32" y="14"/>
                      <a:pt x="25" y="0"/>
                      <a:pt x="16" y="0"/>
                    </a:cubicBezTo>
                    <a:cubicBezTo>
                      <a:pt x="7" y="0"/>
                      <a:pt x="0" y="14"/>
                      <a:pt x="0" y="24"/>
                    </a:cubicBezTo>
                    <a:cubicBezTo>
                      <a:pt x="0" y="33"/>
                      <a:pt x="5" y="41"/>
                      <a:pt x="12" y="43"/>
                    </a:cubicBezTo>
                    <a:cubicBezTo>
                      <a:pt x="12" y="90"/>
                      <a:pt x="12" y="90"/>
                      <a:pt x="12" y="90"/>
                    </a:cubicBezTo>
                    <a:lnTo>
                      <a:pt x="20" y="9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32" name="iṧlïḍè">
                <a:extLst>
                  <a:ext uri="{FF2B5EF4-FFF2-40B4-BE49-F238E27FC236}">
                    <a16:creationId xmlns:a16="http://schemas.microsoft.com/office/drawing/2014/main" id="{F72B66F4-A1CF-4B16-90A1-AD741AC41CF8}"/>
                  </a:ext>
                </a:extLst>
              </p:cNvPr>
              <p:cNvSpPr/>
              <p:nvPr/>
            </p:nvSpPr>
            <p:spPr bwMode="auto">
              <a:xfrm>
                <a:off x="2896543" y="3078759"/>
                <a:ext cx="162980" cy="167882"/>
              </a:xfrm>
              <a:custGeom>
                <a:avLst/>
                <a:gdLst>
                  <a:gd name="T0" fmla="*/ 8 w 37"/>
                  <a:gd name="T1" fmla="*/ 35 h 38"/>
                  <a:gd name="T2" fmla="*/ 18 w 37"/>
                  <a:gd name="T3" fmla="*/ 38 h 38"/>
                  <a:gd name="T4" fmla="*/ 37 w 37"/>
                  <a:gd name="T5" fmla="*/ 19 h 38"/>
                  <a:gd name="T6" fmla="*/ 18 w 37"/>
                  <a:gd name="T7" fmla="*/ 0 h 38"/>
                  <a:gd name="T8" fmla="*/ 0 w 37"/>
                  <a:gd name="T9" fmla="*/ 17 h 38"/>
                  <a:gd name="T10" fmla="*/ 18 w 37"/>
                  <a:gd name="T11" fmla="*/ 17 h 38"/>
                  <a:gd name="T12" fmla="*/ 24 w 37"/>
                  <a:gd name="T13" fmla="*/ 17 h 38"/>
                  <a:gd name="T14" fmla="*/ 20 w 37"/>
                  <a:gd name="T15" fmla="*/ 21 h 38"/>
                  <a:gd name="T16" fmla="*/ 8 w 37"/>
                  <a:gd name="T17" fmla="*/ 3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38">
                    <a:moveTo>
                      <a:pt x="8" y="35"/>
                    </a:moveTo>
                    <a:cubicBezTo>
                      <a:pt x="11" y="37"/>
                      <a:pt x="14" y="38"/>
                      <a:pt x="18" y="38"/>
                    </a:cubicBezTo>
                    <a:cubicBezTo>
                      <a:pt x="29" y="38"/>
                      <a:pt x="37" y="30"/>
                      <a:pt x="37" y="19"/>
                    </a:cubicBezTo>
                    <a:cubicBezTo>
                      <a:pt x="37" y="9"/>
                      <a:pt x="29" y="0"/>
                      <a:pt x="18" y="0"/>
                    </a:cubicBezTo>
                    <a:cubicBezTo>
                      <a:pt x="9" y="0"/>
                      <a:pt x="1" y="7"/>
                      <a:pt x="0" y="17"/>
                    </a:cubicBezTo>
                    <a:cubicBezTo>
                      <a:pt x="18" y="17"/>
                      <a:pt x="18" y="17"/>
                      <a:pt x="18" y="17"/>
                    </a:cubicBezTo>
                    <a:cubicBezTo>
                      <a:pt x="24" y="17"/>
                      <a:pt x="24" y="17"/>
                      <a:pt x="24" y="17"/>
                    </a:cubicBezTo>
                    <a:cubicBezTo>
                      <a:pt x="20" y="21"/>
                      <a:pt x="20" y="21"/>
                      <a:pt x="20" y="21"/>
                    </a:cubicBezTo>
                    <a:lnTo>
                      <a:pt x="8" y="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33" name="ïšlídé">
                <a:extLst>
                  <a:ext uri="{FF2B5EF4-FFF2-40B4-BE49-F238E27FC236}">
                    <a16:creationId xmlns:a16="http://schemas.microsoft.com/office/drawing/2014/main" id="{F349A797-AD6D-496A-B8CB-B7BE77002EA9}"/>
                  </a:ext>
                </a:extLst>
              </p:cNvPr>
              <p:cNvSpPr/>
              <p:nvPr/>
            </p:nvSpPr>
            <p:spPr bwMode="auto">
              <a:xfrm>
                <a:off x="2635530" y="3162087"/>
                <a:ext cx="340665" cy="322284"/>
              </a:xfrm>
              <a:custGeom>
                <a:avLst/>
                <a:gdLst>
                  <a:gd name="T0" fmla="*/ 34 w 77"/>
                  <a:gd name="T1" fmla="*/ 39 h 73"/>
                  <a:gd name="T2" fmla="*/ 34 w 77"/>
                  <a:gd name="T3" fmla="*/ 41 h 73"/>
                  <a:gd name="T4" fmla="*/ 34 w 77"/>
                  <a:gd name="T5" fmla="*/ 43 h 73"/>
                  <a:gd name="T6" fmla="*/ 34 w 77"/>
                  <a:gd name="T7" fmla="*/ 67 h 73"/>
                  <a:gd name="T8" fmla="*/ 25 w 77"/>
                  <a:gd name="T9" fmla="*/ 73 h 73"/>
                  <a:gd name="T10" fmla="*/ 51 w 77"/>
                  <a:gd name="T11" fmla="*/ 73 h 73"/>
                  <a:gd name="T12" fmla="*/ 43 w 77"/>
                  <a:gd name="T13" fmla="*/ 67 h 73"/>
                  <a:gd name="T14" fmla="*/ 43 w 77"/>
                  <a:gd name="T15" fmla="*/ 43 h 73"/>
                  <a:gd name="T16" fmla="*/ 43 w 77"/>
                  <a:gd name="T17" fmla="*/ 41 h 73"/>
                  <a:gd name="T18" fmla="*/ 43 w 77"/>
                  <a:gd name="T19" fmla="*/ 39 h 73"/>
                  <a:gd name="T20" fmla="*/ 65 w 77"/>
                  <a:gd name="T21" fmla="*/ 14 h 73"/>
                  <a:gd name="T22" fmla="*/ 77 w 77"/>
                  <a:gd name="T23" fmla="*/ 0 h 73"/>
                  <a:gd name="T24" fmla="*/ 58 w 77"/>
                  <a:gd name="T25" fmla="*/ 0 h 73"/>
                  <a:gd name="T26" fmla="*/ 0 w 77"/>
                  <a:gd name="T27" fmla="*/ 0 h 73"/>
                  <a:gd name="T28" fmla="*/ 34 w 77"/>
                  <a:gd name="T29" fmla="*/ 3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73">
                    <a:moveTo>
                      <a:pt x="34" y="39"/>
                    </a:moveTo>
                    <a:cubicBezTo>
                      <a:pt x="34" y="41"/>
                      <a:pt x="34" y="41"/>
                      <a:pt x="34" y="41"/>
                    </a:cubicBezTo>
                    <a:cubicBezTo>
                      <a:pt x="34" y="43"/>
                      <a:pt x="34" y="43"/>
                      <a:pt x="34" y="43"/>
                    </a:cubicBezTo>
                    <a:cubicBezTo>
                      <a:pt x="34" y="67"/>
                      <a:pt x="34" y="67"/>
                      <a:pt x="34" y="67"/>
                    </a:cubicBezTo>
                    <a:cubicBezTo>
                      <a:pt x="29" y="68"/>
                      <a:pt x="25" y="70"/>
                      <a:pt x="25" y="73"/>
                    </a:cubicBezTo>
                    <a:cubicBezTo>
                      <a:pt x="51" y="73"/>
                      <a:pt x="51" y="73"/>
                      <a:pt x="51" y="73"/>
                    </a:cubicBezTo>
                    <a:cubicBezTo>
                      <a:pt x="51" y="70"/>
                      <a:pt x="47" y="68"/>
                      <a:pt x="43" y="67"/>
                    </a:cubicBezTo>
                    <a:cubicBezTo>
                      <a:pt x="43" y="43"/>
                      <a:pt x="43" y="43"/>
                      <a:pt x="43" y="43"/>
                    </a:cubicBezTo>
                    <a:cubicBezTo>
                      <a:pt x="43" y="41"/>
                      <a:pt x="43" y="41"/>
                      <a:pt x="43" y="41"/>
                    </a:cubicBezTo>
                    <a:cubicBezTo>
                      <a:pt x="43" y="39"/>
                      <a:pt x="43" y="39"/>
                      <a:pt x="43" y="39"/>
                    </a:cubicBezTo>
                    <a:cubicBezTo>
                      <a:pt x="65" y="14"/>
                      <a:pt x="65" y="14"/>
                      <a:pt x="65" y="14"/>
                    </a:cubicBezTo>
                    <a:cubicBezTo>
                      <a:pt x="77" y="0"/>
                      <a:pt x="77" y="0"/>
                      <a:pt x="77" y="0"/>
                    </a:cubicBezTo>
                    <a:cubicBezTo>
                      <a:pt x="58" y="0"/>
                      <a:pt x="58" y="0"/>
                      <a:pt x="58" y="0"/>
                    </a:cubicBezTo>
                    <a:cubicBezTo>
                      <a:pt x="0" y="0"/>
                      <a:pt x="0" y="0"/>
                      <a:pt x="0" y="0"/>
                    </a:cubicBezTo>
                    <a:lnTo>
                      <a:pt x="34" y="3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34" name="îŝľîḋe">
                <a:extLst>
                  <a:ext uri="{FF2B5EF4-FFF2-40B4-BE49-F238E27FC236}">
                    <a16:creationId xmlns:a16="http://schemas.microsoft.com/office/drawing/2014/main" id="{19A58A12-D5B9-4380-AE3F-A7F1617E9F23}"/>
                  </a:ext>
                </a:extLst>
              </p:cNvPr>
              <p:cNvSpPr/>
              <p:nvPr/>
            </p:nvSpPr>
            <p:spPr bwMode="auto">
              <a:xfrm>
                <a:off x="4879261" y="892623"/>
                <a:ext cx="366398" cy="93131"/>
              </a:xfrm>
              <a:custGeom>
                <a:avLst/>
                <a:gdLst>
                  <a:gd name="T0" fmla="*/ 198 w 299"/>
                  <a:gd name="T1" fmla="*/ 39 h 76"/>
                  <a:gd name="T2" fmla="*/ 104 w 299"/>
                  <a:gd name="T3" fmla="*/ 39 h 76"/>
                  <a:gd name="T4" fmla="*/ 104 w 299"/>
                  <a:gd name="T5" fmla="*/ 0 h 76"/>
                  <a:gd name="T6" fmla="*/ 0 w 299"/>
                  <a:gd name="T7" fmla="*/ 0 h 76"/>
                  <a:gd name="T8" fmla="*/ 0 w 299"/>
                  <a:gd name="T9" fmla="*/ 76 h 76"/>
                  <a:gd name="T10" fmla="*/ 299 w 299"/>
                  <a:gd name="T11" fmla="*/ 76 h 76"/>
                  <a:gd name="T12" fmla="*/ 299 w 299"/>
                  <a:gd name="T13" fmla="*/ 0 h 76"/>
                  <a:gd name="T14" fmla="*/ 198 w 299"/>
                  <a:gd name="T15" fmla="*/ 0 h 76"/>
                  <a:gd name="T16" fmla="*/ 198 w 299"/>
                  <a:gd name="T1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76">
                    <a:moveTo>
                      <a:pt x="198" y="39"/>
                    </a:moveTo>
                    <a:lnTo>
                      <a:pt x="104" y="39"/>
                    </a:lnTo>
                    <a:lnTo>
                      <a:pt x="104" y="0"/>
                    </a:lnTo>
                    <a:lnTo>
                      <a:pt x="0" y="0"/>
                    </a:lnTo>
                    <a:lnTo>
                      <a:pt x="0" y="76"/>
                    </a:lnTo>
                    <a:lnTo>
                      <a:pt x="299" y="76"/>
                    </a:lnTo>
                    <a:lnTo>
                      <a:pt x="299" y="0"/>
                    </a:lnTo>
                    <a:lnTo>
                      <a:pt x="198" y="0"/>
                    </a:lnTo>
                    <a:lnTo>
                      <a:pt x="198" y="39"/>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35" name="íşḷïḓê">
                <a:extLst>
                  <a:ext uri="{FF2B5EF4-FFF2-40B4-BE49-F238E27FC236}">
                    <a16:creationId xmlns:a16="http://schemas.microsoft.com/office/drawing/2014/main" id="{0E6B8513-4F6B-4512-AAC8-D721CCD8B5E5}"/>
                  </a:ext>
                </a:extLst>
              </p:cNvPr>
              <p:cNvSpPr/>
              <p:nvPr/>
            </p:nvSpPr>
            <p:spPr bwMode="auto">
              <a:xfrm>
                <a:off x="5028761" y="892623"/>
                <a:ext cx="71074" cy="25734"/>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36" name="ïṣ1îḍé">
                <a:extLst>
                  <a:ext uri="{FF2B5EF4-FFF2-40B4-BE49-F238E27FC236}">
                    <a16:creationId xmlns:a16="http://schemas.microsoft.com/office/drawing/2014/main" id="{11B2C72B-4DD0-4893-B66B-1772C8D8D9DC}"/>
                  </a:ext>
                </a:extLst>
              </p:cNvPr>
              <p:cNvSpPr/>
              <p:nvPr/>
            </p:nvSpPr>
            <p:spPr bwMode="auto">
              <a:xfrm>
                <a:off x="4879261" y="675725"/>
                <a:ext cx="366398" cy="194841"/>
              </a:xfrm>
              <a:custGeom>
                <a:avLst/>
                <a:gdLst>
                  <a:gd name="T0" fmla="*/ 223 w 299"/>
                  <a:gd name="T1" fmla="*/ 0 h 159"/>
                  <a:gd name="T2" fmla="*/ 151 w 299"/>
                  <a:gd name="T3" fmla="*/ 0 h 159"/>
                  <a:gd name="T4" fmla="*/ 151 w 299"/>
                  <a:gd name="T5" fmla="*/ 29 h 159"/>
                  <a:gd name="T6" fmla="*/ 198 w 299"/>
                  <a:gd name="T7" fmla="*/ 29 h 159"/>
                  <a:gd name="T8" fmla="*/ 198 w 299"/>
                  <a:gd name="T9" fmla="*/ 58 h 159"/>
                  <a:gd name="T10" fmla="*/ 151 w 299"/>
                  <a:gd name="T11" fmla="*/ 58 h 159"/>
                  <a:gd name="T12" fmla="*/ 151 w 299"/>
                  <a:gd name="T13" fmla="*/ 159 h 159"/>
                  <a:gd name="T14" fmla="*/ 198 w 299"/>
                  <a:gd name="T15" fmla="*/ 159 h 159"/>
                  <a:gd name="T16" fmla="*/ 299 w 299"/>
                  <a:gd name="T17" fmla="*/ 159 h 159"/>
                  <a:gd name="T18" fmla="*/ 299 w 299"/>
                  <a:gd name="T19" fmla="*/ 58 h 159"/>
                  <a:gd name="T20" fmla="*/ 223 w 299"/>
                  <a:gd name="T21" fmla="*/ 58 h 159"/>
                  <a:gd name="T22" fmla="*/ 223 w 299"/>
                  <a:gd name="T23" fmla="*/ 0 h 159"/>
                  <a:gd name="T24" fmla="*/ 151 w 299"/>
                  <a:gd name="T25" fmla="*/ 0 h 159"/>
                  <a:gd name="T26" fmla="*/ 79 w 299"/>
                  <a:gd name="T27" fmla="*/ 0 h 159"/>
                  <a:gd name="T28" fmla="*/ 79 w 299"/>
                  <a:gd name="T29" fmla="*/ 58 h 159"/>
                  <a:gd name="T30" fmla="*/ 0 w 299"/>
                  <a:gd name="T31" fmla="*/ 58 h 159"/>
                  <a:gd name="T32" fmla="*/ 0 w 299"/>
                  <a:gd name="T33" fmla="*/ 159 h 159"/>
                  <a:gd name="T34" fmla="*/ 104 w 299"/>
                  <a:gd name="T35" fmla="*/ 159 h 159"/>
                  <a:gd name="T36" fmla="*/ 151 w 299"/>
                  <a:gd name="T37" fmla="*/ 159 h 159"/>
                  <a:gd name="T38" fmla="*/ 151 w 299"/>
                  <a:gd name="T39" fmla="*/ 58 h 159"/>
                  <a:gd name="T40" fmla="*/ 104 w 299"/>
                  <a:gd name="T41" fmla="*/ 58 h 159"/>
                  <a:gd name="T42" fmla="*/ 104 w 299"/>
                  <a:gd name="T43" fmla="*/ 58 h 159"/>
                  <a:gd name="T44" fmla="*/ 104 w 299"/>
                  <a:gd name="T45" fmla="*/ 29 h 159"/>
                  <a:gd name="T46" fmla="*/ 151 w 299"/>
                  <a:gd name="T47" fmla="*/ 29 h 159"/>
                  <a:gd name="T48" fmla="*/ 151 w 299"/>
                  <a:gd name="T4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 h="159">
                    <a:moveTo>
                      <a:pt x="223" y="0"/>
                    </a:moveTo>
                    <a:lnTo>
                      <a:pt x="151" y="0"/>
                    </a:lnTo>
                    <a:lnTo>
                      <a:pt x="151" y="29"/>
                    </a:lnTo>
                    <a:lnTo>
                      <a:pt x="198" y="29"/>
                    </a:lnTo>
                    <a:lnTo>
                      <a:pt x="198" y="58"/>
                    </a:lnTo>
                    <a:lnTo>
                      <a:pt x="151" y="58"/>
                    </a:lnTo>
                    <a:lnTo>
                      <a:pt x="151" y="159"/>
                    </a:lnTo>
                    <a:lnTo>
                      <a:pt x="198" y="159"/>
                    </a:lnTo>
                    <a:lnTo>
                      <a:pt x="299" y="159"/>
                    </a:lnTo>
                    <a:lnTo>
                      <a:pt x="299" y="58"/>
                    </a:lnTo>
                    <a:lnTo>
                      <a:pt x="223" y="58"/>
                    </a:lnTo>
                    <a:lnTo>
                      <a:pt x="223" y="0"/>
                    </a:lnTo>
                    <a:close/>
                    <a:moveTo>
                      <a:pt x="151" y="0"/>
                    </a:moveTo>
                    <a:lnTo>
                      <a:pt x="79" y="0"/>
                    </a:lnTo>
                    <a:lnTo>
                      <a:pt x="79" y="58"/>
                    </a:lnTo>
                    <a:lnTo>
                      <a:pt x="0" y="58"/>
                    </a:lnTo>
                    <a:lnTo>
                      <a:pt x="0" y="159"/>
                    </a:lnTo>
                    <a:lnTo>
                      <a:pt x="104" y="159"/>
                    </a:lnTo>
                    <a:lnTo>
                      <a:pt x="151" y="159"/>
                    </a:lnTo>
                    <a:lnTo>
                      <a:pt x="151" y="58"/>
                    </a:lnTo>
                    <a:lnTo>
                      <a:pt x="104" y="58"/>
                    </a:lnTo>
                    <a:lnTo>
                      <a:pt x="104" y="58"/>
                    </a:lnTo>
                    <a:lnTo>
                      <a:pt x="104" y="29"/>
                    </a:lnTo>
                    <a:lnTo>
                      <a:pt x="151" y="29"/>
                    </a:lnTo>
                    <a:lnTo>
                      <a:pt x="151" y="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37" name="îṡḷiďê">
                <a:extLst>
                  <a:ext uri="{FF2B5EF4-FFF2-40B4-BE49-F238E27FC236}">
                    <a16:creationId xmlns:a16="http://schemas.microsoft.com/office/drawing/2014/main" id="{E64F4E53-05CE-4031-A820-2E507534A627}"/>
                  </a:ext>
                </a:extLst>
              </p:cNvPr>
              <p:cNvSpPr/>
              <p:nvPr/>
            </p:nvSpPr>
            <p:spPr bwMode="auto">
              <a:xfrm>
                <a:off x="2908797" y="1272501"/>
                <a:ext cx="371300" cy="379878"/>
              </a:xfrm>
              <a:custGeom>
                <a:avLst/>
                <a:gdLst>
                  <a:gd name="T0" fmla="*/ 42 w 84"/>
                  <a:gd name="T1" fmla="*/ 0 h 86"/>
                  <a:gd name="T2" fmla="*/ 33 w 84"/>
                  <a:gd name="T3" fmla="*/ 18 h 86"/>
                  <a:gd name="T4" fmla="*/ 33 w 84"/>
                  <a:gd name="T5" fmla="*/ 32 h 86"/>
                  <a:gd name="T6" fmla="*/ 0 w 84"/>
                  <a:gd name="T7" fmla="*/ 46 h 86"/>
                  <a:gd name="T8" fmla="*/ 0 w 84"/>
                  <a:gd name="T9" fmla="*/ 55 h 86"/>
                  <a:gd name="T10" fmla="*/ 33 w 84"/>
                  <a:gd name="T11" fmla="*/ 48 h 86"/>
                  <a:gd name="T12" fmla="*/ 33 w 84"/>
                  <a:gd name="T13" fmla="*/ 67 h 86"/>
                  <a:gd name="T14" fmla="*/ 19 w 84"/>
                  <a:gd name="T15" fmla="*/ 77 h 86"/>
                  <a:gd name="T16" fmla="*/ 19 w 84"/>
                  <a:gd name="T17" fmla="*/ 86 h 86"/>
                  <a:gd name="T18" fmla="*/ 42 w 84"/>
                  <a:gd name="T19" fmla="*/ 78 h 86"/>
                  <a:gd name="T20" fmla="*/ 65 w 84"/>
                  <a:gd name="T21" fmla="*/ 86 h 86"/>
                  <a:gd name="T22" fmla="*/ 65 w 84"/>
                  <a:gd name="T23" fmla="*/ 77 h 86"/>
                  <a:gd name="T24" fmla="*/ 52 w 84"/>
                  <a:gd name="T25" fmla="*/ 67 h 86"/>
                  <a:gd name="T26" fmla="*/ 52 w 84"/>
                  <a:gd name="T27" fmla="*/ 48 h 86"/>
                  <a:gd name="T28" fmla="*/ 84 w 84"/>
                  <a:gd name="T29" fmla="*/ 55 h 86"/>
                  <a:gd name="T30" fmla="*/ 84 w 84"/>
                  <a:gd name="T31" fmla="*/ 46 h 86"/>
                  <a:gd name="T32" fmla="*/ 52 w 84"/>
                  <a:gd name="T33" fmla="*/ 32 h 86"/>
                  <a:gd name="T34" fmla="*/ 52 w 84"/>
                  <a:gd name="T35" fmla="*/ 18 h 86"/>
                  <a:gd name="T36" fmla="*/ 42 w 84"/>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86">
                    <a:moveTo>
                      <a:pt x="42" y="0"/>
                    </a:moveTo>
                    <a:cubicBezTo>
                      <a:pt x="37" y="0"/>
                      <a:pt x="33" y="13"/>
                      <a:pt x="33" y="18"/>
                    </a:cubicBezTo>
                    <a:cubicBezTo>
                      <a:pt x="33" y="32"/>
                      <a:pt x="33" y="32"/>
                      <a:pt x="33" y="32"/>
                    </a:cubicBezTo>
                    <a:cubicBezTo>
                      <a:pt x="0" y="46"/>
                      <a:pt x="0" y="46"/>
                      <a:pt x="0" y="46"/>
                    </a:cubicBezTo>
                    <a:cubicBezTo>
                      <a:pt x="0" y="55"/>
                      <a:pt x="0" y="55"/>
                      <a:pt x="0" y="55"/>
                    </a:cubicBezTo>
                    <a:cubicBezTo>
                      <a:pt x="33" y="48"/>
                      <a:pt x="33" y="48"/>
                      <a:pt x="33" y="48"/>
                    </a:cubicBezTo>
                    <a:cubicBezTo>
                      <a:pt x="33" y="67"/>
                      <a:pt x="33" y="67"/>
                      <a:pt x="33" y="67"/>
                    </a:cubicBezTo>
                    <a:cubicBezTo>
                      <a:pt x="19" y="77"/>
                      <a:pt x="19" y="77"/>
                      <a:pt x="19" y="77"/>
                    </a:cubicBezTo>
                    <a:cubicBezTo>
                      <a:pt x="19" y="86"/>
                      <a:pt x="19" y="86"/>
                      <a:pt x="19" y="86"/>
                    </a:cubicBezTo>
                    <a:cubicBezTo>
                      <a:pt x="42" y="78"/>
                      <a:pt x="42" y="78"/>
                      <a:pt x="42" y="78"/>
                    </a:cubicBezTo>
                    <a:cubicBezTo>
                      <a:pt x="65" y="86"/>
                      <a:pt x="65" y="86"/>
                      <a:pt x="65" y="86"/>
                    </a:cubicBezTo>
                    <a:cubicBezTo>
                      <a:pt x="65" y="77"/>
                      <a:pt x="65" y="77"/>
                      <a:pt x="65" y="77"/>
                    </a:cubicBezTo>
                    <a:cubicBezTo>
                      <a:pt x="52" y="67"/>
                      <a:pt x="52" y="67"/>
                      <a:pt x="52" y="67"/>
                    </a:cubicBezTo>
                    <a:cubicBezTo>
                      <a:pt x="52" y="48"/>
                      <a:pt x="52" y="48"/>
                      <a:pt x="52" y="48"/>
                    </a:cubicBezTo>
                    <a:cubicBezTo>
                      <a:pt x="84" y="55"/>
                      <a:pt x="84" y="55"/>
                      <a:pt x="84" y="55"/>
                    </a:cubicBezTo>
                    <a:cubicBezTo>
                      <a:pt x="84" y="46"/>
                      <a:pt x="84" y="46"/>
                      <a:pt x="84" y="46"/>
                    </a:cubicBezTo>
                    <a:cubicBezTo>
                      <a:pt x="52" y="32"/>
                      <a:pt x="52" y="32"/>
                      <a:pt x="52" y="32"/>
                    </a:cubicBezTo>
                    <a:cubicBezTo>
                      <a:pt x="52" y="18"/>
                      <a:pt x="52" y="18"/>
                      <a:pt x="52" y="18"/>
                    </a:cubicBezTo>
                    <a:cubicBezTo>
                      <a:pt x="52" y="13"/>
                      <a:pt x="48" y="0"/>
                      <a:pt x="42"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38" name="ïSḷîḋê">
                <a:extLst>
                  <a:ext uri="{FF2B5EF4-FFF2-40B4-BE49-F238E27FC236}">
                    <a16:creationId xmlns:a16="http://schemas.microsoft.com/office/drawing/2014/main" id="{3AD58E0E-64C7-4E69-A4A2-745B372DBAEE}"/>
                  </a:ext>
                </a:extLst>
              </p:cNvPr>
              <p:cNvSpPr/>
              <p:nvPr/>
            </p:nvSpPr>
            <p:spPr bwMode="auto">
              <a:xfrm>
                <a:off x="6251723" y="2292044"/>
                <a:ext cx="269591" cy="216898"/>
              </a:xfrm>
              <a:custGeom>
                <a:avLst/>
                <a:gdLst>
                  <a:gd name="T0" fmla="*/ 48 w 61"/>
                  <a:gd name="T1" fmla="*/ 49 h 49"/>
                  <a:gd name="T2" fmla="*/ 48 w 61"/>
                  <a:gd name="T3" fmla="*/ 32 h 49"/>
                  <a:gd name="T4" fmla="*/ 56 w 61"/>
                  <a:gd name="T5" fmla="*/ 24 h 49"/>
                  <a:gd name="T6" fmla="*/ 61 w 61"/>
                  <a:gd name="T7" fmla="*/ 24 h 49"/>
                  <a:gd name="T8" fmla="*/ 61 w 61"/>
                  <a:gd name="T9" fmla="*/ 6 h 49"/>
                  <a:gd name="T10" fmla="*/ 54 w 61"/>
                  <a:gd name="T11" fmla="*/ 0 h 49"/>
                  <a:gd name="T12" fmla="*/ 39 w 61"/>
                  <a:gd name="T13" fmla="*/ 0 h 49"/>
                  <a:gd name="T14" fmla="*/ 39 w 61"/>
                  <a:gd name="T15" fmla="*/ 8 h 49"/>
                  <a:gd name="T16" fmla="*/ 45 w 61"/>
                  <a:gd name="T17" fmla="*/ 13 h 49"/>
                  <a:gd name="T18" fmla="*/ 39 w 61"/>
                  <a:gd name="T19" fmla="*/ 19 h 49"/>
                  <a:gd name="T20" fmla="*/ 39 w 61"/>
                  <a:gd name="T21" fmla="*/ 22 h 49"/>
                  <a:gd name="T22" fmla="*/ 45 w 61"/>
                  <a:gd name="T23" fmla="*/ 28 h 49"/>
                  <a:gd name="T24" fmla="*/ 39 w 61"/>
                  <a:gd name="T25" fmla="*/ 33 h 49"/>
                  <a:gd name="T26" fmla="*/ 39 w 61"/>
                  <a:gd name="T27" fmla="*/ 49 h 49"/>
                  <a:gd name="T28" fmla="*/ 48 w 61"/>
                  <a:gd name="T29" fmla="*/ 49 h 49"/>
                  <a:gd name="T30" fmla="*/ 39 w 61"/>
                  <a:gd name="T31" fmla="*/ 0 h 49"/>
                  <a:gd name="T32" fmla="*/ 22 w 61"/>
                  <a:gd name="T33" fmla="*/ 0 h 49"/>
                  <a:gd name="T34" fmla="*/ 22 w 61"/>
                  <a:gd name="T35" fmla="*/ 8 h 49"/>
                  <a:gd name="T36" fmla="*/ 22 w 61"/>
                  <a:gd name="T37" fmla="*/ 8 h 49"/>
                  <a:gd name="T38" fmla="*/ 22 w 61"/>
                  <a:gd name="T39" fmla="*/ 8 h 49"/>
                  <a:gd name="T40" fmla="*/ 27 w 61"/>
                  <a:gd name="T41" fmla="*/ 13 h 49"/>
                  <a:gd name="T42" fmla="*/ 22 w 61"/>
                  <a:gd name="T43" fmla="*/ 19 h 49"/>
                  <a:gd name="T44" fmla="*/ 22 w 61"/>
                  <a:gd name="T45" fmla="*/ 19 h 49"/>
                  <a:gd name="T46" fmla="*/ 22 w 61"/>
                  <a:gd name="T47" fmla="*/ 22 h 49"/>
                  <a:gd name="T48" fmla="*/ 22 w 61"/>
                  <a:gd name="T49" fmla="*/ 22 h 49"/>
                  <a:gd name="T50" fmla="*/ 22 w 61"/>
                  <a:gd name="T51" fmla="*/ 22 h 49"/>
                  <a:gd name="T52" fmla="*/ 27 w 61"/>
                  <a:gd name="T53" fmla="*/ 28 h 49"/>
                  <a:gd name="T54" fmla="*/ 22 w 61"/>
                  <a:gd name="T55" fmla="*/ 33 h 49"/>
                  <a:gd name="T56" fmla="*/ 22 w 61"/>
                  <a:gd name="T57" fmla="*/ 33 h 49"/>
                  <a:gd name="T58" fmla="*/ 22 w 61"/>
                  <a:gd name="T59" fmla="*/ 49 h 49"/>
                  <a:gd name="T60" fmla="*/ 39 w 61"/>
                  <a:gd name="T61" fmla="*/ 49 h 49"/>
                  <a:gd name="T62" fmla="*/ 39 w 61"/>
                  <a:gd name="T63" fmla="*/ 33 h 49"/>
                  <a:gd name="T64" fmla="*/ 39 w 61"/>
                  <a:gd name="T65" fmla="*/ 33 h 49"/>
                  <a:gd name="T66" fmla="*/ 34 w 61"/>
                  <a:gd name="T67" fmla="*/ 28 h 49"/>
                  <a:gd name="T68" fmla="*/ 39 w 61"/>
                  <a:gd name="T69" fmla="*/ 22 h 49"/>
                  <a:gd name="T70" fmla="*/ 39 w 61"/>
                  <a:gd name="T71" fmla="*/ 22 h 49"/>
                  <a:gd name="T72" fmla="*/ 39 w 61"/>
                  <a:gd name="T73" fmla="*/ 22 h 49"/>
                  <a:gd name="T74" fmla="*/ 39 w 61"/>
                  <a:gd name="T75" fmla="*/ 19 h 49"/>
                  <a:gd name="T76" fmla="*/ 39 w 61"/>
                  <a:gd name="T77" fmla="*/ 19 h 49"/>
                  <a:gd name="T78" fmla="*/ 34 w 61"/>
                  <a:gd name="T79" fmla="*/ 13 h 49"/>
                  <a:gd name="T80" fmla="*/ 39 w 61"/>
                  <a:gd name="T81" fmla="*/ 8 h 49"/>
                  <a:gd name="T82" fmla="*/ 39 w 61"/>
                  <a:gd name="T83" fmla="*/ 8 h 49"/>
                  <a:gd name="T84" fmla="*/ 39 w 61"/>
                  <a:gd name="T85" fmla="*/ 8 h 49"/>
                  <a:gd name="T86" fmla="*/ 39 w 61"/>
                  <a:gd name="T87" fmla="*/ 0 h 49"/>
                  <a:gd name="T88" fmla="*/ 22 w 61"/>
                  <a:gd name="T89" fmla="*/ 0 h 49"/>
                  <a:gd name="T90" fmla="*/ 6 w 61"/>
                  <a:gd name="T91" fmla="*/ 0 h 49"/>
                  <a:gd name="T92" fmla="*/ 0 w 61"/>
                  <a:gd name="T93" fmla="*/ 6 h 49"/>
                  <a:gd name="T94" fmla="*/ 0 w 61"/>
                  <a:gd name="T95" fmla="*/ 24 h 49"/>
                  <a:gd name="T96" fmla="*/ 5 w 61"/>
                  <a:gd name="T97" fmla="*/ 24 h 49"/>
                  <a:gd name="T98" fmla="*/ 13 w 61"/>
                  <a:gd name="T99" fmla="*/ 32 h 49"/>
                  <a:gd name="T100" fmla="*/ 13 w 61"/>
                  <a:gd name="T101" fmla="*/ 49 h 49"/>
                  <a:gd name="T102" fmla="*/ 22 w 61"/>
                  <a:gd name="T103" fmla="*/ 49 h 49"/>
                  <a:gd name="T104" fmla="*/ 22 w 61"/>
                  <a:gd name="T105" fmla="*/ 33 h 49"/>
                  <a:gd name="T106" fmla="*/ 16 w 61"/>
                  <a:gd name="T107" fmla="*/ 28 h 49"/>
                  <a:gd name="T108" fmla="*/ 22 w 61"/>
                  <a:gd name="T109" fmla="*/ 22 h 49"/>
                  <a:gd name="T110" fmla="*/ 22 w 61"/>
                  <a:gd name="T111" fmla="*/ 19 h 49"/>
                  <a:gd name="T112" fmla="*/ 16 w 61"/>
                  <a:gd name="T113" fmla="*/ 13 h 49"/>
                  <a:gd name="T114" fmla="*/ 22 w 61"/>
                  <a:gd name="T115" fmla="*/ 8 h 49"/>
                  <a:gd name="T116" fmla="*/ 22 w 61"/>
                  <a:gd name="T1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1" h="49">
                    <a:moveTo>
                      <a:pt x="48" y="49"/>
                    </a:moveTo>
                    <a:cubicBezTo>
                      <a:pt x="48" y="32"/>
                      <a:pt x="48" y="32"/>
                      <a:pt x="48" y="32"/>
                    </a:cubicBezTo>
                    <a:cubicBezTo>
                      <a:pt x="48" y="27"/>
                      <a:pt x="51" y="24"/>
                      <a:pt x="56" y="24"/>
                    </a:cubicBezTo>
                    <a:cubicBezTo>
                      <a:pt x="61" y="24"/>
                      <a:pt x="61" y="24"/>
                      <a:pt x="61" y="24"/>
                    </a:cubicBezTo>
                    <a:cubicBezTo>
                      <a:pt x="61" y="6"/>
                      <a:pt x="61" y="6"/>
                      <a:pt x="61" y="6"/>
                    </a:cubicBezTo>
                    <a:cubicBezTo>
                      <a:pt x="61" y="3"/>
                      <a:pt x="58" y="0"/>
                      <a:pt x="54" y="0"/>
                    </a:cubicBezTo>
                    <a:cubicBezTo>
                      <a:pt x="39" y="0"/>
                      <a:pt x="39" y="0"/>
                      <a:pt x="39" y="0"/>
                    </a:cubicBezTo>
                    <a:cubicBezTo>
                      <a:pt x="39" y="8"/>
                      <a:pt x="39" y="8"/>
                      <a:pt x="39" y="8"/>
                    </a:cubicBezTo>
                    <a:cubicBezTo>
                      <a:pt x="42" y="8"/>
                      <a:pt x="45" y="10"/>
                      <a:pt x="45" y="13"/>
                    </a:cubicBezTo>
                    <a:cubicBezTo>
                      <a:pt x="45" y="16"/>
                      <a:pt x="42" y="19"/>
                      <a:pt x="39" y="19"/>
                    </a:cubicBezTo>
                    <a:cubicBezTo>
                      <a:pt x="39" y="22"/>
                      <a:pt x="39" y="22"/>
                      <a:pt x="39" y="22"/>
                    </a:cubicBezTo>
                    <a:cubicBezTo>
                      <a:pt x="42" y="22"/>
                      <a:pt x="45" y="25"/>
                      <a:pt x="45" y="28"/>
                    </a:cubicBezTo>
                    <a:cubicBezTo>
                      <a:pt x="45" y="31"/>
                      <a:pt x="42" y="33"/>
                      <a:pt x="39" y="33"/>
                    </a:cubicBezTo>
                    <a:cubicBezTo>
                      <a:pt x="39" y="49"/>
                      <a:pt x="39" y="49"/>
                      <a:pt x="39" y="49"/>
                    </a:cubicBezTo>
                    <a:lnTo>
                      <a:pt x="48" y="49"/>
                    </a:lnTo>
                    <a:close/>
                    <a:moveTo>
                      <a:pt x="39" y="0"/>
                    </a:moveTo>
                    <a:cubicBezTo>
                      <a:pt x="22" y="0"/>
                      <a:pt x="22" y="0"/>
                      <a:pt x="22" y="0"/>
                    </a:cubicBezTo>
                    <a:cubicBezTo>
                      <a:pt x="22" y="8"/>
                      <a:pt x="22" y="8"/>
                      <a:pt x="22" y="8"/>
                    </a:cubicBezTo>
                    <a:cubicBezTo>
                      <a:pt x="22" y="8"/>
                      <a:pt x="22" y="8"/>
                      <a:pt x="22" y="8"/>
                    </a:cubicBezTo>
                    <a:cubicBezTo>
                      <a:pt x="22" y="8"/>
                      <a:pt x="22" y="8"/>
                      <a:pt x="22" y="8"/>
                    </a:cubicBezTo>
                    <a:cubicBezTo>
                      <a:pt x="25" y="8"/>
                      <a:pt x="27" y="10"/>
                      <a:pt x="27" y="13"/>
                    </a:cubicBezTo>
                    <a:cubicBezTo>
                      <a:pt x="27" y="16"/>
                      <a:pt x="25" y="19"/>
                      <a:pt x="22" y="19"/>
                    </a:cubicBezTo>
                    <a:cubicBezTo>
                      <a:pt x="22" y="19"/>
                      <a:pt x="22" y="19"/>
                      <a:pt x="22" y="19"/>
                    </a:cubicBezTo>
                    <a:cubicBezTo>
                      <a:pt x="22" y="22"/>
                      <a:pt x="22" y="22"/>
                      <a:pt x="22" y="22"/>
                    </a:cubicBezTo>
                    <a:cubicBezTo>
                      <a:pt x="22" y="22"/>
                      <a:pt x="22" y="22"/>
                      <a:pt x="22" y="22"/>
                    </a:cubicBezTo>
                    <a:cubicBezTo>
                      <a:pt x="22" y="22"/>
                      <a:pt x="22" y="22"/>
                      <a:pt x="22" y="22"/>
                    </a:cubicBezTo>
                    <a:cubicBezTo>
                      <a:pt x="25" y="22"/>
                      <a:pt x="27" y="25"/>
                      <a:pt x="27" y="28"/>
                    </a:cubicBezTo>
                    <a:cubicBezTo>
                      <a:pt x="27" y="31"/>
                      <a:pt x="25" y="33"/>
                      <a:pt x="22" y="33"/>
                    </a:cubicBezTo>
                    <a:cubicBezTo>
                      <a:pt x="22" y="33"/>
                      <a:pt x="22" y="33"/>
                      <a:pt x="22" y="33"/>
                    </a:cubicBezTo>
                    <a:cubicBezTo>
                      <a:pt x="22" y="49"/>
                      <a:pt x="22" y="49"/>
                      <a:pt x="22" y="49"/>
                    </a:cubicBezTo>
                    <a:cubicBezTo>
                      <a:pt x="39" y="49"/>
                      <a:pt x="39" y="49"/>
                      <a:pt x="39" y="49"/>
                    </a:cubicBezTo>
                    <a:cubicBezTo>
                      <a:pt x="39" y="33"/>
                      <a:pt x="39" y="33"/>
                      <a:pt x="39" y="33"/>
                    </a:cubicBezTo>
                    <a:cubicBezTo>
                      <a:pt x="39" y="33"/>
                      <a:pt x="39" y="33"/>
                      <a:pt x="39" y="33"/>
                    </a:cubicBezTo>
                    <a:cubicBezTo>
                      <a:pt x="36" y="33"/>
                      <a:pt x="34" y="31"/>
                      <a:pt x="34" y="28"/>
                    </a:cubicBezTo>
                    <a:cubicBezTo>
                      <a:pt x="34" y="25"/>
                      <a:pt x="36" y="22"/>
                      <a:pt x="39" y="22"/>
                    </a:cubicBezTo>
                    <a:cubicBezTo>
                      <a:pt x="39" y="22"/>
                      <a:pt x="39" y="22"/>
                      <a:pt x="39" y="22"/>
                    </a:cubicBezTo>
                    <a:cubicBezTo>
                      <a:pt x="39" y="22"/>
                      <a:pt x="39" y="22"/>
                      <a:pt x="39" y="22"/>
                    </a:cubicBezTo>
                    <a:cubicBezTo>
                      <a:pt x="39" y="19"/>
                      <a:pt x="39" y="19"/>
                      <a:pt x="39" y="19"/>
                    </a:cubicBezTo>
                    <a:cubicBezTo>
                      <a:pt x="39" y="19"/>
                      <a:pt x="39" y="19"/>
                      <a:pt x="39" y="19"/>
                    </a:cubicBezTo>
                    <a:cubicBezTo>
                      <a:pt x="36" y="19"/>
                      <a:pt x="34" y="16"/>
                      <a:pt x="34" y="13"/>
                    </a:cubicBezTo>
                    <a:cubicBezTo>
                      <a:pt x="34" y="10"/>
                      <a:pt x="36" y="8"/>
                      <a:pt x="39" y="8"/>
                    </a:cubicBezTo>
                    <a:cubicBezTo>
                      <a:pt x="39" y="8"/>
                      <a:pt x="39" y="8"/>
                      <a:pt x="39" y="8"/>
                    </a:cubicBezTo>
                    <a:cubicBezTo>
                      <a:pt x="39" y="8"/>
                      <a:pt x="39" y="8"/>
                      <a:pt x="39" y="8"/>
                    </a:cubicBezTo>
                    <a:lnTo>
                      <a:pt x="39" y="0"/>
                    </a:lnTo>
                    <a:close/>
                    <a:moveTo>
                      <a:pt x="22" y="0"/>
                    </a:moveTo>
                    <a:cubicBezTo>
                      <a:pt x="6" y="0"/>
                      <a:pt x="6" y="0"/>
                      <a:pt x="6" y="0"/>
                    </a:cubicBezTo>
                    <a:cubicBezTo>
                      <a:pt x="3" y="0"/>
                      <a:pt x="0" y="3"/>
                      <a:pt x="0" y="6"/>
                    </a:cubicBezTo>
                    <a:cubicBezTo>
                      <a:pt x="0" y="24"/>
                      <a:pt x="0" y="24"/>
                      <a:pt x="0" y="24"/>
                    </a:cubicBezTo>
                    <a:cubicBezTo>
                      <a:pt x="5" y="24"/>
                      <a:pt x="5" y="24"/>
                      <a:pt x="5" y="24"/>
                    </a:cubicBezTo>
                    <a:cubicBezTo>
                      <a:pt x="10" y="24"/>
                      <a:pt x="13" y="27"/>
                      <a:pt x="13" y="32"/>
                    </a:cubicBezTo>
                    <a:cubicBezTo>
                      <a:pt x="13" y="49"/>
                      <a:pt x="13" y="49"/>
                      <a:pt x="13" y="49"/>
                    </a:cubicBezTo>
                    <a:cubicBezTo>
                      <a:pt x="22" y="49"/>
                      <a:pt x="22" y="49"/>
                      <a:pt x="22" y="49"/>
                    </a:cubicBezTo>
                    <a:cubicBezTo>
                      <a:pt x="22" y="33"/>
                      <a:pt x="22" y="33"/>
                      <a:pt x="22" y="33"/>
                    </a:cubicBezTo>
                    <a:cubicBezTo>
                      <a:pt x="19" y="33"/>
                      <a:pt x="16" y="31"/>
                      <a:pt x="16" y="28"/>
                    </a:cubicBezTo>
                    <a:cubicBezTo>
                      <a:pt x="16" y="25"/>
                      <a:pt x="19" y="22"/>
                      <a:pt x="22" y="22"/>
                    </a:cubicBezTo>
                    <a:cubicBezTo>
                      <a:pt x="22" y="19"/>
                      <a:pt x="22" y="19"/>
                      <a:pt x="22" y="19"/>
                    </a:cubicBezTo>
                    <a:cubicBezTo>
                      <a:pt x="19" y="19"/>
                      <a:pt x="16" y="16"/>
                      <a:pt x="16" y="13"/>
                    </a:cubicBezTo>
                    <a:cubicBezTo>
                      <a:pt x="16" y="10"/>
                      <a:pt x="19" y="8"/>
                      <a:pt x="22" y="8"/>
                    </a:cubicBezTo>
                    <a:lnTo>
                      <a:pt x="22" y="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39" name="îṡļîďê">
                <a:extLst>
                  <a:ext uri="{FF2B5EF4-FFF2-40B4-BE49-F238E27FC236}">
                    <a16:creationId xmlns:a16="http://schemas.microsoft.com/office/drawing/2014/main" id="{7E25BF31-7C6C-4FC6-B94F-5A013195232B}"/>
                  </a:ext>
                </a:extLst>
              </p:cNvPr>
              <p:cNvSpPr/>
              <p:nvPr/>
            </p:nvSpPr>
            <p:spPr bwMode="auto">
              <a:xfrm>
                <a:off x="6203932" y="2412135"/>
                <a:ext cx="366398" cy="193615"/>
              </a:xfrm>
              <a:custGeom>
                <a:avLst/>
                <a:gdLst>
                  <a:gd name="T0" fmla="*/ 78 w 83"/>
                  <a:gd name="T1" fmla="*/ 0 h 44"/>
                  <a:gd name="T2" fmla="*/ 72 w 83"/>
                  <a:gd name="T3" fmla="*/ 0 h 44"/>
                  <a:gd name="T4" fmla="*/ 67 w 83"/>
                  <a:gd name="T5" fmla="*/ 0 h 44"/>
                  <a:gd name="T6" fmla="*/ 61 w 83"/>
                  <a:gd name="T7" fmla="*/ 5 h 44"/>
                  <a:gd name="T8" fmla="*/ 61 w 83"/>
                  <a:gd name="T9" fmla="*/ 24 h 44"/>
                  <a:gd name="T10" fmla="*/ 21 w 83"/>
                  <a:gd name="T11" fmla="*/ 24 h 44"/>
                  <a:gd name="T12" fmla="*/ 21 w 83"/>
                  <a:gd name="T13" fmla="*/ 5 h 44"/>
                  <a:gd name="T14" fmla="*/ 16 w 83"/>
                  <a:gd name="T15" fmla="*/ 0 h 44"/>
                  <a:gd name="T16" fmla="*/ 11 w 83"/>
                  <a:gd name="T17" fmla="*/ 0 h 44"/>
                  <a:gd name="T18" fmla="*/ 6 w 83"/>
                  <a:gd name="T19" fmla="*/ 0 h 44"/>
                  <a:gd name="T20" fmla="*/ 0 w 83"/>
                  <a:gd name="T21" fmla="*/ 5 h 44"/>
                  <a:gd name="T22" fmla="*/ 0 w 83"/>
                  <a:gd name="T23" fmla="*/ 33 h 44"/>
                  <a:gd name="T24" fmla="*/ 8 w 83"/>
                  <a:gd name="T25" fmla="*/ 41 h 44"/>
                  <a:gd name="T26" fmla="*/ 8 w 83"/>
                  <a:gd name="T27" fmla="*/ 41 h 44"/>
                  <a:gd name="T28" fmla="*/ 9 w 83"/>
                  <a:gd name="T29" fmla="*/ 43 h 44"/>
                  <a:gd name="T30" fmla="*/ 11 w 83"/>
                  <a:gd name="T31" fmla="*/ 44 h 44"/>
                  <a:gd name="T32" fmla="*/ 13 w 83"/>
                  <a:gd name="T33" fmla="*/ 44 h 44"/>
                  <a:gd name="T34" fmla="*/ 15 w 83"/>
                  <a:gd name="T35" fmla="*/ 43 h 44"/>
                  <a:gd name="T36" fmla="*/ 16 w 83"/>
                  <a:gd name="T37" fmla="*/ 41 h 44"/>
                  <a:gd name="T38" fmla="*/ 16 w 83"/>
                  <a:gd name="T39" fmla="*/ 41 h 44"/>
                  <a:gd name="T40" fmla="*/ 67 w 83"/>
                  <a:gd name="T41" fmla="*/ 41 h 44"/>
                  <a:gd name="T42" fmla="*/ 67 w 83"/>
                  <a:gd name="T43" fmla="*/ 41 h 44"/>
                  <a:gd name="T44" fmla="*/ 68 w 83"/>
                  <a:gd name="T45" fmla="*/ 43 h 44"/>
                  <a:gd name="T46" fmla="*/ 70 w 83"/>
                  <a:gd name="T47" fmla="*/ 44 h 44"/>
                  <a:gd name="T48" fmla="*/ 72 w 83"/>
                  <a:gd name="T49" fmla="*/ 44 h 44"/>
                  <a:gd name="T50" fmla="*/ 74 w 83"/>
                  <a:gd name="T51" fmla="*/ 43 h 44"/>
                  <a:gd name="T52" fmla="*/ 75 w 83"/>
                  <a:gd name="T53" fmla="*/ 41 h 44"/>
                  <a:gd name="T54" fmla="*/ 75 w 83"/>
                  <a:gd name="T55" fmla="*/ 41 h 44"/>
                  <a:gd name="T56" fmla="*/ 78 w 83"/>
                  <a:gd name="T57" fmla="*/ 41 h 44"/>
                  <a:gd name="T58" fmla="*/ 83 w 83"/>
                  <a:gd name="T59" fmla="*/ 33 h 44"/>
                  <a:gd name="T60" fmla="*/ 83 w 83"/>
                  <a:gd name="T61" fmla="*/ 5 h 44"/>
                  <a:gd name="T62" fmla="*/ 78 w 83"/>
                  <a:gd name="T63"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44">
                    <a:moveTo>
                      <a:pt x="78" y="0"/>
                    </a:moveTo>
                    <a:cubicBezTo>
                      <a:pt x="72" y="0"/>
                      <a:pt x="72" y="0"/>
                      <a:pt x="72" y="0"/>
                    </a:cubicBezTo>
                    <a:cubicBezTo>
                      <a:pt x="67" y="0"/>
                      <a:pt x="67" y="0"/>
                      <a:pt x="67" y="0"/>
                    </a:cubicBezTo>
                    <a:cubicBezTo>
                      <a:pt x="64" y="0"/>
                      <a:pt x="61" y="1"/>
                      <a:pt x="61" y="5"/>
                    </a:cubicBezTo>
                    <a:cubicBezTo>
                      <a:pt x="61" y="24"/>
                      <a:pt x="61" y="24"/>
                      <a:pt x="61" y="24"/>
                    </a:cubicBezTo>
                    <a:cubicBezTo>
                      <a:pt x="21" y="24"/>
                      <a:pt x="21" y="24"/>
                      <a:pt x="21" y="24"/>
                    </a:cubicBezTo>
                    <a:cubicBezTo>
                      <a:pt x="21" y="5"/>
                      <a:pt x="21" y="5"/>
                      <a:pt x="21" y="5"/>
                    </a:cubicBezTo>
                    <a:cubicBezTo>
                      <a:pt x="21" y="1"/>
                      <a:pt x="20" y="0"/>
                      <a:pt x="16" y="0"/>
                    </a:cubicBezTo>
                    <a:cubicBezTo>
                      <a:pt x="11" y="0"/>
                      <a:pt x="11" y="0"/>
                      <a:pt x="11" y="0"/>
                    </a:cubicBezTo>
                    <a:cubicBezTo>
                      <a:pt x="6" y="0"/>
                      <a:pt x="6" y="0"/>
                      <a:pt x="6" y="0"/>
                    </a:cubicBezTo>
                    <a:cubicBezTo>
                      <a:pt x="2" y="0"/>
                      <a:pt x="0" y="1"/>
                      <a:pt x="0" y="5"/>
                    </a:cubicBezTo>
                    <a:cubicBezTo>
                      <a:pt x="0" y="33"/>
                      <a:pt x="0" y="33"/>
                      <a:pt x="0" y="33"/>
                    </a:cubicBezTo>
                    <a:cubicBezTo>
                      <a:pt x="0" y="36"/>
                      <a:pt x="4" y="41"/>
                      <a:pt x="8" y="41"/>
                    </a:cubicBezTo>
                    <a:cubicBezTo>
                      <a:pt x="8" y="41"/>
                      <a:pt x="8" y="41"/>
                      <a:pt x="8" y="41"/>
                    </a:cubicBezTo>
                    <a:cubicBezTo>
                      <a:pt x="8" y="42"/>
                      <a:pt x="8" y="42"/>
                      <a:pt x="9" y="43"/>
                    </a:cubicBezTo>
                    <a:cubicBezTo>
                      <a:pt x="9" y="44"/>
                      <a:pt x="10" y="44"/>
                      <a:pt x="11" y="44"/>
                    </a:cubicBezTo>
                    <a:cubicBezTo>
                      <a:pt x="13" y="44"/>
                      <a:pt x="13" y="44"/>
                      <a:pt x="13" y="44"/>
                    </a:cubicBezTo>
                    <a:cubicBezTo>
                      <a:pt x="14" y="44"/>
                      <a:pt x="15" y="44"/>
                      <a:pt x="15" y="43"/>
                    </a:cubicBezTo>
                    <a:cubicBezTo>
                      <a:pt x="16" y="42"/>
                      <a:pt x="16" y="42"/>
                      <a:pt x="16" y="41"/>
                    </a:cubicBezTo>
                    <a:cubicBezTo>
                      <a:pt x="16" y="41"/>
                      <a:pt x="16" y="41"/>
                      <a:pt x="16" y="41"/>
                    </a:cubicBezTo>
                    <a:cubicBezTo>
                      <a:pt x="67" y="41"/>
                      <a:pt x="67" y="41"/>
                      <a:pt x="67" y="41"/>
                    </a:cubicBezTo>
                    <a:cubicBezTo>
                      <a:pt x="67" y="41"/>
                      <a:pt x="67" y="41"/>
                      <a:pt x="67" y="41"/>
                    </a:cubicBezTo>
                    <a:cubicBezTo>
                      <a:pt x="67" y="42"/>
                      <a:pt x="67" y="42"/>
                      <a:pt x="68" y="43"/>
                    </a:cubicBezTo>
                    <a:cubicBezTo>
                      <a:pt x="68" y="44"/>
                      <a:pt x="69" y="44"/>
                      <a:pt x="70" y="44"/>
                    </a:cubicBezTo>
                    <a:cubicBezTo>
                      <a:pt x="72" y="44"/>
                      <a:pt x="72" y="44"/>
                      <a:pt x="72" y="44"/>
                    </a:cubicBezTo>
                    <a:cubicBezTo>
                      <a:pt x="73" y="44"/>
                      <a:pt x="74" y="44"/>
                      <a:pt x="74" y="43"/>
                    </a:cubicBezTo>
                    <a:cubicBezTo>
                      <a:pt x="75" y="42"/>
                      <a:pt x="75" y="42"/>
                      <a:pt x="75" y="41"/>
                    </a:cubicBezTo>
                    <a:cubicBezTo>
                      <a:pt x="75" y="41"/>
                      <a:pt x="75" y="41"/>
                      <a:pt x="75" y="41"/>
                    </a:cubicBezTo>
                    <a:cubicBezTo>
                      <a:pt x="78" y="41"/>
                      <a:pt x="78" y="41"/>
                      <a:pt x="78" y="41"/>
                    </a:cubicBezTo>
                    <a:cubicBezTo>
                      <a:pt x="81" y="41"/>
                      <a:pt x="83" y="36"/>
                      <a:pt x="83" y="33"/>
                    </a:cubicBezTo>
                    <a:cubicBezTo>
                      <a:pt x="83" y="5"/>
                      <a:pt x="83" y="5"/>
                      <a:pt x="83" y="5"/>
                    </a:cubicBezTo>
                    <a:cubicBezTo>
                      <a:pt x="83" y="1"/>
                      <a:pt x="81" y="0"/>
                      <a:pt x="78"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40" name="íṣlîḓé">
                <a:extLst>
                  <a:ext uri="{FF2B5EF4-FFF2-40B4-BE49-F238E27FC236}">
                    <a16:creationId xmlns:a16="http://schemas.microsoft.com/office/drawing/2014/main" id="{C2DCC77F-1E87-4137-9304-9D6CA1603A37}"/>
                  </a:ext>
                </a:extLst>
              </p:cNvPr>
              <p:cNvSpPr/>
              <p:nvPr/>
            </p:nvSpPr>
            <p:spPr bwMode="auto">
              <a:xfrm>
                <a:off x="6331375" y="2336159"/>
                <a:ext cx="31861" cy="26959"/>
              </a:xfrm>
              <a:prstGeom prst="ellipse">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41" name="íś1íďê">
                <a:extLst>
                  <a:ext uri="{FF2B5EF4-FFF2-40B4-BE49-F238E27FC236}">
                    <a16:creationId xmlns:a16="http://schemas.microsoft.com/office/drawing/2014/main" id="{5F8144B4-04B0-4C49-8B2D-9D343947EF99}"/>
                  </a:ext>
                </a:extLst>
              </p:cNvPr>
              <p:cNvSpPr/>
              <p:nvPr/>
            </p:nvSpPr>
            <p:spPr bwMode="auto">
              <a:xfrm>
                <a:off x="6411026" y="2336159"/>
                <a:ext cx="30635" cy="26959"/>
              </a:xfrm>
              <a:prstGeom prst="ellipse">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42" name="íśļïḓé">
                <a:extLst>
                  <a:ext uri="{FF2B5EF4-FFF2-40B4-BE49-F238E27FC236}">
                    <a16:creationId xmlns:a16="http://schemas.microsoft.com/office/drawing/2014/main" id="{FE8207C5-9CA9-4973-B077-5F45641B27EB}"/>
                  </a:ext>
                </a:extLst>
              </p:cNvPr>
              <p:cNvSpPr/>
              <p:nvPr/>
            </p:nvSpPr>
            <p:spPr bwMode="auto">
              <a:xfrm>
                <a:off x="6331375" y="2398655"/>
                <a:ext cx="31861" cy="30635"/>
              </a:xfrm>
              <a:prstGeom prst="ellipse">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43" name="ïŝḷîḓe">
                <a:extLst>
                  <a:ext uri="{FF2B5EF4-FFF2-40B4-BE49-F238E27FC236}">
                    <a16:creationId xmlns:a16="http://schemas.microsoft.com/office/drawing/2014/main" id="{44D3F93F-DEB8-476D-9684-CAC8945AB4AB}"/>
                  </a:ext>
                </a:extLst>
              </p:cNvPr>
              <p:cNvSpPr/>
              <p:nvPr/>
            </p:nvSpPr>
            <p:spPr bwMode="auto">
              <a:xfrm>
                <a:off x="6411026" y="2398655"/>
                <a:ext cx="30635" cy="30635"/>
              </a:xfrm>
              <a:prstGeom prst="ellipse">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44" name="íšḷïdè">
                <a:extLst>
                  <a:ext uri="{FF2B5EF4-FFF2-40B4-BE49-F238E27FC236}">
                    <a16:creationId xmlns:a16="http://schemas.microsoft.com/office/drawing/2014/main" id="{93E0CEC4-509C-4D7D-9CC5-3738F01BA7D8}"/>
                  </a:ext>
                </a:extLst>
              </p:cNvPr>
              <p:cNvSpPr/>
              <p:nvPr/>
            </p:nvSpPr>
            <p:spPr bwMode="auto">
              <a:xfrm>
                <a:off x="3514151" y="808069"/>
                <a:ext cx="384780" cy="322284"/>
              </a:xfrm>
              <a:custGeom>
                <a:avLst/>
                <a:gdLst>
                  <a:gd name="T0" fmla="*/ 58 w 87"/>
                  <a:gd name="T1" fmla="*/ 0 h 73"/>
                  <a:gd name="T2" fmla="*/ 31 w 87"/>
                  <a:gd name="T3" fmla="*/ 0 h 73"/>
                  <a:gd name="T4" fmla="*/ 0 w 87"/>
                  <a:gd name="T5" fmla="*/ 26 h 73"/>
                  <a:gd name="T6" fmla="*/ 9 w 87"/>
                  <a:gd name="T7" fmla="*/ 38 h 73"/>
                  <a:gd name="T8" fmla="*/ 20 w 87"/>
                  <a:gd name="T9" fmla="*/ 27 h 73"/>
                  <a:gd name="T10" fmla="*/ 20 w 87"/>
                  <a:gd name="T11" fmla="*/ 73 h 73"/>
                  <a:gd name="T12" fmla="*/ 44 w 87"/>
                  <a:gd name="T13" fmla="*/ 73 h 73"/>
                  <a:gd name="T14" fmla="*/ 68 w 87"/>
                  <a:gd name="T15" fmla="*/ 73 h 73"/>
                  <a:gd name="T16" fmla="*/ 67 w 87"/>
                  <a:gd name="T17" fmla="*/ 27 h 73"/>
                  <a:gd name="T18" fmla="*/ 79 w 87"/>
                  <a:gd name="T19" fmla="*/ 38 h 73"/>
                  <a:gd name="T20" fmla="*/ 87 w 87"/>
                  <a:gd name="T21" fmla="*/ 26 h 73"/>
                  <a:gd name="T22" fmla="*/ 58 w 87"/>
                  <a:gd name="T23"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73">
                    <a:moveTo>
                      <a:pt x="58" y="0"/>
                    </a:moveTo>
                    <a:cubicBezTo>
                      <a:pt x="53" y="8"/>
                      <a:pt x="36" y="8"/>
                      <a:pt x="31" y="0"/>
                    </a:cubicBezTo>
                    <a:cubicBezTo>
                      <a:pt x="31" y="0"/>
                      <a:pt x="5" y="15"/>
                      <a:pt x="0" y="26"/>
                    </a:cubicBezTo>
                    <a:cubicBezTo>
                      <a:pt x="9" y="38"/>
                      <a:pt x="9" y="38"/>
                      <a:pt x="9" y="38"/>
                    </a:cubicBezTo>
                    <a:cubicBezTo>
                      <a:pt x="9" y="38"/>
                      <a:pt x="16" y="30"/>
                      <a:pt x="20" y="27"/>
                    </a:cubicBezTo>
                    <a:cubicBezTo>
                      <a:pt x="20" y="73"/>
                      <a:pt x="20" y="73"/>
                      <a:pt x="20" y="73"/>
                    </a:cubicBezTo>
                    <a:cubicBezTo>
                      <a:pt x="44" y="73"/>
                      <a:pt x="44" y="73"/>
                      <a:pt x="44" y="73"/>
                    </a:cubicBezTo>
                    <a:cubicBezTo>
                      <a:pt x="68" y="73"/>
                      <a:pt x="68" y="73"/>
                      <a:pt x="68" y="73"/>
                    </a:cubicBezTo>
                    <a:cubicBezTo>
                      <a:pt x="67" y="27"/>
                      <a:pt x="67" y="27"/>
                      <a:pt x="67" y="27"/>
                    </a:cubicBezTo>
                    <a:cubicBezTo>
                      <a:pt x="71" y="30"/>
                      <a:pt x="79" y="38"/>
                      <a:pt x="79" y="38"/>
                    </a:cubicBezTo>
                    <a:cubicBezTo>
                      <a:pt x="87" y="26"/>
                      <a:pt x="87" y="26"/>
                      <a:pt x="87" y="26"/>
                    </a:cubicBezTo>
                    <a:cubicBezTo>
                      <a:pt x="82" y="15"/>
                      <a:pt x="58" y="0"/>
                      <a:pt x="58"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45" name="i$ḷíḋé">
                <a:extLst>
                  <a:ext uri="{FF2B5EF4-FFF2-40B4-BE49-F238E27FC236}">
                    <a16:creationId xmlns:a16="http://schemas.microsoft.com/office/drawing/2014/main" id="{584F256B-C863-4450-AF87-DBD726A9F662}"/>
                  </a:ext>
                </a:extLst>
              </p:cNvPr>
              <p:cNvSpPr/>
              <p:nvPr/>
            </p:nvSpPr>
            <p:spPr bwMode="auto">
              <a:xfrm>
                <a:off x="3656299" y="795815"/>
                <a:ext cx="110287" cy="30635"/>
              </a:xfrm>
              <a:custGeom>
                <a:avLst/>
                <a:gdLst>
                  <a:gd name="T0" fmla="*/ 13 w 25"/>
                  <a:gd name="T1" fmla="*/ 7 h 7"/>
                  <a:gd name="T2" fmla="*/ 24 w 25"/>
                  <a:gd name="T3" fmla="*/ 2 h 7"/>
                  <a:gd name="T4" fmla="*/ 24 w 25"/>
                  <a:gd name="T5" fmla="*/ 0 h 7"/>
                  <a:gd name="T6" fmla="*/ 22 w 25"/>
                  <a:gd name="T7" fmla="*/ 1 h 7"/>
                  <a:gd name="T8" fmla="*/ 13 w 25"/>
                  <a:gd name="T9" fmla="*/ 5 h 7"/>
                  <a:gd name="T10" fmla="*/ 3 w 25"/>
                  <a:gd name="T11" fmla="*/ 1 h 7"/>
                  <a:gd name="T12" fmla="*/ 1 w 25"/>
                  <a:gd name="T13" fmla="*/ 0 h 7"/>
                  <a:gd name="T14" fmla="*/ 1 w 25"/>
                  <a:gd name="T15" fmla="*/ 2 h 7"/>
                  <a:gd name="T16" fmla="*/ 13 w 25"/>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3" y="7"/>
                    </a:moveTo>
                    <a:cubicBezTo>
                      <a:pt x="18" y="7"/>
                      <a:pt x="23" y="5"/>
                      <a:pt x="24" y="2"/>
                    </a:cubicBezTo>
                    <a:cubicBezTo>
                      <a:pt x="25" y="2"/>
                      <a:pt x="24" y="1"/>
                      <a:pt x="24" y="0"/>
                    </a:cubicBezTo>
                    <a:cubicBezTo>
                      <a:pt x="23" y="0"/>
                      <a:pt x="22" y="0"/>
                      <a:pt x="22" y="1"/>
                    </a:cubicBezTo>
                    <a:cubicBezTo>
                      <a:pt x="21" y="3"/>
                      <a:pt x="17" y="5"/>
                      <a:pt x="13" y="5"/>
                    </a:cubicBezTo>
                    <a:cubicBezTo>
                      <a:pt x="8" y="5"/>
                      <a:pt x="4" y="3"/>
                      <a:pt x="3" y="1"/>
                    </a:cubicBezTo>
                    <a:cubicBezTo>
                      <a:pt x="3" y="0"/>
                      <a:pt x="2" y="0"/>
                      <a:pt x="1" y="0"/>
                    </a:cubicBezTo>
                    <a:cubicBezTo>
                      <a:pt x="1" y="1"/>
                      <a:pt x="0" y="2"/>
                      <a:pt x="1" y="2"/>
                    </a:cubicBezTo>
                    <a:cubicBezTo>
                      <a:pt x="2" y="5"/>
                      <a:pt x="7" y="7"/>
                      <a:pt x="13" y="7"/>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46" name="í$ļiḑé">
                <a:extLst>
                  <a:ext uri="{FF2B5EF4-FFF2-40B4-BE49-F238E27FC236}">
                    <a16:creationId xmlns:a16="http://schemas.microsoft.com/office/drawing/2014/main" id="{3FDCCC29-AF8C-457B-B3E3-29B78BAF03DF}"/>
                  </a:ext>
                </a:extLst>
              </p:cNvPr>
              <p:cNvSpPr/>
              <p:nvPr/>
            </p:nvSpPr>
            <p:spPr bwMode="auto">
              <a:xfrm>
                <a:off x="5859591" y="3626519"/>
                <a:ext cx="322284" cy="335763"/>
              </a:xfrm>
              <a:custGeom>
                <a:avLst/>
                <a:gdLst>
                  <a:gd name="T0" fmla="*/ 56 w 73"/>
                  <a:gd name="T1" fmla="*/ 2 h 76"/>
                  <a:gd name="T2" fmla="*/ 51 w 73"/>
                  <a:gd name="T3" fmla="*/ 2 h 76"/>
                  <a:gd name="T4" fmla="*/ 50 w 73"/>
                  <a:gd name="T5" fmla="*/ 3 h 76"/>
                  <a:gd name="T6" fmla="*/ 44 w 73"/>
                  <a:gd name="T7" fmla="*/ 5 h 76"/>
                  <a:gd name="T8" fmla="*/ 17 w 73"/>
                  <a:gd name="T9" fmla="*/ 5 h 76"/>
                  <a:gd name="T10" fmla="*/ 13 w 73"/>
                  <a:gd name="T11" fmla="*/ 8 h 76"/>
                  <a:gd name="T12" fmla="*/ 1 w 73"/>
                  <a:gd name="T13" fmla="*/ 40 h 76"/>
                  <a:gd name="T14" fmla="*/ 7 w 73"/>
                  <a:gd name="T15" fmla="*/ 47 h 76"/>
                  <a:gd name="T16" fmla="*/ 29 w 73"/>
                  <a:gd name="T17" fmla="*/ 47 h 76"/>
                  <a:gd name="T18" fmla="*/ 28 w 73"/>
                  <a:gd name="T19" fmla="*/ 54 h 76"/>
                  <a:gd name="T20" fmla="*/ 24 w 73"/>
                  <a:gd name="T21" fmla="*/ 66 h 76"/>
                  <a:gd name="T22" fmla="*/ 26 w 73"/>
                  <a:gd name="T23" fmla="*/ 72 h 76"/>
                  <a:gd name="T24" fmla="*/ 34 w 73"/>
                  <a:gd name="T25" fmla="*/ 72 h 76"/>
                  <a:gd name="T26" fmla="*/ 41 w 73"/>
                  <a:gd name="T27" fmla="*/ 57 h 76"/>
                  <a:gd name="T28" fmla="*/ 55 w 73"/>
                  <a:gd name="T29" fmla="*/ 40 h 76"/>
                  <a:gd name="T30" fmla="*/ 57 w 73"/>
                  <a:gd name="T31" fmla="*/ 37 h 76"/>
                  <a:gd name="T32" fmla="*/ 72 w 73"/>
                  <a:gd name="T33" fmla="*/ 23 h 76"/>
                  <a:gd name="T34" fmla="*/ 72 w 73"/>
                  <a:gd name="T35" fmla="*/ 18 h 76"/>
                  <a:gd name="T36" fmla="*/ 56 w 73"/>
                  <a:gd name="T37" fmla="*/ 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3" h="76">
                    <a:moveTo>
                      <a:pt x="56" y="2"/>
                    </a:moveTo>
                    <a:cubicBezTo>
                      <a:pt x="54" y="0"/>
                      <a:pt x="52" y="0"/>
                      <a:pt x="51" y="2"/>
                    </a:cubicBezTo>
                    <a:cubicBezTo>
                      <a:pt x="50" y="3"/>
                      <a:pt x="50" y="3"/>
                      <a:pt x="50" y="3"/>
                    </a:cubicBezTo>
                    <a:cubicBezTo>
                      <a:pt x="48" y="4"/>
                      <a:pt x="46" y="5"/>
                      <a:pt x="44" y="5"/>
                    </a:cubicBezTo>
                    <a:cubicBezTo>
                      <a:pt x="17" y="5"/>
                      <a:pt x="17" y="5"/>
                      <a:pt x="17" y="5"/>
                    </a:cubicBezTo>
                    <a:cubicBezTo>
                      <a:pt x="15" y="5"/>
                      <a:pt x="13" y="7"/>
                      <a:pt x="13" y="8"/>
                    </a:cubicBezTo>
                    <a:cubicBezTo>
                      <a:pt x="1" y="40"/>
                      <a:pt x="1" y="40"/>
                      <a:pt x="1" y="40"/>
                    </a:cubicBezTo>
                    <a:cubicBezTo>
                      <a:pt x="0" y="44"/>
                      <a:pt x="2" y="47"/>
                      <a:pt x="7" y="47"/>
                    </a:cubicBezTo>
                    <a:cubicBezTo>
                      <a:pt x="29" y="47"/>
                      <a:pt x="29" y="47"/>
                      <a:pt x="29" y="47"/>
                    </a:cubicBezTo>
                    <a:cubicBezTo>
                      <a:pt x="30" y="50"/>
                      <a:pt x="29" y="53"/>
                      <a:pt x="28" y="54"/>
                    </a:cubicBezTo>
                    <a:cubicBezTo>
                      <a:pt x="27" y="56"/>
                      <a:pt x="23" y="60"/>
                      <a:pt x="24" y="66"/>
                    </a:cubicBezTo>
                    <a:cubicBezTo>
                      <a:pt x="24" y="68"/>
                      <a:pt x="25" y="71"/>
                      <a:pt x="26" y="72"/>
                    </a:cubicBezTo>
                    <a:cubicBezTo>
                      <a:pt x="30" y="76"/>
                      <a:pt x="34" y="75"/>
                      <a:pt x="34" y="72"/>
                    </a:cubicBezTo>
                    <a:cubicBezTo>
                      <a:pt x="34" y="67"/>
                      <a:pt x="32" y="62"/>
                      <a:pt x="41" y="57"/>
                    </a:cubicBezTo>
                    <a:cubicBezTo>
                      <a:pt x="49" y="51"/>
                      <a:pt x="55" y="40"/>
                      <a:pt x="55" y="40"/>
                    </a:cubicBezTo>
                    <a:cubicBezTo>
                      <a:pt x="55" y="40"/>
                      <a:pt x="56" y="39"/>
                      <a:pt x="57" y="37"/>
                    </a:cubicBezTo>
                    <a:cubicBezTo>
                      <a:pt x="72" y="23"/>
                      <a:pt x="72" y="23"/>
                      <a:pt x="72" y="23"/>
                    </a:cubicBezTo>
                    <a:cubicBezTo>
                      <a:pt x="73" y="22"/>
                      <a:pt x="73" y="19"/>
                      <a:pt x="72" y="18"/>
                    </a:cubicBezTo>
                    <a:lnTo>
                      <a:pt x="56" y="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47" name="îṡ1ïḋê">
                <a:extLst>
                  <a:ext uri="{FF2B5EF4-FFF2-40B4-BE49-F238E27FC236}">
                    <a16:creationId xmlns:a16="http://schemas.microsoft.com/office/drawing/2014/main" id="{1434F78C-D16F-4E0E-BC99-56F0AFDD55F2}"/>
                  </a:ext>
                </a:extLst>
              </p:cNvPr>
              <p:cNvSpPr/>
              <p:nvPr/>
            </p:nvSpPr>
            <p:spPr bwMode="auto">
              <a:xfrm>
                <a:off x="3183290" y="1029869"/>
                <a:ext cx="366398" cy="348017"/>
              </a:xfrm>
              <a:custGeom>
                <a:avLst/>
                <a:gdLst>
                  <a:gd name="T0" fmla="*/ 11 w 83"/>
                  <a:gd name="T1" fmla="*/ 63 h 79"/>
                  <a:gd name="T2" fmla="*/ 34 w 83"/>
                  <a:gd name="T3" fmla="*/ 52 h 79"/>
                  <a:gd name="T4" fmla="*/ 38 w 83"/>
                  <a:gd name="T5" fmla="*/ 51 h 79"/>
                  <a:gd name="T6" fmla="*/ 39 w 83"/>
                  <a:gd name="T7" fmla="*/ 55 h 79"/>
                  <a:gd name="T8" fmla="*/ 38 w 83"/>
                  <a:gd name="T9" fmla="*/ 65 h 79"/>
                  <a:gd name="T10" fmla="*/ 38 w 83"/>
                  <a:gd name="T11" fmla="*/ 79 h 79"/>
                  <a:gd name="T12" fmla="*/ 45 w 83"/>
                  <a:gd name="T13" fmla="*/ 79 h 79"/>
                  <a:gd name="T14" fmla="*/ 44 w 83"/>
                  <a:gd name="T15" fmla="*/ 65 h 79"/>
                  <a:gd name="T16" fmla="*/ 44 w 83"/>
                  <a:gd name="T17" fmla="*/ 55 h 79"/>
                  <a:gd name="T18" fmla="*/ 44 w 83"/>
                  <a:gd name="T19" fmla="*/ 51 h 79"/>
                  <a:gd name="T20" fmla="*/ 48 w 83"/>
                  <a:gd name="T21" fmla="*/ 52 h 79"/>
                  <a:gd name="T22" fmla="*/ 71 w 83"/>
                  <a:gd name="T23" fmla="*/ 63 h 79"/>
                  <a:gd name="T24" fmla="*/ 80 w 83"/>
                  <a:gd name="T25" fmla="*/ 54 h 79"/>
                  <a:gd name="T26" fmla="*/ 74 w 83"/>
                  <a:gd name="T27" fmla="*/ 26 h 79"/>
                  <a:gd name="T28" fmla="*/ 46 w 83"/>
                  <a:gd name="T29" fmla="*/ 44 h 79"/>
                  <a:gd name="T30" fmla="*/ 45 w 83"/>
                  <a:gd name="T31" fmla="*/ 41 h 79"/>
                  <a:gd name="T32" fmla="*/ 50 w 83"/>
                  <a:gd name="T33" fmla="*/ 32 h 79"/>
                  <a:gd name="T34" fmla="*/ 59 w 83"/>
                  <a:gd name="T35" fmla="*/ 10 h 79"/>
                  <a:gd name="T36" fmla="*/ 41 w 83"/>
                  <a:gd name="T37" fmla="*/ 0 h 79"/>
                  <a:gd name="T38" fmla="*/ 23 w 83"/>
                  <a:gd name="T39" fmla="*/ 10 h 79"/>
                  <a:gd name="T40" fmla="*/ 33 w 83"/>
                  <a:gd name="T41" fmla="*/ 32 h 79"/>
                  <a:gd name="T42" fmla="*/ 38 w 83"/>
                  <a:gd name="T43" fmla="*/ 41 h 79"/>
                  <a:gd name="T44" fmla="*/ 36 w 83"/>
                  <a:gd name="T45" fmla="*/ 44 h 79"/>
                  <a:gd name="T46" fmla="*/ 8 w 83"/>
                  <a:gd name="T47" fmla="*/ 26 h 79"/>
                  <a:gd name="T48" fmla="*/ 2 w 83"/>
                  <a:gd name="T49" fmla="*/ 54 h 79"/>
                  <a:gd name="T50" fmla="*/ 11 w 83"/>
                  <a:gd name="T51" fmla="*/ 6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79">
                    <a:moveTo>
                      <a:pt x="11" y="63"/>
                    </a:moveTo>
                    <a:cubicBezTo>
                      <a:pt x="20" y="64"/>
                      <a:pt x="27" y="55"/>
                      <a:pt x="34" y="52"/>
                    </a:cubicBezTo>
                    <a:cubicBezTo>
                      <a:pt x="35" y="51"/>
                      <a:pt x="38" y="50"/>
                      <a:pt x="38" y="51"/>
                    </a:cubicBezTo>
                    <a:cubicBezTo>
                      <a:pt x="39" y="52"/>
                      <a:pt x="39" y="54"/>
                      <a:pt x="39" y="55"/>
                    </a:cubicBezTo>
                    <a:cubicBezTo>
                      <a:pt x="39" y="59"/>
                      <a:pt x="38" y="62"/>
                      <a:pt x="38" y="65"/>
                    </a:cubicBezTo>
                    <a:cubicBezTo>
                      <a:pt x="38" y="69"/>
                      <a:pt x="38" y="75"/>
                      <a:pt x="38" y="79"/>
                    </a:cubicBezTo>
                    <a:cubicBezTo>
                      <a:pt x="45" y="79"/>
                      <a:pt x="45" y="79"/>
                      <a:pt x="45" y="79"/>
                    </a:cubicBezTo>
                    <a:cubicBezTo>
                      <a:pt x="44" y="75"/>
                      <a:pt x="44" y="69"/>
                      <a:pt x="44" y="65"/>
                    </a:cubicBezTo>
                    <a:cubicBezTo>
                      <a:pt x="44" y="62"/>
                      <a:pt x="44" y="59"/>
                      <a:pt x="44" y="55"/>
                    </a:cubicBezTo>
                    <a:cubicBezTo>
                      <a:pt x="44" y="54"/>
                      <a:pt x="43" y="52"/>
                      <a:pt x="44" y="51"/>
                    </a:cubicBezTo>
                    <a:cubicBezTo>
                      <a:pt x="45" y="50"/>
                      <a:pt x="47" y="51"/>
                      <a:pt x="48" y="52"/>
                    </a:cubicBezTo>
                    <a:cubicBezTo>
                      <a:pt x="55" y="55"/>
                      <a:pt x="62" y="64"/>
                      <a:pt x="71" y="63"/>
                    </a:cubicBezTo>
                    <a:cubicBezTo>
                      <a:pt x="76" y="63"/>
                      <a:pt x="78" y="59"/>
                      <a:pt x="80" y="54"/>
                    </a:cubicBezTo>
                    <a:cubicBezTo>
                      <a:pt x="83" y="46"/>
                      <a:pt x="83" y="31"/>
                      <a:pt x="74" y="26"/>
                    </a:cubicBezTo>
                    <a:cubicBezTo>
                      <a:pt x="61" y="18"/>
                      <a:pt x="57" y="43"/>
                      <a:pt x="46" y="44"/>
                    </a:cubicBezTo>
                    <a:cubicBezTo>
                      <a:pt x="44" y="44"/>
                      <a:pt x="44" y="43"/>
                      <a:pt x="45" y="41"/>
                    </a:cubicBezTo>
                    <a:cubicBezTo>
                      <a:pt x="46" y="38"/>
                      <a:pt x="48" y="35"/>
                      <a:pt x="50" y="32"/>
                    </a:cubicBezTo>
                    <a:cubicBezTo>
                      <a:pt x="54" y="26"/>
                      <a:pt x="60" y="18"/>
                      <a:pt x="59" y="10"/>
                    </a:cubicBezTo>
                    <a:cubicBezTo>
                      <a:pt x="58" y="2"/>
                      <a:pt x="49" y="0"/>
                      <a:pt x="41" y="0"/>
                    </a:cubicBezTo>
                    <a:cubicBezTo>
                      <a:pt x="33" y="0"/>
                      <a:pt x="24" y="2"/>
                      <a:pt x="23" y="10"/>
                    </a:cubicBezTo>
                    <a:cubicBezTo>
                      <a:pt x="22" y="18"/>
                      <a:pt x="28" y="26"/>
                      <a:pt x="33" y="32"/>
                    </a:cubicBezTo>
                    <a:cubicBezTo>
                      <a:pt x="35" y="35"/>
                      <a:pt x="37" y="38"/>
                      <a:pt x="38" y="41"/>
                    </a:cubicBezTo>
                    <a:cubicBezTo>
                      <a:pt x="38" y="43"/>
                      <a:pt x="39" y="44"/>
                      <a:pt x="36" y="44"/>
                    </a:cubicBezTo>
                    <a:cubicBezTo>
                      <a:pt x="25" y="43"/>
                      <a:pt x="21" y="18"/>
                      <a:pt x="8" y="26"/>
                    </a:cubicBezTo>
                    <a:cubicBezTo>
                      <a:pt x="0" y="31"/>
                      <a:pt x="0" y="46"/>
                      <a:pt x="2" y="54"/>
                    </a:cubicBezTo>
                    <a:cubicBezTo>
                      <a:pt x="4" y="59"/>
                      <a:pt x="7" y="63"/>
                      <a:pt x="11" y="63"/>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48" name="íşḷïḓe">
                <a:extLst>
                  <a:ext uri="{FF2B5EF4-FFF2-40B4-BE49-F238E27FC236}">
                    <a16:creationId xmlns:a16="http://schemas.microsoft.com/office/drawing/2014/main" id="{15A0A9EC-4C9A-4F07-AB77-5FDE5B678072}"/>
                  </a:ext>
                </a:extLst>
              </p:cNvPr>
              <p:cNvSpPr/>
              <p:nvPr/>
            </p:nvSpPr>
            <p:spPr bwMode="auto">
              <a:xfrm>
                <a:off x="2732338" y="1652379"/>
                <a:ext cx="318607" cy="339439"/>
              </a:xfrm>
              <a:custGeom>
                <a:avLst/>
                <a:gdLst>
                  <a:gd name="T0" fmla="*/ 59 w 72"/>
                  <a:gd name="T1" fmla="*/ 53 h 77"/>
                  <a:gd name="T2" fmla="*/ 64 w 72"/>
                  <a:gd name="T3" fmla="*/ 50 h 77"/>
                  <a:gd name="T4" fmla="*/ 71 w 72"/>
                  <a:gd name="T5" fmla="*/ 48 h 77"/>
                  <a:gd name="T6" fmla="*/ 71 w 72"/>
                  <a:gd name="T7" fmla="*/ 38 h 77"/>
                  <a:gd name="T8" fmla="*/ 70 w 72"/>
                  <a:gd name="T9" fmla="*/ 22 h 77"/>
                  <a:gd name="T10" fmla="*/ 53 w 72"/>
                  <a:gd name="T11" fmla="*/ 36 h 77"/>
                  <a:gd name="T12" fmla="*/ 48 w 72"/>
                  <a:gd name="T13" fmla="*/ 42 h 77"/>
                  <a:gd name="T14" fmla="*/ 48 w 72"/>
                  <a:gd name="T15" fmla="*/ 36 h 77"/>
                  <a:gd name="T16" fmla="*/ 54 w 72"/>
                  <a:gd name="T17" fmla="*/ 25 h 77"/>
                  <a:gd name="T18" fmla="*/ 49 w 72"/>
                  <a:gd name="T19" fmla="*/ 15 h 77"/>
                  <a:gd name="T20" fmla="*/ 36 w 72"/>
                  <a:gd name="T21" fmla="*/ 0 h 77"/>
                  <a:gd name="T22" fmla="*/ 36 w 72"/>
                  <a:gd name="T23" fmla="*/ 0 h 77"/>
                  <a:gd name="T24" fmla="*/ 36 w 72"/>
                  <a:gd name="T25" fmla="*/ 0 h 77"/>
                  <a:gd name="T26" fmla="*/ 36 w 72"/>
                  <a:gd name="T27" fmla="*/ 0 h 77"/>
                  <a:gd name="T28" fmla="*/ 36 w 72"/>
                  <a:gd name="T29" fmla="*/ 0 h 77"/>
                  <a:gd name="T30" fmla="*/ 23 w 72"/>
                  <a:gd name="T31" fmla="*/ 15 h 77"/>
                  <a:gd name="T32" fmla="*/ 18 w 72"/>
                  <a:gd name="T33" fmla="*/ 25 h 77"/>
                  <a:gd name="T34" fmla="*/ 23 w 72"/>
                  <a:gd name="T35" fmla="*/ 36 h 77"/>
                  <a:gd name="T36" fmla="*/ 24 w 72"/>
                  <a:gd name="T37" fmla="*/ 42 h 77"/>
                  <a:gd name="T38" fmla="*/ 18 w 72"/>
                  <a:gd name="T39" fmla="*/ 36 h 77"/>
                  <a:gd name="T40" fmla="*/ 2 w 72"/>
                  <a:gd name="T41" fmla="*/ 22 h 77"/>
                  <a:gd name="T42" fmla="*/ 0 w 72"/>
                  <a:gd name="T43" fmla="*/ 38 h 77"/>
                  <a:gd name="T44" fmla="*/ 1 w 72"/>
                  <a:gd name="T45" fmla="*/ 48 h 77"/>
                  <a:gd name="T46" fmla="*/ 7 w 72"/>
                  <a:gd name="T47" fmla="*/ 50 h 77"/>
                  <a:gd name="T48" fmla="*/ 12 w 72"/>
                  <a:gd name="T49" fmla="*/ 53 h 77"/>
                  <a:gd name="T50" fmla="*/ 11 w 72"/>
                  <a:gd name="T51" fmla="*/ 56 h 77"/>
                  <a:gd name="T52" fmla="*/ 0 w 72"/>
                  <a:gd name="T53" fmla="*/ 53 h 77"/>
                  <a:gd name="T54" fmla="*/ 16 w 72"/>
                  <a:gd name="T55" fmla="*/ 75 h 77"/>
                  <a:gd name="T56" fmla="*/ 24 w 72"/>
                  <a:gd name="T57" fmla="*/ 74 h 77"/>
                  <a:gd name="T58" fmla="*/ 31 w 72"/>
                  <a:gd name="T59" fmla="*/ 69 h 77"/>
                  <a:gd name="T60" fmla="*/ 34 w 72"/>
                  <a:gd name="T61" fmla="*/ 68 h 77"/>
                  <a:gd name="T62" fmla="*/ 34 w 72"/>
                  <a:gd name="T63" fmla="*/ 65 h 77"/>
                  <a:gd name="T64" fmla="*/ 36 w 72"/>
                  <a:gd name="T65" fmla="*/ 34 h 77"/>
                  <a:gd name="T66" fmla="*/ 38 w 72"/>
                  <a:gd name="T67" fmla="*/ 65 h 77"/>
                  <a:gd name="T68" fmla="*/ 38 w 72"/>
                  <a:gd name="T69" fmla="*/ 68 h 77"/>
                  <a:gd name="T70" fmla="*/ 40 w 72"/>
                  <a:gd name="T71" fmla="*/ 69 h 77"/>
                  <a:gd name="T72" fmla="*/ 47 w 72"/>
                  <a:gd name="T73" fmla="*/ 74 h 77"/>
                  <a:gd name="T74" fmla="*/ 55 w 72"/>
                  <a:gd name="T75" fmla="*/ 75 h 77"/>
                  <a:gd name="T76" fmla="*/ 71 w 72"/>
                  <a:gd name="T77" fmla="*/ 53 h 77"/>
                  <a:gd name="T78" fmla="*/ 60 w 72"/>
                  <a:gd name="T79" fmla="*/ 56 h 77"/>
                  <a:gd name="T80" fmla="*/ 59 w 72"/>
                  <a:gd name="T81"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2" h="77">
                    <a:moveTo>
                      <a:pt x="59" y="53"/>
                    </a:moveTo>
                    <a:cubicBezTo>
                      <a:pt x="61" y="51"/>
                      <a:pt x="63" y="51"/>
                      <a:pt x="64" y="50"/>
                    </a:cubicBezTo>
                    <a:cubicBezTo>
                      <a:pt x="66" y="49"/>
                      <a:pt x="69" y="49"/>
                      <a:pt x="71" y="48"/>
                    </a:cubicBezTo>
                    <a:cubicBezTo>
                      <a:pt x="71" y="45"/>
                      <a:pt x="72" y="42"/>
                      <a:pt x="71" y="38"/>
                    </a:cubicBezTo>
                    <a:cubicBezTo>
                      <a:pt x="71" y="33"/>
                      <a:pt x="70" y="28"/>
                      <a:pt x="70" y="22"/>
                    </a:cubicBezTo>
                    <a:cubicBezTo>
                      <a:pt x="63" y="26"/>
                      <a:pt x="56" y="28"/>
                      <a:pt x="53" y="36"/>
                    </a:cubicBezTo>
                    <a:cubicBezTo>
                      <a:pt x="53" y="38"/>
                      <a:pt x="51" y="43"/>
                      <a:pt x="48" y="42"/>
                    </a:cubicBezTo>
                    <a:cubicBezTo>
                      <a:pt x="46" y="40"/>
                      <a:pt x="47" y="37"/>
                      <a:pt x="48" y="36"/>
                    </a:cubicBezTo>
                    <a:cubicBezTo>
                      <a:pt x="51" y="32"/>
                      <a:pt x="54" y="30"/>
                      <a:pt x="54" y="25"/>
                    </a:cubicBezTo>
                    <a:cubicBezTo>
                      <a:pt x="54" y="21"/>
                      <a:pt x="51" y="18"/>
                      <a:pt x="49" y="15"/>
                    </a:cubicBezTo>
                    <a:cubicBezTo>
                      <a:pt x="45" y="10"/>
                      <a:pt x="40" y="6"/>
                      <a:pt x="36" y="0"/>
                    </a:cubicBezTo>
                    <a:cubicBezTo>
                      <a:pt x="36" y="0"/>
                      <a:pt x="36" y="0"/>
                      <a:pt x="36" y="0"/>
                    </a:cubicBezTo>
                    <a:cubicBezTo>
                      <a:pt x="36" y="0"/>
                      <a:pt x="36" y="0"/>
                      <a:pt x="36" y="0"/>
                    </a:cubicBezTo>
                    <a:cubicBezTo>
                      <a:pt x="36" y="0"/>
                      <a:pt x="36" y="0"/>
                      <a:pt x="36" y="0"/>
                    </a:cubicBezTo>
                    <a:cubicBezTo>
                      <a:pt x="36" y="0"/>
                      <a:pt x="36" y="0"/>
                      <a:pt x="36" y="0"/>
                    </a:cubicBezTo>
                    <a:cubicBezTo>
                      <a:pt x="32" y="6"/>
                      <a:pt x="27" y="10"/>
                      <a:pt x="23" y="15"/>
                    </a:cubicBezTo>
                    <a:cubicBezTo>
                      <a:pt x="20" y="18"/>
                      <a:pt x="18" y="21"/>
                      <a:pt x="18" y="25"/>
                    </a:cubicBezTo>
                    <a:cubicBezTo>
                      <a:pt x="18" y="30"/>
                      <a:pt x="21" y="32"/>
                      <a:pt x="23" y="36"/>
                    </a:cubicBezTo>
                    <a:cubicBezTo>
                      <a:pt x="24" y="37"/>
                      <a:pt x="26" y="40"/>
                      <a:pt x="24" y="42"/>
                    </a:cubicBezTo>
                    <a:cubicBezTo>
                      <a:pt x="21" y="43"/>
                      <a:pt x="19" y="38"/>
                      <a:pt x="18" y="36"/>
                    </a:cubicBezTo>
                    <a:cubicBezTo>
                      <a:pt x="16" y="28"/>
                      <a:pt x="9" y="26"/>
                      <a:pt x="2" y="22"/>
                    </a:cubicBezTo>
                    <a:cubicBezTo>
                      <a:pt x="2" y="28"/>
                      <a:pt x="1" y="33"/>
                      <a:pt x="0" y="38"/>
                    </a:cubicBezTo>
                    <a:cubicBezTo>
                      <a:pt x="0" y="42"/>
                      <a:pt x="0" y="45"/>
                      <a:pt x="1" y="48"/>
                    </a:cubicBezTo>
                    <a:cubicBezTo>
                      <a:pt x="3" y="49"/>
                      <a:pt x="5" y="49"/>
                      <a:pt x="7" y="50"/>
                    </a:cubicBezTo>
                    <a:cubicBezTo>
                      <a:pt x="9" y="51"/>
                      <a:pt x="11" y="51"/>
                      <a:pt x="12" y="53"/>
                    </a:cubicBezTo>
                    <a:cubicBezTo>
                      <a:pt x="14" y="54"/>
                      <a:pt x="14" y="57"/>
                      <a:pt x="11" y="56"/>
                    </a:cubicBezTo>
                    <a:cubicBezTo>
                      <a:pt x="8" y="56"/>
                      <a:pt x="4" y="52"/>
                      <a:pt x="0" y="53"/>
                    </a:cubicBezTo>
                    <a:cubicBezTo>
                      <a:pt x="2" y="62"/>
                      <a:pt x="7" y="71"/>
                      <a:pt x="16" y="75"/>
                    </a:cubicBezTo>
                    <a:cubicBezTo>
                      <a:pt x="20" y="77"/>
                      <a:pt x="21" y="76"/>
                      <a:pt x="24" y="74"/>
                    </a:cubicBezTo>
                    <a:cubicBezTo>
                      <a:pt x="27" y="72"/>
                      <a:pt x="28" y="70"/>
                      <a:pt x="31" y="69"/>
                    </a:cubicBezTo>
                    <a:cubicBezTo>
                      <a:pt x="33" y="69"/>
                      <a:pt x="34" y="70"/>
                      <a:pt x="34" y="68"/>
                    </a:cubicBezTo>
                    <a:cubicBezTo>
                      <a:pt x="34" y="67"/>
                      <a:pt x="34" y="66"/>
                      <a:pt x="34" y="65"/>
                    </a:cubicBezTo>
                    <a:cubicBezTo>
                      <a:pt x="35" y="53"/>
                      <a:pt x="35" y="46"/>
                      <a:pt x="36" y="34"/>
                    </a:cubicBezTo>
                    <a:cubicBezTo>
                      <a:pt x="36" y="46"/>
                      <a:pt x="37" y="53"/>
                      <a:pt x="38" y="65"/>
                    </a:cubicBezTo>
                    <a:cubicBezTo>
                      <a:pt x="38" y="66"/>
                      <a:pt x="38" y="67"/>
                      <a:pt x="38" y="68"/>
                    </a:cubicBezTo>
                    <a:cubicBezTo>
                      <a:pt x="38" y="70"/>
                      <a:pt x="39" y="69"/>
                      <a:pt x="40" y="69"/>
                    </a:cubicBezTo>
                    <a:cubicBezTo>
                      <a:pt x="43" y="70"/>
                      <a:pt x="45" y="72"/>
                      <a:pt x="47" y="74"/>
                    </a:cubicBezTo>
                    <a:cubicBezTo>
                      <a:pt x="50" y="76"/>
                      <a:pt x="52" y="77"/>
                      <a:pt x="55" y="75"/>
                    </a:cubicBezTo>
                    <a:cubicBezTo>
                      <a:pt x="65" y="71"/>
                      <a:pt x="70" y="62"/>
                      <a:pt x="71" y="53"/>
                    </a:cubicBezTo>
                    <a:cubicBezTo>
                      <a:pt x="68" y="52"/>
                      <a:pt x="64" y="56"/>
                      <a:pt x="60" y="56"/>
                    </a:cubicBezTo>
                    <a:cubicBezTo>
                      <a:pt x="58" y="57"/>
                      <a:pt x="58" y="54"/>
                      <a:pt x="59" y="53"/>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49" name="iŝḻidê">
                <a:extLst>
                  <a:ext uri="{FF2B5EF4-FFF2-40B4-BE49-F238E27FC236}">
                    <a16:creationId xmlns:a16="http://schemas.microsoft.com/office/drawing/2014/main" id="{D729CAC7-CAA4-4E50-8544-A63141A0DAF3}"/>
                  </a:ext>
                </a:extLst>
              </p:cNvPr>
              <p:cNvSpPr/>
              <p:nvPr/>
            </p:nvSpPr>
            <p:spPr bwMode="auto">
              <a:xfrm>
                <a:off x="2878162" y="1966084"/>
                <a:ext cx="22057" cy="10538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50" name="ïṡlîḋé">
                <a:extLst>
                  <a:ext uri="{FF2B5EF4-FFF2-40B4-BE49-F238E27FC236}">
                    <a16:creationId xmlns:a16="http://schemas.microsoft.com/office/drawing/2014/main" id="{892F9725-3064-4D59-AF13-5B18AEA8C0CB}"/>
                  </a:ext>
                </a:extLst>
              </p:cNvPr>
              <p:cNvSpPr/>
              <p:nvPr/>
            </p:nvSpPr>
            <p:spPr bwMode="auto">
              <a:xfrm>
                <a:off x="5920861" y="1413423"/>
                <a:ext cx="30635" cy="162980"/>
              </a:xfrm>
              <a:custGeom>
                <a:avLst/>
                <a:gdLst>
                  <a:gd name="T0" fmla="*/ 7 w 7"/>
                  <a:gd name="T1" fmla="*/ 1 h 37"/>
                  <a:gd name="T2" fmla="*/ 4 w 7"/>
                  <a:gd name="T3" fmla="*/ 0 h 37"/>
                  <a:gd name="T4" fmla="*/ 4 w 7"/>
                  <a:gd name="T5" fmla="*/ 0 h 37"/>
                  <a:gd name="T6" fmla="*/ 0 w 7"/>
                  <a:gd name="T7" fmla="*/ 1 h 37"/>
                  <a:gd name="T8" fmla="*/ 0 w 7"/>
                  <a:gd name="T9" fmla="*/ 37 h 37"/>
                  <a:gd name="T10" fmla="*/ 7 w 7"/>
                  <a:gd name="T11" fmla="*/ 37 h 37"/>
                  <a:gd name="T12" fmla="*/ 7 w 7"/>
                  <a:gd name="T13" fmla="*/ 1 h 37"/>
                </a:gdLst>
                <a:ahLst/>
                <a:cxnLst>
                  <a:cxn ang="0">
                    <a:pos x="T0" y="T1"/>
                  </a:cxn>
                  <a:cxn ang="0">
                    <a:pos x="T2" y="T3"/>
                  </a:cxn>
                  <a:cxn ang="0">
                    <a:pos x="T4" y="T5"/>
                  </a:cxn>
                  <a:cxn ang="0">
                    <a:pos x="T6" y="T7"/>
                  </a:cxn>
                  <a:cxn ang="0">
                    <a:pos x="T8" y="T9"/>
                  </a:cxn>
                  <a:cxn ang="0">
                    <a:pos x="T10" y="T11"/>
                  </a:cxn>
                  <a:cxn ang="0">
                    <a:pos x="T12" y="T13"/>
                  </a:cxn>
                </a:cxnLst>
                <a:rect l="0" t="0" r="r" b="b"/>
                <a:pathLst>
                  <a:path w="7" h="37">
                    <a:moveTo>
                      <a:pt x="7" y="1"/>
                    </a:moveTo>
                    <a:cubicBezTo>
                      <a:pt x="6" y="1"/>
                      <a:pt x="5" y="0"/>
                      <a:pt x="4" y="0"/>
                    </a:cubicBezTo>
                    <a:cubicBezTo>
                      <a:pt x="4" y="0"/>
                      <a:pt x="4" y="0"/>
                      <a:pt x="4" y="0"/>
                    </a:cubicBezTo>
                    <a:cubicBezTo>
                      <a:pt x="3" y="0"/>
                      <a:pt x="1" y="1"/>
                      <a:pt x="0" y="1"/>
                    </a:cubicBezTo>
                    <a:cubicBezTo>
                      <a:pt x="0" y="37"/>
                      <a:pt x="0" y="37"/>
                      <a:pt x="0" y="37"/>
                    </a:cubicBezTo>
                    <a:cubicBezTo>
                      <a:pt x="7" y="37"/>
                      <a:pt x="7" y="37"/>
                      <a:pt x="7" y="37"/>
                    </a:cubicBezTo>
                    <a:lnTo>
                      <a:pt x="7" y="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51" name="iş1ïḑé">
                <a:extLst>
                  <a:ext uri="{FF2B5EF4-FFF2-40B4-BE49-F238E27FC236}">
                    <a16:creationId xmlns:a16="http://schemas.microsoft.com/office/drawing/2014/main" id="{6A2E3BA0-7A0C-49DD-B2E3-442235B40E9E}"/>
                  </a:ext>
                </a:extLst>
              </p:cNvPr>
              <p:cNvSpPr/>
              <p:nvPr/>
            </p:nvSpPr>
            <p:spPr bwMode="auto">
              <a:xfrm>
                <a:off x="5920861" y="1192849"/>
                <a:ext cx="30635" cy="22057"/>
              </a:xfrm>
              <a:custGeom>
                <a:avLst/>
                <a:gdLst>
                  <a:gd name="T0" fmla="*/ 5 w 7"/>
                  <a:gd name="T1" fmla="*/ 5 h 5"/>
                  <a:gd name="T2" fmla="*/ 5 w 7"/>
                  <a:gd name="T3" fmla="*/ 5 h 5"/>
                  <a:gd name="T4" fmla="*/ 7 w 7"/>
                  <a:gd name="T5" fmla="*/ 5 h 5"/>
                  <a:gd name="T6" fmla="*/ 7 w 7"/>
                  <a:gd name="T7" fmla="*/ 0 h 5"/>
                  <a:gd name="T8" fmla="*/ 0 w 7"/>
                  <a:gd name="T9" fmla="*/ 0 h 5"/>
                  <a:gd name="T10" fmla="*/ 0 w 7"/>
                  <a:gd name="T11" fmla="*/ 5 h 5"/>
                  <a:gd name="T12" fmla="*/ 5 w 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5" y="5"/>
                    </a:moveTo>
                    <a:cubicBezTo>
                      <a:pt x="5" y="5"/>
                      <a:pt x="5" y="5"/>
                      <a:pt x="5" y="5"/>
                    </a:cubicBezTo>
                    <a:cubicBezTo>
                      <a:pt x="6" y="5"/>
                      <a:pt x="7" y="5"/>
                      <a:pt x="7" y="5"/>
                    </a:cubicBezTo>
                    <a:cubicBezTo>
                      <a:pt x="7" y="0"/>
                      <a:pt x="7" y="0"/>
                      <a:pt x="7" y="0"/>
                    </a:cubicBezTo>
                    <a:cubicBezTo>
                      <a:pt x="0" y="0"/>
                      <a:pt x="0" y="0"/>
                      <a:pt x="0" y="0"/>
                    </a:cubicBezTo>
                    <a:cubicBezTo>
                      <a:pt x="0" y="5"/>
                      <a:pt x="0" y="5"/>
                      <a:pt x="0" y="5"/>
                    </a:cubicBezTo>
                    <a:cubicBezTo>
                      <a:pt x="2" y="5"/>
                      <a:pt x="3" y="5"/>
                      <a:pt x="5" y="5"/>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52" name="iṣ1iďè">
                <a:extLst>
                  <a:ext uri="{FF2B5EF4-FFF2-40B4-BE49-F238E27FC236}">
                    <a16:creationId xmlns:a16="http://schemas.microsoft.com/office/drawing/2014/main" id="{C70B2F1D-4061-4A7F-BD84-2A54560AE694}"/>
                  </a:ext>
                </a:extLst>
              </p:cNvPr>
              <p:cNvSpPr/>
              <p:nvPr/>
            </p:nvSpPr>
            <p:spPr bwMode="auto">
              <a:xfrm>
                <a:off x="5788517" y="1223484"/>
                <a:ext cx="305128" cy="220574"/>
              </a:xfrm>
              <a:custGeom>
                <a:avLst/>
                <a:gdLst>
                  <a:gd name="T0" fmla="*/ 37 w 69"/>
                  <a:gd name="T1" fmla="*/ 0 h 50"/>
                  <a:gd name="T2" fmla="*/ 35 w 69"/>
                  <a:gd name="T3" fmla="*/ 0 h 50"/>
                  <a:gd name="T4" fmla="*/ 35 w 69"/>
                  <a:gd name="T5" fmla="*/ 0 h 50"/>
                  <a:gd name="T6" fmla="*/ 30 w 69"/>
                  <a:gd name="T7" fmla="*/ 0 h 50"/>
                  <a:gd name="T8" fmla="*/ 1 w 69"/>
                  <a:gd name="T9" fmla="*/ 33 h 50"/>
                  <a:gd name="T10" fmla="*/ 3 w 69"/>
                  <a:gd name="T11" fmla="*/ 46 h 50"/>
                  <a:gd name="T12" fmla="*/ 4 w 69"/>
                  <a:gd name="T13" fmla="*/ 48 h 50"/>
                  <a:gd name="T14" fmla="*/ 6 w 69"/>
                  <a:gd name="T15" fmla="*/ 46 h 50"/>
                  <a:gd name="T16" fmla="*/ 14 w 69"/>
                  <a:gd name="T17" fmla="*/ 40 h 50"/>
                  <a:gd name="T18" fmla="*/ 15 w 69"/>
                  <a:gd name="T19" fmla="*/ 40 h 50"/>
                  <a:gd name="T20" fmla="*/ 23 w 69"/>
                  <a:gd name="T21" fmla="*/ 46 h 50"/>
                  <a:gd name="T22" fmla="*/ 24 w 69"/>
                  <a:gd name="T23" fmla="*/ 48 h 50"/>
                  <a:gd name="T24" fmla="*/ 25 w 69"/>
                  <a:gd name="T25" fmla="*/ 46 h 50"/>
                  <a:gd name="T26" fmla="*/ 30 w 69"/>
                  <a:gd name="T27" fmla="*/ 42 h 50"/>
                  <a:gd name="T28" fmla="*/ 34 w 69"/>
                  <a:gd name="T29" fmla="*/ 41 h 50"/>
                  <a:gd name="T30" fmla="*/ 34 w 69"/>
                  <a:gd name="T31" fmla="*/ 41 h 50"/>
                  <a:gd name="T32" fmla="*/ 37 w 69"/>
                  <a:gd name="T33" fmla="*/ 42 h 50"/>
                  <a:gd name="T34" fmla="*/ 43 w 69"/>
                  <a:gd name="T35" fmla="*/ 47 h 50"/>
                  <a:gd name="T36" fmla="*/ 44 w 69"/>
                  <a:gd name="T37" fmla="*/ 48 h 50"/>
                  <a:gd name="T38" fmla="*/ 45 w 69"/>
                  <a:gd name="T39" fmla="*/ 47 h 50"/>
                  <a:gd name="T40" fmla="*/ 54 w 69"/>
                  <a:gd name="T41" fmla="*/ 41 h 50"/>
                  <a:gd name="T42" fmla="*/ 54 w 69"/>
                  <a:gd name="T43" fmla="*/ 41 h 50"/>
                  <a:gd name="T44" fmla="*/ 62 w 69"/>
                  <a:gd name="T45" fmla="*/ 47 h 50"/>
                  <a:gd name="T46" fmla="*/ 63 w 69"/>
                  <a:gd name="T47" fmla="*/ 49 h 50"/>
                  <a:gd name="T48" fmla="*/ 64 w 69"/>
                  <a:gd name="T49" fmla="*/ 50 h 50"/>
                  <a:gd name="T50" fmla="*/ 64 w 69"/>
                  <a:gd name="T51" fmla="*/ 49 h 50"/>
                  <a:gd name="T52" fmla="*/ 65 w 69"/>
                  <a:gd name="T53" fmla="*/ 47 h 50"/>
                  <a:gd name="T54" fmla="*/ 68 w 69"/>
                  <a:gd name="T55" fmla="*/ 35 h 50"/>
                  <a:gd name="T56" fmla="*/ 37 w 69"/>
                  <a:gd name="T5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 h="50">
                    <a:moveTo>
                      <a:pt x="37" y="0"/>
                    </a:moveTo>
                    <a:cubicBezTo>
                      <a:pt x="37" y="0"/>
                      <a:pt x="36" y="0"/>
                      <a:pt x="35" y="0"/>
                    </a:cubicBezTo>
                    <a:cubicBezTo>
                      <a:pt x="35" y="0"/>
                      <a:pt x="35" y="0"/>
                      <a:pt x="35" y="0"/>
                    </a:cubicBezTo>
                    <a:cubicBezTo>
                      <a:pt x="33" y="0"/>
                      <a:pt x="32" y="0"/>
                      <a:pt x="30" y="0"/>
                    </a:cubicBezTo>
                    <a:cubicBezTo>
                      <a:pt x="14" y="2"/>
                      <a:pt x="1" y="16"/>
                      <a:pt x="1" y="33"/>
                    </a:cubicBezTo>
                    <a:cubicBezTo>
                      <a:pt x="0" y="38"/>
                      <a:pt x="1" y="42"/>
                      <a:pt x="3" y="46"/>
                    </a:cubicBezTo>
                    <a:cubicBezTo>
                      <a:pt x="3" y="47"/>
                      <a:pt x="4" y="48"/>
                      <a:pt x="4" y="48"/>
                    </a:cubicBezTo>
                    <a:cubicBezTo>
                      <a:pt x="5" y="48"/>
                      <a:pt x="5" y="47"/>
                      <a:pt x="6" y="46"/>
                    </a:cubicBezTo>
                    <a:cubicBezTo>
                      <a:pt x="7" y="43"/>
                      <a:pt x="11" y="40"/>
                      <a:pt x="14" y="40"/>
                    </a:cubicBezTo>
                    <a:cubicBezTo>
                      <a:pt x="14" y="40"/>
                      <a:pt x="15" y="40"/>
                      <a:pt x="15" y="40"/>
                    </a:cubicBezTo>
                    <a:cubicBezTo>
                      <a:pt x="18" y="41"/>
                      <a:pt x="22" y="43"/>
                      <a:pt x="23" y="46"/>
                    </a:cubicBezTo>
                    <a:cubicBezTo>
                      <a:pt x="24" y="47"/>
                      <a:pt x="24" y="48"/>
                      <a:pt x="24" y="48"/>
                    </a:cubicBezTo>
                    <a:cubicBezTo>
                      <a:pt x="24" y="48"/>
                      <a:pt x="25" y="47"/>
                      <a:pt x="25" y="46"/>
                    </a:cubicBezTo>
                    <a:cubicBezTo>
                      <a:pt x="26" y="44"/>
                      <a:pt x="28" y="42"/>
                      <a:pt x="30" y="42"/>
                    </a:cubicBezTo>
                    <a:cubicBezTo>
                      <a:pt x="31" y="41"/>
                      <a:pt x="33" y="41"/>
                      <a:pt x="34" y="41"/>
                    </a:cubicBezTo>
                    <a:cubicBezTo>
                      <a:pt x="34" y="41"/>
                      <a:pt x="34" y="41"/>
                      <a:pt x="34" y="41"/>
                    </a:cubicBezTo>
                    <a:cubicBezTo>
                      <a:pt x="35" y="41"/>
                      <a:pt x="36" y="41"/>
                      <a:pt x="37" y="42"/>
                    </a:cubicBezTo>
                    <a:cubicBezTo>
                      <a:pt x="40" y="42"/>
                      <a:pt x="42" y="44"/>
                      <a:pt x="43" y="47"/>
                    </a:cubicBezTo>
                    <a:cubicBezTo>
                      <a:pt x="44" y="48"/>
                      <a:pt x="44" y="48"/>
                      <a:pt x="44" y="48"/>
                    </a:cubicBezTo>
                    <a:cubicBezTo>
                      <a:pt x="44" y="48"/>
                      <a:pt x="44" y="48"/>
                      <a:pt x="45" y="47"/>
                    </a:cubicBezTo>
                    <a:cubicBezTo>
                      <a:pt x="47" y="44"/>
                      <a:pt x="50" y="41"/>
                      <a:pt x="54" y="41"/>
                    </a:cubicBezTo>
                    <a:cubicBezTo>
                      <a:pt x="54" y="41"/>
                      <a:pt x="54" y="41"/>
                      <a:pt x="54" y="41"/>
                    </a:cubicBezTo>
                    <a:cubicBezTo>
                      <a:pt x="58" y="41"/>
                      <a:pt x="61" y="44"/>
                      <a:pt x="62" y="47"/>
                    </a:cubicBezTo>
                    <a:cubicBezTo>
                      <a:pt x="63" y="48"/>
                      <a:pt x="63" y="49"/>
                      <a:pt x="63" y="49"/>
                    </a:cubicBezTo>
                    <a:cubicBezTo>
                      <a:pt x="63" y="50"/>
                      <a:pt x="63" y="50"/>
                      <a:pt x="64" y="50"/>
                    </a:cubicBezTo>
                    <a:cubicBezTo>
                      <a:pt x="64" y="50"/>
                      <a:pt x="64" y="50"/>
                      <a:pt x="64" y="49"/>
                    </a:cubicBezTo>
                    <a:cubicBezTo>
                      <a:pt x="65" y="49"/>
                      <a:pt x="65" y="48"/>
                      <a:pt x="65" y="47"/>
                    </a:cubicBezTo>
                    <a:cubicBezTo>
                      <a:pt x="67" y="44"/>
                      <a:pt x="68" y="39"/>
                      <a:pt x="68" y="35"/>
                    </a:cubicBezTo>
                    <a:cubicBezTo>
                      <a:pt x="69" y="17"/>
                      <a:pt x="55" y="2"/>
                      <a:pt x="37"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53" name="iṩļîḑe">
                <a:extLst>
                  <a:ext uri="{FF2B5EF4-FFF2-40B4-BE49-F238E27FC236}">
                    <a16:creationId xmlns:a16="http://schemas.microsoft.com/office/drawing/2014/main" id="{57EB0046-C9FC-4A66-88D9-B8F3D8FCECEC}"/>
                  </a:ext>
                </a:extLst>
              </p:cNvPr>
              <p:cNvSpPr/>
              <p:nvPr/>
            </p:nvSpPr>
            <p:spPr bwMode="auto">
              <a:xfrm>
                <a:off x="4601092" y="4491660"/>
                <a:ext cx="118865" cy="84553"/>
              </a:xfrm>
              <a:custGeom>
                <a:avLst/>
                <a:gdLst>
                  <a:gd name="T0" fmla="*/ 17 w 27"/>
                  <a:gd name="T1" fmla="*/ 5 h 19"/>
                  <a:gd name="T2" fmla="*/ 24 w 27"/>
                  <a:gd name="T3" fmla="*/ 1 h 19"/>
                  <a:gd name="T4" fmla="*/ 27 w 27"/>
                  <a:gd name="T5" fmla="*/ 0 h 19"/>
                  <a:gd name="T6" fmla="*/ 16 w 27"/>
                  <a:gd name="T7" fmla="*/ 1 h 19"/>
                  <a:gd name="T8" fmla="*/ 9 w 27"/>
                  <a:gd name="T9" fmla="*/ 7 h 19"/>
                  <a:gd name="T10" fmla="*/ 5 w 27"/>
                  <a:gd name="T11" fmla="*/ 12 h 19"/>
                  <a:gd name="T12" fmla="*/ 0 w 27"/>
                  <a:gd name="T13" fmla="*/ 19 h 19"/>
                  <a:gd name="T14" fmla="*/ 9 w 27"/>
                  <a:gd name="T15" fmla="*/ 15 h 19"/>
                  <a:gd name="T16" fmla="*/ 17 w 27"/>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9">
                    <a:moveTo>
                      <a:pt x="17" y="5"/>
                    </a:moveTo>
                    <a:cubicBezTo>
                      <a:pt x="19" y="4"/>
                      <a:pt x="21" y="2"/>
                      <a:pt x="24" y="1"/>
                    </a:cubicBezTo>
                    <a:cubicBezTo>
                      <a:pt x="24" y="1"/>
                      <a:pt x="26" y="0"/>
                      <a:pt x="27" y="0"/>
                    </a:cubicBezTo>
                    <a:cubicBezTo>
                      <a:pt x="23" y="0"/>
                      <a:pt x="19" y="0"/>
                      <a:pt x="16" y="1"/>
                    </a:cubicBezTo>
                    <a:cubicBezTo>
                      <a:pt x="13" y="2"/>
                      <a:pt x="10" y="4"/>
                      <a:pt x="9" y="7"/>
                    </a:cubicBezTo>
                    <a:cubicBezTo>
                      <a:pt x="7" y="9"/>
                      <a:pt x="6" y="11"/>
                      <a:pt x="5" y="12"/>
                    </a:cubicBezTo>
                    <a:cubicBezTo>
                      <a:pt x="4" y="15"/>
                      <a:pt x="3" y="18"/>
                      <a:pt x="0" y="19"/>
                    </a:cubicBezTo>
                    <a:cubicBezTo>
                      <a:pt x="3" y="19"/>
                      <a:pt x="7" y="17"/>
                      <a:pt x="9" y="15"/>
                    </a:cubicBezTo>
                    <a:cubicBezTo>
                      <a:pt x="13" y="12"/>
                      <a:pt x="15" y="9"/>
                      <a:pt x="17" y="5"/>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54" name="îṡľîḍé">
                <a:extLst>
                  <a:ext uri="{FF2B5EF4-FFF2-40B4-BE49-F238E27FC236}">
                    <a16:creationId xmlns:a16="http://schemas.microsoft.com/office/drawing/2014/main" id="{7B8B7523-39D6-4906-980E-E28510E06383}"/>
                  </a:ext>
                </a:extLst>
              </p:cNvPr>
              <p:cNvSpPr/>
              <p:nvPr/>
            </p:nvSpPr>
            <p:spPr bwMode="auto">
              <a:xfrm>
                <a:off x="4609670" y="4491660"/>
                <a:ext cx="154402" cy="106611"/>
              </a:xfrm>
              <a:custGeom>
                <a:avLst/>
                <a:gdLst>
                  <a:gd name="T0" fmla="*/ 23 w 35"/>
                  <a:gd name="T1" fmla="*/ 3 h 24"/>
                  <a:gd name="T2" fmla="*/ 14 w 35"/>
                  <a:gd name="T3" fmla="*/ 11 h 24"/>
                  <a:gd name="T4" fmla="*/ 8 w 35"/>
                  <a:gd name="T5" fmla="*/ 17 h 24"/>
                  <a:gd name="T6" fmla="*/ 0 w 35"/>
                  <a:gd name="T7" fmla="*/ 20 h 24"/>
                  <a:gd name="T8" fmla="*/ 19 w 35"/>
                  <a:gd name="T9" fmla="*/ 20 h 24"/>
                  <a:gd name="T10" fmla="*/ 30 w 35"/>
                  <a:gd name="T11" fmla="*/ 6 h 24"/>
                  <a:gd name="T12" fmla="*/ 33 w 35"/>
                  <a:gd name="T13" fmla="*/ 2 h 24"/>
                  <a:gd name="T14" fmla="*/ 35 w 35"/>
                  <a:gd name="T15" fmla="*/ 1 h 24"/>
                  <a:gd name="T16" fmla="*/ 23 w 35"/>
                  <a:gd name="T17" fmla="*/ 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23" y="3"/>
                    </a:moveTo>
                    <a:cubicBezTo>
                      <a:pt x="19" y="5"/>
                      <a:pt x="17" y="7"/>
                      <a:pt x="14" y="11"/>
                    </a:cubicBezTo>
                    <a:cubicBezTo>
                      <a:pt x="12" y="13"/>
                      <a:pt x="10" y="16"/>
                      <a:pt x="8" y="17"/>
                    </a:cubicBezTo>
                    <a:cubicBezTo>
                      <a:pt x="5" y="19"/>
                      <a:pt x="3" y="20"/>
                      <a:pt x="0" y="20"/>
                    </a:cubicBezTo>
                    <a:cubicBezTo>
                      <a:pt x="6" y="24"/>
                      <a:pt x="13" y="24"/>
                      <a:pt x="19" y="20"/>
                    </a:cubicBezTo>
                    <a:cubicBezTo>
                      <a:pt x="25" y="17"/>
                      <a:pt x="27" y="12"/>
                      <a:pt x="30" y="6"/>
                    </a:cubicBezTo>
                    <a:cubicBezTo>
                      <a:pt x="31" y="5"/>
                      <a:pt x="32" y="3"/>
                      <a:pt x="33" y="2"/>
                    </a:cubicBezTo>
                    <a:cubicBezTo>
                      <a:pt x="34" y="2"/>
                      <a:pt x="35" y="1"/>
                      <a:pt x="35" y="1"/>
                    </a:cubicBezTo>
                    <a:cubicBezTo>
                      <a:pt x="31" y="0"/>
                      <a:pt x="27" y="1"/>
                      <a:pt x="23" y="3"/>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55" name="ïś1ïḋè">
                <a:extLst>
                  <a:ext uri="{FF2B5EF4-FFF2-40B4-BE49-F238E27FC236}">
                    <a16:creationId xmlns:a16="http://schemas.microsoft.com/office/drawing/2014/main" id="{C154C4A4-3CB8-4BD0-8855-CA66313E8A4F}"/>
                  </a:ext>
                </a:extLst>
              </p:cNvPr>
              <p:cNvSpPr/>
              <p:nvPr/>
            </p:nvSpPr>
            <p:spPr bwMode="auto">
              <a:xfrm>
                <a:off x="4601092" y="4403430"/>
                <a:ext cx="101709" cy="71074"/>
              </a:xfrm>
              <a:custGeom>
                <a:avLst/>
                <a:gdLst>
                  <a:gd name="T0" fmla="*/ 8 w 23"/>
                  <a:gd name="T1" fmla="*/ 6 h 16"/>
                  <a:gd name="T2" fmla="*/ 5 w 23"/>
                  <a:gd name="T3" fmla="*/ 11 h 16"/>
                  <a:gd name="T4" fmla="*/ 0 w 23"/>
                  <a:gd name="T5" fmla="*/ 16 h 16"/>
                  <a:gd name="T6" fmla="*/ 8 w 23"/>
                  <a:gd name="T7" fmla="*/ 13 h 16"/>
                  <a:gd name="T8" fmla="*/ 15 w 23"/>
                  <a:gd name="T9" fmla="*/ 5 h 16"/>
                  <a:gd name="T10" fmla="*/ 20 w 23"/>
                  <a:gd name="T11" fmla="*/ 1 h 16"/>
                  <a:gd name="T12" fmla="*/ 23 w 23"/>
                  <a:gd name="T13" fmla="*/ 0 h 16"/>
                  <a:gd name="T14" fmla="*/ 14 w 23"/>
                  <a:gd name="T15" fmla="*/ 1 h 16"/>
                  <a:gd name="T16" fmla="*/ 8 w 23"/>
                  <a:gd name="T1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8" y="6"/>
                    </a:moveTo>
                    <a:cubicBezTo>
                      <a:pt x="6" y="8"/>
                      <a:pt x="6" y="9"/>
                      <a:pt x="5" y="11"/>
                    </a:cubicBezTo>
                    <a:cubicBezTo>
                      <a:pt x="4" y="13"/>
                      <a:pt x="2" y="15"/>
                      <a:pt x="0" y="16"/>
                    </a:cubicBezTo>
                    <a:cubicBezTo>
                      <a:pt x="3" y="16"/>
                      <a:pt x="6" y="15"/>
                      <a:pt x="8" y="13"/>
                    </a:cubicBezTo>
                    <a:cubicBezTo>
                      <a:pt x="11" y="11"/>
                      <a:pt x="13" y="7"/>
                      <a:pt x="15" y="5"/>
                    </a:cubicBezTo>
                    <a:cubicBezTo>
                      <a:pt x="17" y="3"/>
                      <a:pt x="18" y="2"/>
                      <a:pt x="20" y="1"/>
                    </a:cubicBezTo>
                    <a:cubicBezTo>
                      <a:pt x="21" y="1"/>
                      <a:pt x="22" y="0"/>
                      <a:pt x="23" y="0"/>
                    </a:cubicBezTo>
                    <a:cubicBezTo>
                      <a:pt x="20" y="0"/>
                      <a:pt x="17" y="0"/>
                      <a:pt x="14" y="1"/>
                    </a:cubicBezTo>
                    <a:cubicBezTo>
                      <a:pt x="11" y="2"/>
                      <a:pt x="9" y="4"/>
                      <a:pt x="8" y="6"/>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56" name="íş1íďè">
                <a:extLst>
                  <a:ext uri="{FF2B5EF4-FFF2-40B4-BE49-F238E27FC236}">
                    <a16:creationId xmlns:a16="http://schemas.microsoft.com/office/drawing/2014/main" id="{0B174D60-2310-46D8-9E8B-4D3CEDD01ED5}"/>
                  </a:ext>
                </a:extLst>
              </p:cNvPr>
              <p:cNvSpPr/>
              <p:nvPr/>
            </p:nvSpPr>
            <p:spPr bwMode="auto">
              <a:xfrm>
                <a:off x="4609670" y="4403430"/>
                <a:ext cx="132345" cy="93131"/>
              </a:xfrm>
              <a:custGeom>
                <a:avLst/>
                <a:gdLst>
                  <a:gd name="T0" fmla="*/ 28 w 30"/>
                  <a:gd name="T1" fmla="*/ 2 h 21"/>
                  <a:gd name="T2" fmla="*/ 30 w 30"/>
                  <a:gd name="T3" fmla="*/ 1 h 21"/>
                  <a:gd name="T4" fmla="*/ 19 w 30"/>
                  <a:gd name="T5" fmla="*/ 2 h 21"/>
                  <a:gd name="T6" fmla="*/ 12 w 30"/>
                  <a:gd name="T7" fmla="*/ 9 h 21"/>
                  <a:gd name="T8" fmla="*/ 6 w 30"/>
                  <a:gd name="T9" fmla="*/ 15 h 21"/>
                  <a:gd name="T10" fmla="*/ 0 w 30"/>
                  <a:gd name="T11" fmla="*/ 18 h 21"/>
                  <a:gd name="T12" fmla="*/ 16 w 30"/>
                  <a:gd name="T13" fmla="*/ 17 h 21"/>
                  <a:gd name="T14" fmla="*/ 25 w 30"/>
                  <a:gd name="T15" fmla="*/ 6 h 21"/>
                  <a:gd name="T16" fmla="*/ 28 w 30"/>
                  <a:gd name="T1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28" y="2"/>
                    </a:moveTo>
                    <a:cubicBezTo>
                      <a:pt x="29" y="2"/>
                      <a:pt x="30" y="1"/>
                      <a:pt x="30" y="1"/>
                    </a:cubicBezTo>
                    <a:cubicBezTo>
                      <a:pt x="26" y="0"/>
                      <a:pt x="23" y="1"/>
                      <a:pt x="19" y="2"/>
                    </a:cubicBezTo>
                    <a:cubicBezTo>
                      <a:pt x="16" y="4"/>
                      <a:pt x="14" y="6"/>
                      <a:pt x="12" y="9"/>
                    </a:cubicBezTo>
                    <a:cubicBezTo>
                      <a:pt x="10" y="11"/>
                      <a:pt x="9" y="14"/>
                      <a:pt x="6" y="15"/>
                    </a:cubicBezTo>
                    <a:cubicBezTo>
                      <a:pt x="5" y="16"/>
                      <a:pt x="2" y="17"/>
                      <a:pt x="0" y="18"/>
                    </a:cubicBezTo>
                    <a:cubicBezTo>
                      <a:pt x="5" y="21"/>
                      <a:pt x="11" y="21"/>
                      <a:pt x="16" y="17"/>
                    </a:cubicBezTo>
                    <a:cubicBezTo>
                      <a:pt x="21" y="15"/>
                      <a:pt x="23" y="10"/>
                      <a:pt x="25" y="6"/>
                    </a:cubicBezTo>
                    <a:cubicBezTo>
                      <a:pt x="26" y="4"/>
                      <a:pt x="27" y="3"/>
                      <a:pt x="28" y="2"/>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57" name="ïṩľiḓe">
                <a:extLst>
                  <a:ext uri="{FF2B5EF4-FFF2-40B4-BE49-F238E27FC236}">
                    <a16:creationId xmlns:a16="http://schemas.microsoft.com/office/drawing/2014/main" id="{FC636BB6-354C-4EAB-928B-253D4C03DD51}"/>
                  </a:ext>
                </a:extLst>
              </p:cNvPr>
              <p:cNvSpPr/>
              <p:nvPr/>
            </p:nvSpPr>
            <p:spPr bwMode="auto">
              <a:xfrm>
                <a:off x="4472424" y="4491660"/>
                <a:ext cx="115189" cy="84553"/>
              </a:xfrm>
              <a:custGeom>
                <a:avLst/>
                <a:gdLst>
                  <a:gd name="T0" fmla="*/ 9 w 26"/>
                  <a:gd name="T1" fmla="*/ 5 h 19"/>
                  <a:gd name="T2" fmla="*/ 17 w 26"/>
                  <a:gd name="T3" fmla="*/ 15 h 19"/>
                  <a:gd name="T4" fmla="*/ 26 w 26"/>
                  <a:gd name="T5" fmla="*/ 19 h 19"/>
                  <a:gd name="T6" fmla="*/ 21 w 26"/>
                  <a:gd name="T7" fmla="*/ 12 h 19"/>
                  <a:gd name="T8" fmla="*/ 18 w 26"/>
                  <a:gd name="T9" fmla="*/ 7 h 19"/>
                  <a:gd name="T10" fmla="*/ 11 w 26"/>
                  <a:gd name="T11" fmla="*/ 1 h 19"/>
                  <a:gd name="T12" fmla="*/ 0 w 26"/>
                  <a:gd name="T13" fmla="*/ 0 h 19"/>
                  <a:gd name="T14" fmla="*/ 3 w 26"/>
                  <a:gd name="T15" fmla="*/ 1 h 19"/>
                  <a:gd name="T16" fmla="*/ 9 w 26"/>
                  <a:gd name="T17" fmla="*/ 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9">
                    <a:moveTo>
                      <a:pt x="9" y="5"/>
                    </a:moveTo>
                    <a:cubicBezTo>
                      <a:pt x="12" y="9"/>
                      <a:pt x="14" y="12"/>
                      <a:pt x="17" y="15"/>
                    </a:cubicBezTo>
                    <a:cubicBezTo>
                      <a:pt x="20" y="17"/>
                      <a:pt x="23" y="19"/>
                      <a:pt x="26" y="19"/>
                    </a:cubicBezTo>
                    <a:cubicBezTo>
                      <a:pt x="24" y="18"/>
                      <a:pt x="22" y="15"/>
                      <a:pt x="21" y="12"/>
                    </a:cubicBezTo>
                    <a:cubicBezTo>
                      <a:pt x="20" y="11"/>
                      <a:pt x="19" y="9"/>
                      <a:pt x="18" y="7"/>
                    </a:cubicBezTo>
                    <a:cubicBezTo>
                      <a:pt x="16" y="4"/>
                      <a:pt x="14" y="2"/>
                      <a:pt x="11" y="1"/>
                    </a:cubicBezTo>
                    <a:cubicBezTo>
                      <a:pt x="7" y="0"/>
                      <a:pt x="3" y="0"/>
                      <a:pt x="0" y="0"/>
                    </a:cubicBezTo>
                    <a:cubicBezTo>
                      <a:pt x="1" y="0"/>
                      <a:pt x="2" y="1"/>
                      <a:pt x="3" y="1"/>
                    </a:cubicBezTo>
                    <a:cubicBezTo>
                      <a:pt x="5" y="2"/>
                      <a:pt x="7" y="4"/>
                      <a:pt x="9" y="5"/>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58" name="išḷíďé">
                <a:extLst>
                  <a:ext uri="{FF2B5EF4-FFF2-40B4-BE49-F238E27FC236}">
                    <a16:creationId xmlns:a16="http://schemas.microsoft.com/office/drawing/2014/main" id="{F2D9BE19-8B79-447A-8B1C-DD7E5756DB1C}"/>
                  </a:ext>
                </a:extLst>
              </p:cNvPr>
              <p:cNvSpPr/>
              <p:nvPr/>
            </p:nvSpPr>
            <p:spPr bwMode="auto">
              <a:xfrm>
                <a:off x="4424633" y="4491660"/>
                <a:ext cx="154402" cy="106611"/>
              </a:xfrm>
              <a:custGeom>
                <a:avLst/>
                <a:gdLst>
                  <a:gd name="T0" fmla="*/ 6 w 35"/>
                  <a:gd name="T1" fmla="*/ 6 h 24"/>
                  <a:gd name="T2" fmla="*/ 16 w 35"/>
                  <a:gd name="T3" fmla="*/ 20 h 24"/>
                  <a:gd name="T4" fmla="*/ 35 w 35"/>
                  <a:gd name="T5" fmla="*/ 20 h 24"/>
                  <a:gd name="T6" fmla="*/ 28 w 35"/>
                  <a:gd name="T7" fmla="*/ 17 h 24"/>
                  <a:gd name="T8" fmla="*/ 21 w 35"/>
                  <a:gd name="T9" fmla="*/ 11 h 24"/>
                  <a:gd name="T10" fmla="*/ 13 w 35"/>
                  <a:gd name="T11" fmla="*/ 3 h 24"/>
                  <a:gd name="T12" fmla="*/ 0 w 35"/>
                  <a:gd name="T13" fmla="*/ 1 h 24"/>
                  <a:gd name="T14" fmla="*/ 2 w 35"/>
                  <a:gd name="T15" fmla="*/ 2 h 24"/>
                  <a:gd name="T16" fmla="*/ 6 w 35"/>
                  <a:gd name="T1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6" y="6"/>
                    </a:moveTo>
                    <a:cubicBezTo>
                      <a:pt x="9" y="12"/>
                      <a:pt x="11" y="17"/>
                      <a:pt x="16" y="20"/>
                    </a:cubicBezTo>
                    <a:cubicBezTo>
                      <a:pt x="22" y="24"/>
                      <a:pt x="30" y="24"/>
                      <a:pt x="35" y="20"/>
                    </a:cubicBezTo>
                    <a:cubicBezTo>
                      <a:pt x="33" y="20"/>
                      <a:pt x="30" y="19"/>
                      <a:pt x="28" y="17"/>
                    </a:cubicBezTo>
                    <a:cubicBezTo>
                      <a:pt x="25" y="16"/>
                      <a:pt x="23" y="13"/>
                      <a:pt x="21" y="11"/>
                    </a:cubicBezTo>
                    <a:cubicBezTo>
                      <a:pt x="19" y="7"/>
                      <a:pt x="16" y="5"/>
                      <a:pt x="13" y="3"/>
                    </a:cubicBezTo>
                    <a:cubicBezTo>
                      <a:pt x="9" y="1"/>
                      <a:pt x="4" y="0"/>
                      <a:pt x="0" y="1"/>
                    </a:cubicBezTo>
                    <a:cubicBezTo>
                      <a:pt x="1" y="1"/>
                      <a:pt x="2" y="2"/>
                      <a:pt x="2" y="2"/>
                    </a:cubicBezTo>
                    <a:cubicBezTo>
                      <a:pt x="4" y="3"/>
                      <a:pt x="5" y="5"/>
                      <a:pt x="6" y="6"/>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59" name="í$ḷïdê">
                <a:extLst>
                  <a:ext uri="{FF2B5EF4-FFF2-40B4-BE49-F238E27FC236}">
                    <a16:creationId xmlns:a16="http://schemas.microsoft.com/office/drawing/2014/main" id="{DC0ACB03-4C71-4DDD-A822-37E11C0B6F9C}"/>
                  </a:ext>
                </a:extLst>
              </p:cNvPr>
              <p:cNvSpPr/>
              <p:nvPr/>
            </p:nvSpPr>
            <p:spPr bwMode="auto">
              <a:xfrm>
                <a:off x="4485903" y="4403430"/>
                <a:ext cx="101709" cy="71074"/>
              </a:xfrm>
              <a:custGeom>
                <a:avLst/>
                <a:gdLst>
                  <a:gd name="T0" fmla="*/ 10 w 23"/>
                  <a:gd name="T1" fmla="*/ 1 h 16"/>
                  <a:gd name="T2" fmla="*/ 0 w 23"/>
                  <a:gd name="T3" fmla="*/ 0 h 16"/>
                  <a:gd name="T4" fmla="*/ 3 w 23"/>
                  <a:gd name="T5" fmla="*/ 1 h 16"/>
                  <a:gd name="T6" fmla="*/ 8 w 23"/>
                  <a:gd name="T7" fmla="*/ 5 h 16"/>
                  <a:gd name="T8" fmla="*/ 15 w 23"/>
                  <a:gd name="T9" fmla="*/ 13 h 16"/>
                  <a:gd name="T10" fmla="*/ 23 w 23"/>
                  <a:gd name="T11" fmla="*/ 16 h 16"/>
                  <a:gd name="T12" fmla="*/ 19 w 23"/>
                  <a:gd name="T13" fmla="*/ 11 h 16"/>
                  <a:gd name="T14" fmla="*/ 16 w 23"/>
                  <a:gd name="T15" fmla="*/ 6 h 16"/>
                  <a:gd name="T16" fmla="*/ 10 w 23"/>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6">
                    <a:moveTo>
                      <a:pt x="10" y="1"/>
                    </a:moveTo>
                    <a:cubicBezTo>
                      <a:pt x="7" y="0"/>
                      <a:pt x="3" y="0"/>
                      <a:pt x="0" y="0"/>
                    </a:cubicBezTo>
                    <a:cubicBezTo>
                      <a:pt x="1" y="0"/>
                      <a:pt x="2" y="1"/>
                      <a:pt x="3" y="1"/>
                    </a:cubicBezTo>
                    <a:cubicBezTo>
                      <a:pt x="5" y="2"/>
                      <a:pt x="7" y="3"/>
                      <a:pt x="8" y="5"/>
                    </a:cubicBezTo>
                    <a:cubicBezTo>
                      <a:pt x="11" y="7"/>
                      <a:pt x="13" y="11"/>
                      <a:pt x="15" y="13"/>
                    </a:cubicBezTo>
                    <a:cubicBezTo>
                      <a:pt x="18" y="15"/>
                      <a:pt x="20" y="16"/>
                      <a:pt x="23" y="16"/>
                    </a:cubicBezTo>
                    <a:cubicBezTo>
                      <a:pt x="21" y="15"/>
                      <a:pt x="20" y="13"/>
                      <a:pt x="19" y="11"/>
                    </a:cubicBezTo>
                    <a:cubicBezTo>
                      <a:pt x="18" y="9"/>
                      <a:pt x="17" y="8"/>
                      <a:pt x="16" y="6"/>
                    </a:cubicBezTo>
                    <a:cubicBezTo>
                      <a:pt x="14" y="4"/>
                      <a:pt x="12" y="2"/>
                      <a:pt x="10" y="1"/>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60" name="íṩļîďe">
                <a:extLst>
                  <a:ext uri="{FF2B5EF4-FFF2-40B4-BE49-F238E27FC236}">
                    <a16:creationId xmlns:a16="http://schemas.microsoft.com/office/drawing/2014/main" id="{849670D1-027C-4586-B115-A59BA320DE3E}"/>
                  </a:ext>
                </a:extLst>
              </p:cNvPr>
              <p:cNvSpPr/>
              <p:nvPr/>
            </p:nvSpPr>
            <p:spPr bwMode="auto">
              <a:xfrm>
                <a:off x="4446690" y="4403430"/>
                <a:ext cx="132345" cy="93131"/>
              </a:xfrm>
              <a:custGeom>
                <a:avLst/>
                <a:gdLst>
                  <a:gd name="T0" fmla="*/ 0 w 30"/>
                  <a:gd name="T1" fmla="*/ 1 h 21"/>
                  <a:gd name="T2" fmla="*/ 2 w 30"/>
                  <a:gd name="T3" fmla="*/ 2 h 21"/>
                  <a:gd name="T4" fmla="*/ 5 w 30"/>
                  <a:gd name="T5" fmla="*/ 6 h 21"/>
                  <a:gd name="T6" fmla="*/ 14 w 30"/>
                  <a:gd name="T7" fmla="*/ 17 h 21"/>
                  <a:gd name="T8" fmla="*/ 30 w 30"/>
                  <a:gd name="T9" fmla="*/ 18 h 21"/>
                  <a:gd name="T10" fmla="*/ 24 w 30"/>
                  <a:gd name="T11" fmla="*/ 15 h 21"/>
                  <a:gd name="T12" fmla="*/ 18 w 30"/>
                  <a:gd name="T13" fmla="*/ 9 h 21"/>
                  <a:gd name="T14" fmla="*/ 11 w 30"/>
                  <a:gd name="T15" fmla="*/ 2 h 21"/>
                  <a:gd name="T16" fmla="*/ 0 w 30"/>
                  <a:gd name="T17"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1">
                    <a:moveTo>
                      <a:pt x="0" y="1"/>
                    </a:moveTo>
                    <a:cubicBezTo>
                      <a:pt x="1" y="1"/>
                      <a:pt x="2" y="2"/>
                      <a:pt x="2" y="2"/>
                    </a:cubicBezTo>
                    <a:cubicBezTo>
                      <a:pt x="3" y="3"/>
                      <a:pt x="4" y="4"/>
                      <a:pt x="5" y="6"/>
                    </a:cubicBezTo>
                    <a:cubicBezTo>
                      <a:pt x="8" y="10"/>
                      <a:pt x="9" y="15"/>
                      <a:pt x="14" y="17"/>
                    </a:cubicBezTo>
                    <a:cubicBezTo>
                      <a:pt x="19" y="21"/>
                      <a:pt x="25" y="21"/>
                      <a:pt x="30" y="18"/>
                    </a:cubicBezTo>
                    <a:cubicBezTo>
                      <a:pt x="28" y="17"/>
                      <a:pt x="26" y="16"/>
                      <a:pt x="24" y="15"/>
                    </a:cubicBezTo>
                    <a:cubicBezTo>
                      <a:pt x="22" y="14"/>
                      <a:pt x="20" y="11"/>
                      <a:pt x="18" y="9"/>
                    </a:cubicBezTo>
                    <a:cubicBezTo>
                      <a:pt x="16" y="6"/>
                      <a:pt x="14" y="4"/>
                      <a:pt x="11" y="2"/>
                    </a:cubicBezTo>
                    <a:cubicBezTo>
                      <a:pt x="8" y="1"/>
                      <a:pt x="4" y="0"/>
                      <a:pt x="0" y="1"/>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61" name="íṡlïḑe">
                <a:extLst>
                  <a:ext uri="{FF2B5EF4-FFF2-40B4-BE49-F238E27FC236}">
                    <a16:creationId xmlns:a16="http://schemas.microsoft.com/office/drawing/2014/main" id="{A4F6ECCB-AB85-4D9E-BF27-3B06F0D1B48D}"/>
                  </a:ext>
                </a:extLst>
              </p:cNvPr>
              <p:cNvSpPr/>
              <p:nvPr/>
            </p:nvSpPr>
            <p:spPr bwMode="auto">
              <a:xfrm>
                <a:off x="4592514" y="4342160"/>
                <a:ext cx="56369" cy="113963"/>
              </a:xfrm>
              <a:custGeom>
                <a:avLst/>
                <a:gdLst>
                  <a:gd name="T0" fmla="*/ 9 w 13"/>
                  <a:gd name="T1" fmla="*/ 8 h 26"/>
                  <a:gd name="T2" fmla="*/ 2 w 13"/>
                  <a:gd name="T3" fmla="*/ 17 h 26"/>
                  <a:gd name="T4" fmla="*/ 1 w 13"/>
                  <a:gd name="T5" fmla="*/ 26 h 26"/>
                  <a:gd name="T6" fmla="*/ 5 w 13"/>
                  <a:gd name="T7" fmla="*/ 20 h 26"/>
                  <a:gd name="T8" fmla="*/ 9 w 13"/>
                  <a:gd name="T9" fmla="*/ 16 h 26"/>
                  <a:gd name="T10" fmla="*/ 12 w 13"/>
                  <a:gd name="T11" fmla="*/ 9 h 26"/>
                  <a:gd name="T12" fmla="*/ 11 w 13"/>
                  <a:gd name="T13" fmla="*/ 0 h 26"/>
                  <a:gd name="T14" fmla="*/ 11 w 13"/>
                  <a:gd name="T15" fmla="*/ 3 h 26"/>
                  <a:gd name="T16" fmla="*/ 9 w 13"/>
                  <a:gd name="T1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9" y="8"/>
                    </a:moveTo>
                    <a:cubicBezTo>
                      <a:pt x="6" y="11"/>
                      <a:pt x="4" y="14"/>
                      <a:pt x="2" y="17"/>
                    </a:cubicBezTo>
                    <a:cubicBezTo>
                      <a:pt x="1" y="20"/>
                      <a:pt x="0" y="23"/>
                      <a:pt x="1" y="26"/>
                    </a:cubicBezTo>
                    <a:cubicBezTo>
                      <a:pt x="1" y="23"/>
                      <a:pt x="3" y="21"/>
                      <a:pt x="5" y="20"/>
                    </a:cubicBezTo>
                    <a:cubicBezTo>
                      <a:pt x="6" y="19"/>
                      <a:pt x="8" y="18"/>
                      <a:pt x="9" y="16"/>
                    </a:cubicBezTo>
                    <a:cubicBezTo>
                      <a:pt x="11" y="14"/>
                      <a:pt x="12" y="12"/>
                      <a:pt x="12" y="9"/>
                    </a:cubicBezTo>
                    <a:cubicBezTo>
                      <a:pt x="13" y="6"/>
                      <a:pt x="12" y="3"/>
                      <a:pt x="11" y="0"/>
                    </a:cubicBezTo>
                    <a:cubicBezTo>
                      <a:pt x="11" y="0"/>
                      <a:pt x="11" y="2"/>
                      <a:pt x="11" y="3"/>
                    </a:cubicBezTo>
                    <a:cubicBezTo>
                      <a:pt x="10" y="5"/>
                      <a:pt x="10" y="7"/>
                      <a:pt x="9" y="8"/>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62" name="íṧľiḓe">
                <a:extLst>
                  <a:ext uri="{FF2B5EF4-FFF2-40B4-BE49-F238E27FC236}">
                    <a16:creationId xmlns:a16="http://schemas.microsoft.com/office/drawing/2014/main" id="{1385EFE5-21FA-4C8A-A17A-33617B51D3BA}"/>
                  </a:ext>
                </a:extLst>
              </p:cNvPr>
              <p:cNvSpPr/>
              <p:nvPr/>
            </p:nvSpPr>
            <p:spPr bwMode="auto">
              <a:xfrm>
                <a:off x="4560653" y="4301721"/>
                <a:ext cx="75976" cy="145824"/>
              </a:xfrm>
              <a:custGeom>
                <a:avLst/>
                <a:gdLst>
                  <a:gd name="T0" fmla="*/ 6 w 17"/>
                  <a:gd name="T1" fmla="*/ 33 h 33"/>
                  <a:gd name="T2" fmla="*/ 7 w 17"/>
                  <a:gd name="T3" fmla="*/ 27 h 33"/>
                  <a:gd name="T4" fmla="*/ 11 w 17"/>
                  <a:gd name="T5" fmla="*/ 20 h 33"/>
                  <a:gd name="T6" fmla="*/ 16 w 17"/>
                  <a:gd name="T7" fmla="*/ 11 h 33"/>
                  <a:gd name="T8" fmla="*/ 16 w 17"/>
                  <a:gd name="T9" fmla="*/ 0 h 33"/>
                  <a:gd name="T10" fmla="*/ 15 w 17"/>
                  <a:gd name="T11" fmla="*/ 2 h 33"/>
                  <a:gd name="T12" fmla="*/ 12 w 17"/>
                  <a:gd name="T13" fmla="*/ 6 h 33"/>
                  <a:gd name="T14" fmla="*/ 2 w 17"/>
                  <a:gd name="T15" fmla="*/ 17 h 33"/>
                  <a:gd name="T16" fmla="*/ 6 w 17"/>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33">
                    <a:moveTo>
                      <a:pt x="6" y="33"/>
                    </a:moveTo>
                    <a:cubicBezTo>
                      <a:pt x="5" y="31"/>
                      <a:pt x="6" y="29"/>
                      <a:pt x="7" y="27"/>
                    </a:cubicBezTo>
                    <a:cubicBezTo>
                      <a:pt x="8" y="24"/>
                      <a:pt x="9" y="22"/>
                      <a:pt x="11" y="20"/>
                    </a:cubicBezTo>
                    <a:cubicBezTo>
                      <a:pt x="13" y="17"/>
                      <a:pt x="15" y="15"/>
                      <a:pt x="16" y="11"/>
                    </a:cubicBezTo>
                    <a:cubicBezTo>
                      <a:pt x="17" y="8"/>
                      <a:pt x="17" y="4"/>
                      <a:pt x="16" y="0"/>
                    </a:cubicBezTo>
                    <a:cubicBezTo>
                      <a:pt x="16" y="1"/>
                      <a:pt x="15" y="2"/>
                      <a:pt x="15" y="2"/>
                    </a:cubicBezTo>
                    <a:cubicBezTo>
                      <a:pt x="14" y="4"/>
                      <a:pt x="13" y="5"/>
                      <a:pt x="12" y="6"/>
                    </a:cubicBezTo>
                    <a:cubicBezTo>
                      <a:pt x="8" y="10"/>
                      <a:pt x="4" y="12"/>
                      <a:pt x="2" y="17"/>
                    </a:cubicBezTo>
                    <a:cubicBezTo>
                      <a:pt x="0" y="23"/>
                      <a:pt x="1" y="29"/>
                      <a:pt x="6" y="33"/>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63" name="ïṩļiḍè">
                <a:extLst>
                  <a:ext uri="{FF2B5EF4-FFF2-40B4-BE49-F238E27FC236}">
                    <a16:creationId xmlns:a16="http://schemas.microsoft.com/office/drawing/2014/main" id="{90C0F58B-07BC-469C-8701-B40B163FBED2}"/>
                  </a:ext>
                </a:extLst>
              </p:cNvPr>
              <p:cNvSpPr/>
              <p:nvPr/>
            </p:nvSpPr>
            <p:spPr bwMode="auto">
              <a:xfrm>
                <a:off x="5727246" y="1033545"/>
                <a:ext cx="140922" cy="140922"/>
              </a:xfrm>
              <a:custGeom>
                <a:avLst/>
                <a:gdLst>
                  <a:gd name="T0" fmla="*/ 7 w 32"/>
                  <a:gd name="T1" fmla="*/ 30 h 32"/>
                  <a:gd name="T2" fmla="*/ 16 w 32"/>
                  <a:gd name="T3" fmla="*/ 32 h 32"/>
                  <a:gd name="T4" fmla="*/ 32 w 32"/>
                  <a:gd name="T5" fmla="*/ 16 h 32"/>
                  <a:gd name="T6" fmla="*/ 16 w 32"/>
                  <a:gd name="T7" fmla="*/ 0 h 32"/>
                  <a:gd name="T8" fmla="*/ 0 w 32"/>
                  <a:gd name="T9" fmla="*/ 14 h 32"/>
                  <a:gd name="T10" fmla="*/ 16 w 32"/>
                  <a:gd name="T11" fmla="*/ 14 h 32"/>
                  <a:gd name="T12" fmla="*/ 21 w 32"/>
                  <a:gd name="T13" fmla="*/ 14 h 32"/>
                  <a:gd name="T14" fmla="*/ 18 w 32"/>
                  <a:gd name="T15" fmla="*/ 18 h 32"/>
                  <a:gd name="T16" fmla="*/ 7 w 32"/>
                  <a:gd name="T17"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7" y="30"/>
                    </a:moveTo>
                    <a:cubicBezTo>
                      <a:pt x="10" y="31"/>
                      <a:pt x="13" y="32"/>
                      <a:pt x="16" y="32"/>
                    </a:cubicBezTo>
                    <a:cubicBezTo>
                      <a:pt x="25" y="32"/>
                      <a:pt x="32" y="25"/>
                      <a:pt x="32" y="16"/>
                    </a:cubicBezTo>
                    <a:cubicBezTo>
                      <a:pt x="32" y="7"/>
                      <a:pt x="25" y="0"/>
                      <a:pt x="16" y="0"/>
                    </a:cubicBezTo>
                    <a:cubicBezTo>
                      <a:pt x="8" y="0"/>
                      <a:pt x="1" y="6"/>
                      <a:pt x="0" y="14"/>
                    </a:cubicBezTo>
                    <a:cubicBezTo>
                      <a:pt x="16" y="14"/>
                      <a:pt x="16" y="14"/>
                      <a:pt x="16" y="14"/>
                    </a:cubicBezTo>
                    <a:cubicBezTo>
                      <a:pt x="21" y="14"/>
                      <a:pt x="21" y="14"/>
                      <a:pt x="21" y="14"/>
                    </a:cubicBezTo>
                    <a:cubicBezTo>
                      <a:pt x="18" y="18"/>
                      <a:pt x="18" y="18"/>
                      <a:pt x="18" y="18"/>
                    </a:cubicBezTo>
                    <a:lnTo>
                      <a:pt x="7" y="3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64" name="ïṩľíḍe">
                <a:extLst>
                  <a:ext uri="{FF2B5EF4-FFF2-40B4-BE49-F238E27FC236}">
                    <a16:creationId xmlns:a16="http://schemas.microsoft.com/office/drawing/2014/main" id="{489A8357-38B1-43F0-B223-677ED31CA86D}"/>
                  </a:ext>
                </a:extLst>
              </p:cNvPr>
              <p:cNvSpPr/>
              <p:nvPr/>
            </p:nvSpPr>
            <p:spPr bwMode="auto">
              <a:xfrm>
                <a:off x="5501770" y="1104619"/>
                <a:ext cx="295324" cy="278169"/>
              </a:xfrm>
              <a:custGeom>
                <a:avLst/>
                <a:gdLst>
                  <a:gd name="T0" fmla="*/ 30 w 67"/>
                  <a:gd name="T1" fmla="*/ 34 h 63"/>
                  <a:gd name="T2" fmla="*/ 30 w 67"/>
                  <a:gd name="T3" fmla="*/ 36 h 63"/>
                  <a:gd name="T4" fmla="*/ 30 w 67"/>
                  <a:gd name="T5" fmla="*/ 37 h 63"/>
                  <a:gd name="T6" fmla="*/ 30 w 67"/>
                  <a:gd name="T7" fmla="*/ 58 h 63"/>
                  <a:gd name="T8" fmla="*/ 22 w 67"/>
                  <a:gd name="T9" fmla="*/ 63 h 63"/>
                  <a:gd name="T10" fmla="*/ 44 w 67"/>
                  <a:gd name="T11" fmla="*/ 63 h 63"/>
                  <a:gd name="T12" fmla="*/ 37 w 67"/>
                  <a:gd name="T13" fmla="*/ 58 h 63"/>
                  <a:gd name="T14" fmla="*/ 37 w 67"/>
                  <a:gd name="T15" fmla="*/ 37 h 63"/>
                  <a:gd name="T16" fmla="*/ 37 w 67"/>
                  <a:gd name="T17" fmla="*/ 36 h 63"/>
                  <a:gd name="T18" fmla="*/ 37 w 67"/>
                  <a:gd name="T19" fmla="*/ 34 h 63"/>
                  <a:gd name="T20" fmla="*/ 56 w 67"/>
                  <a:gd name="T21" fmla="*/ 12 h 63"/>
                  <a:gd name="T22" fmla="*/ 67 w 67"/>
                  <a:gd name="T23" fmla="*/ 0 h 63"/>
                  <a:gd name="T24" fmla="*/ 51 w 67"/>
                  <a:gd name="T25" fmla="*/ 0 h 63"/>
                  <a:gd name="T26" fmla="*/ 0 w 67"/>
                  <a:gd name="T27" fmla="*/ 0 h 63"/>
                  <a:gd name="T28" fmla="*/ 30 w 67"/>
                  <a:gd name="T29" fmla="*/ 3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7" h="63">
                    <a:moveTo>
                      <a:pt x="30" y="34"/>
                    </a:moveTo>
                    <a:cubicBezTo>
                      <a:pt x="30" y="36"/>
                      <a:pt x="30" y="36"/>
                      <a:pt x="30" y="36"/>
                    </a:cubicBezTo>
                    <a:cubicBezTo>
                      <a:pt x="30" y="37"/>
                      <a:pt x="30" y="37"/>
                      <a:pt x="30" y="37"/>
                    </a:cubicBezTo>
                    <a:cubicBezTo>
                      <a:pt x="30" y="58"/>
                      <a:pt x="30" y="58"/>
                      <a:pt x="30" y="58"/>
                    </a:cubicBezTo>
                    <a:cubicBezTo>
                      <a:pt x="25" y="58"/>
                      <a:pt x="22" y="61"/>
                      <a:pt x="22" y="63"/>
                    </a:cubicBezTo>
                    <a:cubicBezTo>
                      <a:pt x="44" y="63"/>
                      <a:pt x="44" y="63"/>
                      <a:pt x="44" y="63"/>
                    </a:cubicBezTo>
                    <a:cubicBezTo>
                      <a:pt x="44" y="61"/>
                      <a:pt x="41" y="59"/>
                      <a:pt x="37" y="58"/>
                    </a:cubicBezTo>
                    <a:cubicBezTo>
                      <a:pt x="37" y="37"/>
                      <a:pt x="37" y="37"/>
                      <a:pt x="37" y="37"/>
                    </a:cubicBezTo>
                    <a:cubicBezTo>
                      <a:pt x="37" y="36"/>
                      <a:pt x="37" y="36"/>
                      <a:pt x="37" y="36"/>
                    </a:cubicBezTo>
                    <a:cubicBezTo>
                      <a:pt x="37" y="34"/>
                      <a:pt x="37" y="34"/>
                      <a:pt x="37" y="34"/>
                    </a:cubicBezTo>
                    <a:cubicBezTo>
                      <a:pt x="56" y="12"/>
                      <a:pt x="56" y="12"/>
                      <a:pt x="56" y="12"/>
                    </a:cubicBezTo>
                    <a:cubicBezTo>
                      <a:pt x="67" y="0"/>
                      <a:pt x="67" y="0"/>
                      <a:pt x="67" y="0"/>
                    </a:cubicBezTo>
                    <a:cubicBezTo>
                      <a:pt x="51" y="0"/>
                      <a:pt x="51" y="0"/>
                      <a:pt x="51" y="0"/>
                    </a:cubicBezTo>
                    <a:cubicBezTo>
                      <a:pt x="0" y="0"/>
                      <a:pt x="0" y="0"/>
                      <a:pt x="0" y="0"/>
                    </a:cubicBezTo>
                    <a:lnTo>
                      <a:pt x="30" y="34"/>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65" name="íṥḻídè">
                <a:extLst>
                  <a:ext uri="{FF2B5EF4-FFF2-40B4-BE49-F238E27FC236}">
                    <a16:creationId xmlns:a16="http://schemas.microsoft.com/office/drawing/2014/main" id="{9EC8BA95-0717-46E0-B489-0382C7643DE9}"/>
                  </a:ext>
                </a:extLst>
              </p:cNvPr>
              <p:cNvSpPr/>
              <p:nvPr/>
            </p:nvSpPr>
            <p:spPr bwMode="auto">
              <a:xfrm>
                <a:off x="5364524" y="795815"/>
                <a:ext cx="220574" cy="136021"/>
              </a:xfrm>
              <a:custGeom>
                <a:avLst/>
                <a:gdLst>
                  <a:gd name="T0" fmla="*/ 141 w 180"/>
                  <a:gd name="T1" fmla="*/ 61 h 111"/>
                  <a:gd name="T2" fmla="*/ 180 w 180"/>
                  <a:gd name="T3" fmla="*/ 61 h 111"/>
                  <a:gd name="T4" fmla="*/ 180 w 180"/>
                  <a:gd name="T5" fmla="*/ 111 h 111"/>
                  <a:gd name="T6" fmla="*/ 141 w 180"/>
                  <a:gd name="T7" fmla="*/ 111 h 111"/>
                  <a:gd name="T8" fmla="*/ 141 w 180"/>
                  <a:gd name="T9" fmla="*/ 100 h 111"/>
                  <a:gd name="T10" fmla="*/ 155 w 180"/>
                  <a:gd name="T11" fmla="*/ 100 h 111"/>
                  <a:gd name="T12" fmla="*/ 155 w 180"/>
                  <a:gd name="T13" fmla="*/ 79 h 111"/>
                  <a:gd name="T14" fmla="*/ 141 w 180"/>
                  <a:gd name="T15" fmla="*/ 79 h 111"/>
                  <a:gd name="T16" fmla="*/ 141 w 180"/>
                  <a:gd name="T17" fmla="*/ 61 h 111"/>
                  <a:gd name="T18" fmla="*/ 90 w 180"/>
                  <a:gd name="T19" fmla="*/ 61 h 111"/>
                  <a:gd name="T20" fmla="*/ 141 w 180"/>
                  <a:gd name="T21" fmla="*/ 61 h 111"/>
                  <a:gd name="T22" fmla="*/ 141 w 180"/>
                  <a:gd name="T23" fmla="*/ 79 h 111"/>
                  <a:gd name="T24" fmla="*/ 126 w 180"/>
                  <a:gd name="T25" fmla="*/ 79 h 111"/>
                  <a:gd name="T26" fmla="*/ 126 w 180"/>
                  <a:gd name="T27" fmla="*/ 100 h 111"/>
                  <a:gd name="T28" fmla="*/ 126 w 180"/>
                  <a:gd name="T29" fmla="*/ 100 h 111"/>
                  <a:gd name="T30" fmla="*/ 141 w 180"/>
                  <a:gd name="T31" fmla="*/ 100 h 111"/>
                  <a:gd name="T32" fmla="*/ 141 w 180"/>
                  <a:gd name="T33" fmla="*/ 111 h 111"/>
                  <a:gd name="T34" fmla="*/ 90 w 180"/>
                  <a:gd name="T35" fmla="*/ 111 h 111"/>
                  <a:gd name="T36" fmla="*/ 90 w 180"/>
                  <a:gd name="T37" fmla="*/ 100 h 111"/>
                  <a:gd name="T38" fmla="*/ 105 w 180"/>
                  <a:gd name="T39" fmla="*/ 100 h 111"/>
                  <a:gd name="T40" fmla="*/ 105 w 180"/>
                  <a:gd name="T41" fmla="*/ 79 h 111"/>
                  <a:gd name="T42" fmla="*/ 90 w 180"/>
                  <a:gd name="T43" fmla="*/ 79 h 111"/>
                  <a:gd name="T44" fmla="*/ 90 w 180"/>
                  <a:gd name="T45" fmla="*/ 61 h 111"/>
                  <a:gd name="T46" fmla="*/ 65 w 180"/>
                  <a:gd name="T47" fmla="*/ 0 h 111"/>
                  <a:gd name="T48" fmla="*/ 65 w 180"/>
                  <a:gd name="T49" fmla="*/ 61 h 111"/>
                  <a:gd name="T50" fmla="*/ 90 w 180"/>
                  <a:gd name="T51" fmla="*/ 61 h 111"/>
                  <a:gd name="T52" fmla="*/ 90 w 180"/>
                  <a:gd name="T53" fmla="*/ 79 h 111"/>
                  <a:gd name="T54" fmla="*/ 76 w 180"/>
                  <a:gd name="T55" fmla="*/ 79 h 111"/>
                  <a:gd name="T56" fmla="*/ 76 w 180"/>
                  <a:gd name="T57" fmla="*/ 100 h 111"/>
                  <a:gd name="T58" fmla="*/ 76 w 180"/>
                  <a:gd name="T59" fmla="*/ 100 h 111"/>
                  <a:gd name="T60" fmla="*/ 90 w 180"/>
                  <a:gd name="T61" fmla="*/ 100 h 111"/>
                  <a:gd name="T62" fmla="*/ 90 w 180"/>
                  <a:gd name="T63" fmla="*/ 111 h 111"/>
                  <a:gd name="T64" fmla="*/ 40 w 180"/>
                  <a:gd name="T65" fmla="*/ 111 h 111"/>
                  <a:gd name="T66" fmla="*/ 40 w 180"/>
                  <a:gd name="T67" fmla="*/ 100 h 111"/>
                  <a:gd name="T68" fmla="*/ 54 w 180"/>
                  <a:gd name="T69" fmla="*/ 100 h 111"/>
                  <a:gd name="T70" fmla="*/ 54 w 180"/>
                  <a:gd name="T71" fmla="*/ 79 h 111"/>
                  <a:gd name="T72" fmla="*/ 40 w 180"/>
                  <a:gd name="T73" fmla="*/ 79 h 111"/>
                  <a:gd name="T74" fmla="*/ 40 w 180"/>
                  <a:gd name="T75" fmla="*/ 0 h 111"/>
                  <a:gd name="T76" fmla="*/ 65 w 180"/>
                  <a:gd name="T77" fmla="*/ 0 h 111"/>
                  <a:gd name="T78" fmla="*/ 40 w 180"/>
                  <a:gd name="T79" fmla="*/ 111 h 111"/>
                  <a:gd name="T80" fmla="*/ 0 w 180"/>
                  <a:gd name="T81" fmla="*/ 111 h 111"/>
                  <a:gd name="T82" fmla="*/ 0 w 180"/>
                  <a:gd name="T83" fmla="*/ 61 h 111"/>
                  <a:gd name="T84" fmla="*/ 22 w 180"/>
                  <a:gd name="T85" fmla="*/ 61 h 111"/>
                  <a:gd name="T86" fmla="*/ 22 w 180"/>
                  <a:gd name="T87" fmla="*/ 0 h 111"/>
                  <a:gd name="T88" fmla="*/ 40 w 180"/>
                  <a:gd name="T89" fmla="*/ 0 h 111"/>
                  <a:gd name="T90" fmla="*/ 40 w 180"/>
                  <a:gd name="T91" fmla="*/ 79 h 111"/>
                  <a:gd name="T92" fmla="*/ 25 w 180"/>
                  <a:gd name="T93" fmla="*/ 79 h 111"/>
                  <a:gd name="T94" fmla="*/ 25 w 180"/>
                  <a:gd name="T95" fmla="*/ 100 h 111"/>
                  <a:gd name="T96" fmla="*/ 25 w 180"/>
                  <a:gd name="T97" fmla="*/ 100 h 111"/>
                  <a:gd name="T98" fmla="*/ 40 w 180"/>
                  <a:gd name="T99" fmla="*/ 100 h 111"/>
                  <a:gd name="T100" fmla="*/ 40 w 180"/>
                  <a:gd name="T10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0" h="111">
                    <a:moveTo>
                      <a:pt x="141" y="61"/>
                    </a:moveTo>
                    <a:lnTo>
                      <a:pt x="180" y="61"/>
                    </a:lnTo>
                    <a:lnTo>
                      <a:pt x="180" y="111"/>
                    </a:lnTo>
                    <a:lnTo>
                      <a:pt x="141" y="111"/>
                    </a:lnTo>
                    <a:lnTo>
                      <a:pt x="141" y="100"/>
                    </a:lnTo>
                    <a:lnTo>
                      <a:pt x="155" y="100"/>
                    </a:lnTo>
                    <a:lnTo>
                      <a:pt x="155" y="79"/>
                    </a:lnTo>
                    <a:lnTo>
                      <a:pt x="141" y="79"/>
                    </a:lnTo>
                    <a:lnTo>
                      <a:pt x="141" y="61"/>
                    </a:lnTo>
                    <a:close/>
                    <a:moveTo>
                      <a:pt x="90" y="61"/>
                    </a:moveTo>
                    <a:lnTo>
                      <a:pt x="141" y="61"/>
                    </a:lnTo>
                    <a:lnTo>
                      <a:pt x="141" y="79"/>
                    </a:lnTo>
                    <a:lnTo>
                      <a:pt x="126" y="79"/>
                    </a:lnTo>
                    <a:lnTo>
                      <a:pt x="126" y="100"/>
                    </a:lnTo>
                    <a:lnTo>
                      <a:pt x="126" y="100"/>
                    </a:lnTo>
                    <a:lnTo>
                      <a:pt x="141" y="100"/>
                    </a:lnTo>
                    <a:lnTo>
                      <a:pt x="141" y="111"/>
                    </a:lnTo>
                    <a:lnTo>
                      <a:pt x="90" y="111"/>
                    </a:lnTo>
                    <a:lnTo>
                      <a:pt x="90" y="100"/>
                    </a:lnTo>
                    <a:lnTo>
                      <a:pt x="105" y="100"/>
                    </a:lnTo>
                    <a:lnTo>
                      <a:pt x="105" y="79"/>
                    </a:lnTo>
                    <a:lnTo>
                      <a:pt x="90" y="79"/>
                    </a:lnTo>
                    <a:lnTo>
                      <a:pt x="90" y="61"/>
                    </a:lnTo>
                    <a:close/>
                    <a:moveTo>
                      <a:pt x="65" y="0"/>
                    </a:moveTo>
                    <a:lnTo>
                      <a:pt x="65" y="61"/>
                    </a:lnTo>
                    <a:lnTo>
                      <a:pt x="90" y="61"/>
                    </a:lnTo>
                    <a:lnTo>
                      <a:pt x="90" y="79"/>
                    </a:lnTo>
                    <a:lnTo>
                      <a:pt x="76" y="79"/>
                    </a:lnTo>
                    <a:lnTo>
                      <a:pt x="76" y="100"/>
                    </a:lnTo>
                    <a:lnTo>
                      <a:pt x="76" y="100"/>
                    </a:lnTo>
                    <a:lnTo>
                      <a:pt x="90" y="100"/>
                    </a:lnTo>
                    <a:lnTo>
                      <a:pt x="90" y="111"/>
                    </a:lnTo>
                    <a:lnTo>
                      <a:pt x="40" y="111"/>
                    </a:lnTo>
                    <a:lnTo>
                      <a:pt x="40" y="100"/>
                    </a:lnTo>
                    <a:lnTo>
                      <a:pt x="54" y="100"/>
                    </a:lnTo>
                    <a:lnTo>
                      <a:pt x="54" y="79"/>
                    </a:lnTo>
                    <a:lnTo>
                      <a:pt x="40" y="79"/>
                    </a:lnTo>
                    <a:lnTo>
                      <a:pt x="40" y="0"/>
                    </a:lnTo>
                    <a:lnTo>
                      <a:pt x="65" y="0"/>
                    </a:lnTo>
                    <a:close/>
                    <a:moveTo>
                      <a:pt x="40" y="111"/>
                    </a:moveTo>
                    <a:lnTo>
                      <a:pt x="0" y="111"/>
                    </a:lnTo>
                    <a:lnTo>
                      <a:pt x="0" y="61"/>
                    </a:lnTo>
                    <a:lnTo>
                      <a:pt x="22" y="61"/>
                    </a:lnTo>
                    <a:lnTo>
                      <a:pt x="22" y="0"/>
                    </a:lnTo>
                    <a:lnTo>
                      <a:pt x="40" y="0"/>
                    </a:lnTo>
                    <a:lnTo>
                      <a:pt x="40" y="79"/>
                    </a:lnTo>
                    <a:lnTo>
                      <a:pt x="25" y="79"/>
                    </a:lnTo>
                    <a:lnTo>
                      <a:pt x="25" y="100"/>
                    </a:lnTo>
                    <a:lnTo>
                      <a:pt x="25" y="100"/>
                    </a:lnTo>
                    <a:lnTo>
                      <a:pt x="40" y="100"/>
                    </a:lnTo>
                    <a:lnTo>
                      <a:pt x="40" y="11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66" name="ïṡľiḓè">
                <a:extLst>
                  <a:ext uri="{FF2B5EF4-FFF2-40B4-BE49-F238E27FC236}">
                    <a16:creationId xmlns:a16="http://schemas.microsoft.com/office/drawing/2014/main" id="{1DC798CD-0D3B-4085-AB6D-0D290DC16E5F}"/>
                  </a:ext>
                </a:extLst>
              </p:cNvPr>
              <p:cNvSpPr/>
              <p:nvPr/>
            </p:nvSpPr>
            <p:spPr bwMode="auto">
              <a:xfrm>
                <a:off x="5342467" y="940414"/>
                <a:ext cx="296550" cy="93131"/>
              </a:xfrm>
              <a:custGeom>
                <a:avLst/>
                <a:gdLst>
                  <a:gd name="T0" fmla="*/ 7 w 242"/>
                  <a:gd name="T1" fmla="*/ 76 h 76"/>
                  <a:gd name="T2" fmla="*/ 0 w 242"/>
                  <a:gd name="T3" fmla="*/ 0 h 76"/>
                  <a:gd name="T4" fmla="*/ 242 w 242"/>
                  <a:gd name="T5" fmla="*/ 0 h 76"/>
                  <a:gd name="T6" fmla="*/ 213 w 242"/>
                  <a:gd name="T7" fmla="*/ 76 h 76"/>
                  <a:gd name="T8" fmla="*/ 7 w 242"/>
                  <a:gd name="T9" fmla="*/ 76 h 76"/>
                </a:gdLst>
                <a:ahLst/>
                <a:cxnLst>
                  <a:cxn ang="0">
                    <a:pos x="T0" y="T1"/>
                  </a:cxn>
                  <a:cxn ang="0">
                    <a:pos x="T2" y="T3"/>
                  </a:cxn>
                  <a:cxn ang="0">
                    <a:pos x="T4" y="T5"/>
                  </a:cxn>
                  <a:cxn ang="0">
                    <a:pos x="T6" y="T7"/>
                  </a:cxn>
                  <a:cxn ang="0">
                    <a:pos x="T8" y="T9"/>
                  </a:cxn>
                </a:cxnLst>
                <a:rect l="0" t="0" r="r" b="b"/>
                <a:pathLst>
                  <a:path w="242" h="76">
                    <a:moveTo>
                      <a:pt x="7" y="76"/>
                    </a:moveTo>
                    <a:lnTo>
                      <a:pt x="0" y="0"/>
                    </a:lnTo>
                    <a:lnTo>
                      <a:pt x="242" y="0"/>
                    </a:lnTo>
                    <a:lnTo>
                      <a:pt x="213" y="76"/>
                    </a:lnTo>
                    <a:lnTo>
                      <a:pt x="7" y="7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67" name="ïṡlîde">
                <a:extLst>
                  <a:ext uri="{FF2B5EF4-FFF2-40B4-BE49-F238E27FC236}">
                    <a16:creationId xmlns:a16="http://schemas.microsoft.com/office/drawing/2014/main" id="{2118D39C-1BDE-4753-8078-7832476A9C6D}"/>
                  </a:ext>
                </a:extLst>
              </p:cNvPr>
              <p:cNvSpPr/>
              <p:nvPr/>
            </p:nvSpPr>
            <p:spPr bwMode="auto">
              <a:xfrm>
                <a:off x="3664877" y="4235549"/>
                <a:ext cx="198517" cy="198517"/>
              </a:xfrm>
              <a:custGeom>
                <a:avLst/>
                <a:gdLst>
                  <a:gd name="T0" fmla="*/ 22 w 45"/>
                  <a:gd name="T1" fmla="*/ 42 h 45"/>
                  <a:gd name="T2" fmla="*/ 26 w 45"/>
                  <a:gd name="T3" fmla="*/ 42 h 45"/>
                  <a:gd name="T4" fmla="*/ 27 w 45"/>
                  <a:gd name="T5" fmla="*/ 45 h 45"/>
                  <a:gd name="T6" fmla="*/ 35 w 45"/>
                  <a:gd name="T7" fmla="*/ 41 h 45"/>
                  <a:gd name="T8" fmla="*/ 34 w 45"/>
                  <a:gd name="T9" fmla="*/ 38 h 45"/>
                  <a:gd name="T10" fmla="*/ 38 w 45"/>
                  <a:gd name="T11" fmla="*/ 33 h 45"/>
                  <a:gd name="T12" fmla="*/ 42 w 45"/>
                  <a:gd name="T13" fmla="*/ 35 h 45"/>
                  <a:gd name="T14" fmla="*/ 45 w 45"/>
                  <a:gd name="T15" fmla="*/ 27 h 45"/>
                  <a:gd name="T16" fmla="*/ 42 w 45"/>
                  <a:gd name="T17" fmla="*/ 26 h 45"/>
                  <a:gd name="T18" fmla="*/ 41 w 45"/>
                  <a:gd name="T19" fmla="*/ 19 h 45"/>
                  <a:gd name="T20" fmla="*/ 45 w 45"/>
                  <a:gd name="T21" fmla="*/ 17 h 45"/>
                  <a:gd name="T22" fmla="*/ 41 w 45"/>
                  <a:gd name="T23" fmla="*/ 10 h 45"/>
                  <a:gd name="T24" fmla="*/ 38 w 45"/>
                  <a:gd name="T25" fmla="*/ 11 h 45"/>
                  <a:gd name="T26" fmla="*/ 33 w 45"/>
                  <a:gd name="T27" fmla="*/ 6 h 45"/>
                  <a:gd name="T28" fmla="*/ 35 w 45"/>
                  <a:gd name="T29" fmla="*/ 3 h 45"/>
                  <a:gd name="T30" fmla="*/ 27 w 45"/>
                  <a:gd name="T31" fmla="*/ 0 h 45"/>
                  <a:gd name="T32" fmla="*/ 26 w 45"/>
                  <a:gd name="T33" fmla="*/ 3 h 45"/>
                  <a:gd name="T34" fmla="*/ 22 w 45"/>
                  <a:gd name="T35" fmla="*/ 3 h 45"/>
                  <a:gd name="T36" fmla="*/ 22 w 45"/>
                  <a:gd name="T37" fmla="*/ 9 h 45"/>
                  <a:gd name="T38" fmla="*/ 34 w 45"/>
                  <a:gd name="T39" fmla="*/ 17 h 45"/>
                  <a:gd name="T40" fmla="*/ 27 w 45"/>
                  <a:gd name="T41" fmla="*/ 34 h 45"/>
                  <a:gd name="T42" fmla="*/ 22 w 45"/>
                  <a:gd name="T43" fmla="*/ 35 h 45"/>
                  <a:gd name="T44" fmla="*/ 22 w 45"/>
                  <a:gd name="T45" fmla="*/ 35 h 45"/>
                  <a:gd name="T46" fmla="*/ 22 w 45"/>
                  <a:gd name="T47" fmla="*/ 42 h 45"/>
                  <a:gd name="T48" fmla="*/ 3 w 45"/>
                  <a:gd name="T49" fmla="*/ 26 h 45"/>
                  <a:gd name="T50" fmla="*/ 0 w 45"/>
                  <a:gd name="T51" fmla="*/ 27 h 45"/>
                  <a:gd name="T52" fmla="*/ 3 w 45"/>
                  <a:gd name="T53" fmla="*/ 35 h 45"/>
                  <a:gd name="T54" fmla="*/ 6 w 45"/>
                  <a:gd name="T55" fmla="*/ 34 h 45"/>
                  <a:gd name="T56" fmla="*/ 11 w 45"/>
                  <a:gd name="T57" fmla="*/ 38 h 45"/>
                  <a:gd name="T58" fmla="*/ 10 w 45"/>
                  <a:gd name="T59" fmla="*/ 42 h 45"/>
                  <a:gd name="T60" fmla="*/ 18 w 45"/>
                  <a:gd name="T61" fmla="*/ 45 h 45"/>
                  <a:gd name="T62" fmla="*/ 19 w 45"/>
                  <a:gd name="T63" fmla="*/ 42 h 45"/>
                  <a:gd name="T64" fmla="*/ 22 w 45"/>
                  <a:gd name="T65" fmla="*/ 42 h 45"/>
                  <a:gd name="T66" fmla="*/ 22 w 45"/>
                  <a:gd name="T67" fmla="*/ 35 h 45"/>
                  <a:gd name="T68" fmla="*/ 10 w 45"/>
                  <a:gd name="T69" fmla="*/ 28 h 45"/>
                  <a:gd name="T70" fmla="*/ 17 w 45"/>
                  <a:gd name="T71" fmla="*/ 10 h 45"/>
                  <a:gd name="T72" fmla="*/ 17 w 45"/>
                  <a:gd name="T73" fmla="*/ 10 h 45"/>
                  <a:gd name="T74" fmla="*/ 22 w 45"/>
                  <a:gd name="T75" fmla="*/ 9 h 45"/>
                  <a:gd name="T76" fmla="*/ 22 w 45"/>
                  <a:gd name="T77" fmla="*/ 9 h 45"/>
                  <a:gd name="T78" fmla="*/ 22 w 45"/>
                  <a:gd name="T79" fmla="*/ 3 h 45"/>
                  <a:gd name="T80" fmla="*/ 19 w 45"/>
                  <a:gd name="T81" fmla="*/ 3 h 45"/>
                  <a:gd name="T82" fmla="*/ 17 w 45"/>
                  <a:gd name="T83" fmla="*/ 0 h 45"/>
                  <a:gd name="T84" fmla="*/ 10 w 45"/>
                  <a:gd name="T85" fmla="*/ 3 h 45"/>
                  <a:gd name="T86" fmla="*/ 11 w 45"/>
                  <a:gd name="T87" fmla="*/ 7 h 45"/>
                  <a:gd name="T88" fmla="*/ 6 w 45"/>
                  <a:gd name="T89" fmla="*/ 11 h 45"/>
                  <a:gd name="T90" fmla="*/ 3 w 45"/>
                  <a:gd name="T91" fmla="*/ 10 h 45"/>
                  <a:gd name="T92" fmla="*/ 0 w 45"/>
                  <a:gd name="T93" fmla="*/ 18 h 45"/>
                  <a:gd name="T94" fmla="*/ 3 w 45"/>
                  <a:gd name="T95" fmla="*/ 19 h 45"/>
                  <a:gd name="T96" fmla="*/ 3 w 45"/>
                  <a:gd name="T97"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 h="45">
                    <a:moveTo>
                      <a:pt x="22" y="42"/>
                    </a:moveTo>
                    <a:cubicBezTo>
                      <a:pt x="24" y="42"/>
                      <a:pt x="25" y="42"/>
                      <a:pt x="26" y="42"/>
                    </a:cubicBezTo>
                    <a:cubicBezTo>
                      <a:pt x="27" y="45"/>
                      <a:pt x="27" y="45"/>
                      <a:pt x="27" y="45"/>
                    </a:cubicBezTo>
                    <a:cubicBezTo>
                      <a:pt x="35" y="41"/>
                      <a:pt x="35" y="41"/>
                      <a:pt x="35" y="41"/>
                    </a:cubicBezTo>
                    <a:cubicBezTo>
                      <a:pt x="34" y="38"/>
                      <a:pt x="34" y="38"/>
                      <a:pt x="34" y="38"/>
                    </a:cubicBezTo>
                    <a:cubicBezTo>
                      <a:pt x="36" y="37"/>
                      <a:pt x="37" y="35"/>
                      <a:pt x="38" y="33"/>
                    </a:cubicBezTo>
                    <a:cubicBezTo>
                      <a:pt x="42" y="35"/>
                      <a:pt x="42" y="35"/>
                      <a:pt x="42" y="35"/>
                    </a:cubicBezTo>
                    <a:cubicBezTo>
                      <a:pt x="45" y="27"/>
                      <a:pt x="45" y="27"/>
                      <a:pt x="45" y="27"/>
                    </a:cubicBezTo>
                    <a:cubicBezTo>
                      <a:pt x="42" y="26"/>
                      <a:pt x="42" y="26"/>
                      <a:pt x="42" y="26"/>
                    </a:cubicBezTo>
                    <a:cubicBezTo>
                      <a:pt x="42" y="23"/>
                      <a:pt x="42" y="21"/>
                      <a:pt x="41" y="19"/>
                    </a:cubicBezTo>
                    <a:cubicBezTo>
                      <a:pt x="45" y="17"/>
                      <a:pt x="45" y="17"/>
                      <a:pt x="45" y="17"/>
                    </a:cubicBezTo>
                    <a:cubicBezTo>
                      <a:pt x="41" y="10"/>
                      <a:pt x="41" y="10"/>
                      <a:pt x="41" y="10"/>
                    </a:cubicBezTo>
                    <a:cubicBezTo>
                      <a:pt x="38" y="11"/>
                      <a:pt x="38" y="11"/>
                      <a:pt x="38" y="11"/>
                    </a:cubicBezTo>
                    <a:cubicBezTo>
                      <a:pt x="37" y="9"/>
                      <a:pt x="35" y="8"/>
                      <a:pt x="33" y="6"/>
                    </a:cubicBezTo>
                    <a:cubicBezTo>
                      <a:pt x="35" y="3"/>
                      <a:pt x="35" y="3"/>
                      <a:pt x="35" y="3"/>
                    </a:cubicBezTo>
                    <a:cubicBezTo>
                      <a:pt x="27" y="0"/>
                      <a:pt x="27" y="0"/>
                      <a:pt x="27" y="0"/>
                    </a:cubicBezTo>
                    <a:cubicBezTo>
                      <a:pt x="26" y="3"/>
                      <a:pt x="26" y="3"/>
                      <a:pt x="26" y="3"/>
                    </a:cubicBezTo>
                    <a:cubicBezTo>
                      <a:pt x="24" y="3"/>
                      <a:pt x="23" y="3"/>
                      <a:pt x="22" y="3"/>
                    </a:cubicBezTo>
                    <a:cubicBezTo>
                      <a:pt x="22" y="9"/>
                      <a:pt x="22" y="9"/>
                      <a:pt x="22" y="9"/>
                    </a:cubicBezTo>
                    <a:cubicBezTo>
                      <a:pt x="28" y="9"/>
                      <a:pt x="32" y="12"/>
                      <a:pt x="34" y="17"/>
                    </a:cubicBezTo>
                    <a:cubicBezTo>
                      <a:pt x="37" y="24"/>
                      <a:pt x="34" y="32"/>
                      <a:pt x="27" y="34"/>
                    </a:cubicBezTo>
                    <a:cubicBezTo>
                      <a:pt x="26" y="35"/>
                      <a:pt x="24" y="35"/>
                      <a:pt x="22" y="35"/>
                    </a:cubicBezTo>
                    <a:cubicBezTo>
                      <a:pt x="22" y="35"/>
                      <a:pt x="22" y="35"/>
                      <a:pt x="22" y="35"/>
                    </a:cubicBezTo>
                    <a:lnTo>
                      <a:pt x="22" y="42"/>
                    </a:lnTo>
                    <a:close/>
                    <a:moveTo>
                      <a:pt x="3" y="26"/>
                    </a:moveTo>
                    <a:cubicBezTo>
                      <a:pt x="0" y="27"/>
                      <a:pt x="0" y="27"/>
                      <a:pt x="0" y="27"/>
                    </a:cubicBezTo>
                    <a:cubicBezTo>
                      <a:pt x="3" y="35"/>
                      <a:pt x="3" y="35"/>
                      <a:pt x="3" y="35"/>
                    </a:cubicBezTo>
                    <a:cubicBezTo>
                      <a:pt x="6" y="34"/>
                      <a:pt x="6" y="34"/>
                      <a:pt x="6" y="34"/>
                    </a:cubicBezTo>
                    <a:cubicBezTo>
                      <a:pt x="8" y="36"/>
                      <a:pt x="9" y="37"/>
                      <a:pt x="11" y="38"/>
                    </a:cubicBezTo>
                    <a:cubicBezTo>
                      <a:pt x="10" y="42"/>
                      <a:pt x="10" y="42"/>
                      <a:pt x="10" y="42"/>
                    </a:cubicBezTo>
                    <a:cubicBezTo>
                      <a:pt x="18" y="45"/>
                      <a:pt x="18" y="45"/>
                      <a:pt x="18" y="45"/>
                    </a:cubicBezTo>
                    <a:cubicBezTo>
                      <a:pt x="19" y="42"/>
                      <a:pt x="19" y="42"/>
                      <a:pt x="19" y="42"/>
                    </a:cubicBezTo>
                    <a:cubicBezTo>
                      <a:pt x="20" y="42"/>
                      <a:pt x="21" y="42"/>
                      <a:pt x="22" y="42"/>
                    </a:cubicBezTo>
                    <a:cubicBezTo>
                      <a:pt x="22" y="35"/>
                      <a:pt x="22" y="35"/>
                      <a:pt x="22" y="35"/>
                    </a:cubicBezTo>
                    <a:cubicBezTo>
                      <a:pt x="17" y="35"/>
                      <a:pt x="12" y="32"/>
                      <a:pt x="10" y="28"/>
                    </a:cubicBezTo>
                    <a:cubicBezTo>
                      <a:pt x="7" y="21"/>
                      <a:pt x="11" y="13"/>
                      <a:pt x="17" y="10"/>
                    </a:cubicBezTo>
                    <a:cubicBezTo>
                      <a:pt x="17" y="10"/>
                      <a:pt x="17" y="10"/>
                      <a:pt x="17" y="10"/>
                    </a:cubicBezTo>
                    <a:cubicBezTo>
                      <a:pt x="19" y="10"/>
                      <a:pt x="21" y="9"/>
                      <a:pt x="22" y="9"/>
                    </a:cubicBezTo>
                    <a:cubicBezTo>
                      <a:pt x="22" y="9"/>
                      <a:pt x="22" y="9"/>
                      <a:pt x="22" y="9"/>
                    </a:cubicBezTo>
                    <a:cubicBezTo>
                      <a:pt x="22" y="3"/>
                      <a:pt x="22" y="3"/>
                      <a:pt x="22" y="3"/>
                    </a:cubicBezTo>
                    <a:cubicBezTo>
                      <a:pt x="21" y="3"/>
                      <a:pt x="20" y="3"/>
                      <a:pt x="19" y="3"/>
                    </a:cubicBezTo>
                    <a:cubicBezTo>
                      <a:pt x="17" y="0"/>
                      <a:pt x="17" y="0"/>
                      <a:pt x="17" y="0"/>
                    </a:cubicBezTo>
                    <a:cubicBezTo>
                      <a:pt x="10" y="3"/>
                      <a:pt x="10" y="3"/>
                      <a:pt x="10" y="3"/>
                    </a:cubicBezTo>
                    <a:cubicBezTo>
                      <a:pt x="11" y="7"/>
                      <a:pt x="11" y="7"/>
                      <a:pt x="11" y="7"/>
                    </a:cubicBezTo>
                    <a:cubicBezTo>
                      <a:pt x="9" y="8"/>
                      <a:pt x="8" y="9"/>
                      <a:pt x="6" y="11"/>
                    </a:cubicBezTo>
                    <a:cubicBezTo>
                      <a:pt x="3" y="10"/>
                      <a:pt x="3" y="10"/>
                      <a:pt x="3" y="10"/>
                    </a:cubicBezTo>
                    <a:cubicBezTo>
                      <a:pt x="0" y="18"/>
                      <a:pt x="0" y="18"/>
                      <a:pt x="0" y="18"/>
                    </a:cubicBezTo>
                    <a:cubicBezTo>
                      <a:pt x="3" y="19"/>
                      <a:pt x="3" y="19"/>
                      <a:pt x="3" y="19"/>
                    </a:cubicBezTo>
                    <a:cubicBezTo>
                      <a:pt x="3" y="21"/>
                      <a:pt x="3" y="24"/>
                      <a:pt x="3" y="26"/>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68" name="isľîḋé">
                <a:extLst>
                  <a:ext uri="{FF2B5EF4-FFF2-40B4-BE49-F238E27FC236}">
                    <a16:creationId xmlns:a16="http://schemas.microsoft.com/office/drawing/2014/main" id="{4BB5504B-6A66-4302-BB87-139831F06399}"/>
                  </a:ext>
                </a:extLst>
              </p:cNvPr>
              <p:cNvSpPr/>
              <p:nvPr/>
            </p:nvSpPr>
            <p:spPr bwMode="auto">
              <a:xfrm>
                <a:off x="6380391" y="3029743"/>
                <a:ext cx="110287" cy="106611"/>
              </a:xfrm>
              <a:custGeom>
                <a:avLst/>
                <a:gdLst>
                  <a:gd name="T0" fmla="*/ 4 w 25"/>
                  <a:gd name="T1" fmla="*/ 24 h 24"/>
                  <a:gd name="T2" fmla="*/ 8 w 25"/>
                  <a:gd name="T3" fmla="*/ 20 h 24"/>
                  <a:gd name="T4" fmla="*/ 8 w 25"/>
                  <a:gd name="T5" fmla="*/ 20 h 24"/>
                  <a:gd name="T6" fmla="*/ 8 w 25"/>
                  <a:gd name="T7" fmla="*/ 6 h 24"/>
                  <a:gd name="T8" fmla="*/ 23 w 25"/>
                  <a:gd name="T9" fmla="*/ 6 h 24"/>
                  <a:gd name="T10" fmla="*/ 23 w 25"/>
                  <a:gd name="T11" fmla="*/ 16 h 24"/>
                  <a:gd name="T12" fmla="*/ 21 w 25"/>
                  <a:gd name="T13" fmla="*/ 15 h 24"/>
                  <a:gd name="T14" fmla="*/ 17 w 25"/>
                  <a:gd name="T15" fmla="*/ 20 h 24"/>
                  <a:gd name="T16" fmla="*/ 21 w 25"/>
                  <a:gd name="T17" fmla="*/ 24 h 24"/>
                  <a:gd name="T18" fmla="*/ 25 w 25"/>
                  <a:gd name="T19" fmla="*/ 20 h 24"/>
                  <a:gd name="T20" fmla="*/ 25 w 25"/>
                  <a:gd name="T21" fmla="*/ 20 h 24"/>
                  <a:gd name="T22" fmla="*/ 25 w 25"/>
                  <a:gd name="T23" fmla="*/ 20 h 24"/>
                  <a:gd name="T24" fmla="*/ 25 w 25"/>
                  <a:gd name="T25" fmla="*/ 6 h 24"/>
                  <a:gd name="T26" fmla="*/ 25 w 25"/>
                  <a:gd name="T27" fmla="*/ 0 h 24"/>
                  <a:gd name="T28" fmla="*/ 23 w 25"/>
                  <a:gd name="T29" fmla="*/ 0 h 24"/>
                  <a:gd name="T30" fmla="*/ 8 w 25"/>
                  <a:gd name="T31" fmla="*/ 0 h 24"/>
                  <a:gd name="T32" fmla="*/ 6 w 25"/>
                  <a:gd name="T33" fmla="*/ 0 h 24"/>
                  <a:gd name="T34" fmla="*/ 6 w 25"/>
                  <a:gd name="T35" fmla="*/ 6 h 24"/>
                  <a:gd name="T36" fmla="*/ 6 w 25"/>
                  <a:gd name="T37" fmla="*/ 16 h 24"/>
                  <a:gd name="T38" fmla="*/ 4 w 25"/>
                  <a:gd name="T39" fmla="*/ 15 h 24"/>
                  <a:gd name="T40" fmla="*/ 0 w 25"/>
                  <a:gd name="T41" fmla="*/ 20 h 24"/>
                  <a:gd name="T42" fmla="*/ 4 w 25"/>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4">
                    <a:moveTo>
                      <a:pt x="4" y="24"/>
                    </a:moveTo>
                    <a:cubicBezTo>
                      <a:pt x="7" y="24"/>
                      <a:pt x="8" y="22"/>
                      <a:pt x="8" y="20"/>
                    </a:cubicBezTo>
                    <a:cubicBezTo>
                      <a:pt x="8" y="20"/>
                      <a:pt x="8" y="20"/>
                      <a:pt x="8" y="20"/>
                    </a:cubicBezTo>
                    <a:cubicBezTo>
                      <a:pt x="8" y="6"/>
                      <a:pt x="8" y="6"/>
                      <a:pt x="8" y="6"/>
                    </a:cubicBezTo>
                    <a:cubicBezTo>
                      <a:pt x="23" y="6"/>
                      <a:pt x="23" y="6"/>
                      <a:pt x="23" y="6"/>
                    </a:cubicBezTo>
                    <a:cubicBezTo>
                      <a:pt x="23" y="16"/>
                      <a:pt x="23" y="16"/>
                      <a:pt x="23" y="16"/>
                    </a:cubicBezTo>
                    <a:cubicBezTo>
                      <a:pt x="22" y="15"/>
                      <a:pt x="21" y="15"/>
                      <a:pt x="21" y="15"/>
                    </a:cubicBezTo>
                    <a:cubicBezTo>
                      <a:pt x="18" y="15"/>
                      <a:pt x="17" y="17"/>
                      <a:pt x="17" y="20"/>
                    </a:cubicBezTo>
                    <a:cubicBezTo>
                      <a:pt x="17" y="22"/>
                      <a:pt x="18" y="24"/>
                      <a:pt x="21" y="24"/>
                    </a:cubicBezTo>
                    <a:cubicBezTo>
                      <a:pt x="23" y="24"/>
                      <a:pt x="25" y="22"/>
                      <a:pt x="25" y="20"/>
                    </a:cubicBezTo>
                    <a:cubicBezTo>
                      <a:pt x="25" y="20"/>
                      <a:pt x="25" y="20"/>
                      <a:pt x="25" y="20"/>
                    </a:cubicBezTo>
                    <a:cubicBezTo>
                      <a:pt x="25" y="20"/>
                      <a:pt x="25" y="20"/>
                      <a:pt x="25" y="20"/>
                    </a:cubicBezTo>
                    <a:cubicBezTo>
                      <a:pt x="25" y="6"/>
                      <a:pt x="25" y="6"/>
                      <a:pt x="25" y="6"/>
                    </a:cubicBezTo>
                    <a:cubicBezTo>
                      <a:pt x="25" y="0"/>
                      <a:pt x="25" y="0"/>
                      <a:pt x="25" y="0"/>
                    </a:cubicBezTo>
                    <a:cubicBezTo>
                      <a:pt x="23" y="0"/>
                      <a:pt x="23" y="0"/>
                      <a:pt x="23" y="0"/>
                    </a:cubicBezTo>
                    <a:cubicBezTo>
                      <a:pt x="8" y="0"/>
                      <a:pt x="8" y="0"/>
                      <a:pt x="8" y="0"/>
                    </a:cubicBezTo>
                    <a:cubicBezTo>
                      <a:pt x="6" y="0"/>
                      <a:pt x="6" y="0"/>
                      <a:pt x="6" y="0"/>
                    </a:cubicBezTo>
                    <a:cubicBezTo>
                      <a:pt x="6" y="6"/>
                      <a:pt x="6" y="6"/>
                      <a:pt x="6" y="6"/>
                    </a:cubicBezTo>
                    <a:cubicBezTo>
                      <a:pt x="6" y="16"/>
                      <a:pt x="6" y="16"/>
                      <a:pt x="6" y="16"/>
                    </a:cubicBezTo>
                    <a:cubicBezTo>
                      <a:pt x="5" y="15"/>
                      <a:pt x="5" y="15"/>
                      <a:pt x="4" y="15"/>
                    </a:cubicBezTo>
                    <a:cubicBezTo>
                      <a:pt x="2" y="15"/>
                      <a:pt x="0" y="17"/>
                      <a:pt x="0" y="20"/>
                    </a:cubicBezTo>
                    <a:cubicBezTo>
                      <a:pt x="0" y="22"/>
                      <a:pt x="2" y="24"/>
                      <a:pt x="4" y="2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69" name="íSḻiḓé">
                <a:extLst>
                  <a:ext uri="{FF2B5EF4-FFF2-40B4-BE49-F238E27FC236}">
                    <a16:creationId xmlns:a16="http://schemas.microsoft.com/office/drawing/2014/main" id="{6A332E5D-03C6-47F8-820C-7AA362720C6A}"/>
                  </a:ext>
                </a:extLst>
              </p:cNvPr>
              <p:cNvSpPr/>
              <p:nvPr/>
            </p:nvSpPr>
            <p:spPr bwMode="auto">
              <a:xfrm>
                <a:off x="6124280" y="1466116"/>
                <a:ext cx="115189" cy="106611"/>
              </a:xfrm>
              <a:custGeom>
                <a:avLst/>
                <a:gdLst>
                  <a:gd name="T0" fmla="*/ 5 w 26"/>
                  <a:gd name="T1" fmla="*/ 24 h 24"/>
                  <a:gd name="T2" fmla="*/ 9 w 26"/>
                  <a:gd name="T3" fmla="*/ 20 h 24"/>
                  <a:gd name="T4" fmla="*/ 9 w 26"/>
                  <a:gd name="T5" fmla="*/ 20 h 24"/>
                  <a:gd name="T6" fmla="*/ 9 w 26"/>
                  <a:gd name="T7" fmla="*/ 6 h 24"/>
                  <a:gd name="T8" fmla="*/ 23 w 26"/>
                  <a:gd name="T9" fmla="*/ 6 h 24"/>
                  <a:gd name="T10" fmla="*/ 23 w 26"/>
                  <a:gd name="T11" fmla="*/ 16 h 24"/>
                  <a:gd name="T12" fmla="*/ 21 w 26"/>
                  <a:gd name="T13" fmla="*/ 15 h 24"/>
                  <a:gd name="T14" fmla="*/ 17 w 26"/>
                  <a:gd name="T15" fmla="*/ 20 h 24"/>
                  <a:gd name="T16" fmla="*/ 21 w 26"/>
                  <a:gd name="T17" fmla="*/ 24 h 24"/>
                  <a:gd name="T18" fmla="*/ 26 w 26"/>
                  <a:gd name="T19" fmla="*/ 20 h 24"/>
                  <a:gd name="T20" fmla="*/ 26 w 26"/>
                  <a:gd name="T21" fmla="*/ 20 h 24"/>
                  <a:gd name="T22" fmla="*/ 26 w 26"/>
                  <a:gd name="T23" fmla="*/ 20 h 24"/>
                  <a:gd name="T24" fmla="*/ 26 w 26"/>
                  <a:gd name="T25" fmla="*/ 6 h 24"/>
                  <a:gd name="T26" fmla="*/ 26 w 26"/>
                  <a:gd name="T27" fmla="*/ 0 h 24"/>
                  <a:gd name="T28" fmla="*/ 23 w 26"/>
                  <a:gd name="T29" fmla="*/ 0 h 24"/>
                  <a:gd name="T30" fmla="*/ 9 w 26"/>
                  <a:gd name="T31" fmla="*/ 0 h 24"/>
                  <a:gd name="T32" fmla="*/ 6 w 26"/>
                  <a:gd name="T33" fmla="*/ 0 h 24"/>
                  <a:gd name="T34" fmla="*/ 6 w 26"/>
                  <a:gd name="T35" fmla="*/ 6 h 24"/>
                  <a:gd name="T36" fmla="*/ 6 w 26"/>
                  <a:gd name="T37" fmla="*/ 16 h 24"/>
                  <a:gd name="T38" fmla="*/ 5 w 26"/>
                  <a:gd name="T39" fmla="*/ 15 h 24"/>
                  <a:gd name="T40" fmla="*/ 0 w 26"/>
                  <a:gd name="T41" fmla="*/ 20 h 24"/>
                  <a:gd name="T42" fmla="*/ 5 w 26"/>
                  <a:gd name="T43"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 h="24">
                    <a:moveTo>
                      <a:pt x="5" y="24"/>
                    </a:moveTo>
                    <a:cubicBezTo>
                      <a:pt x="7" y="24"/>
                      <a:pt x="9" y="22"/>
                      <a:pt x="9" y="20"/>
                    </a:cubicBezTo>
                    <a:cubicBezTo>
                      <a:pt x="9" y="20"/>
                      <a:pt x="9" y="20"/>
                      <a:pt x="9" y="20"/>
                    </a:cubicBezTo>
                    <a:cubicBezTo>
                      <a:pt x="9" y="6"/>
                      <a:pt x="9" y="6"/>
                      <a:pt x="9" y="6"/>
                    </a:cubicBezTo>
                    <a:cubicBezTo>
                      <a:pt x="23" y="6"/>
                      <a:pt x="23" y="6"/>
                      <a:pt x="23" y="6"/>
                    </a:cubicBezTo>
                    <a:cubicBezTo>
                      <a:pt x="23" y="16"/>
                      <a:pt x="23" y="16"/>
                      <a:pt x="23" y="16"/>
                    </a:cubicBezTo>
                    <a:cubicBezTo>
                      <a:pt x="23" y="16"/>
                      <a:pt x="22" y="15"/>
                      <a:pt x="21" y="15"/>
                    </a:cubicBezTo>
                    <a:cubicBezTo>
                      <a:pt x="19" y="15"/>
                      <a:pt x="17" y="17"/>
                      <a:pt x="17" y="20"/>
                    </a:cubicBezTo>
                    <a:cubicBezTo>
                      <a:pt x="17" y="22"/>
                      <a:pt x="19" y="24"/>
                      <a:pt x="21" y="24"/>
                    </a:cubicBezTo>
                    <a:cubicBezTo>
                      <a:pt x="24" y="24"/>
                      <a:pt x="26" y="22"/>
                      <a:pt x="26" y="20"/>
                    </a:cubicBezTo>
                    <a:cubicBezTo>
                      <a:pt x="26" y="20"/>
                      <a:pt x="26" y="20"/>
                      <a:pt x="26" y="20"/>
                    </a:cubicBezTo>
                    <a:cubicBezTo>
                      <a:pt x="26" y="20"/>
                      <a:pt x="26" y="20"/>
                      <a:pt x="26" y="20"/>
                    </a:cubicBezTo>
                    <a:cubicBezTo>
                      <a:pt x="26" y="6"/>
                      <a:pt x="26" y="6"/>
                      <a:pt x="26" y="6"/>
                    </a:cubicBezTo>
                    <a:cubicBezTo>
                      <a:pt x="26" y="0"/>
                      <a:pt x="26" y="0"/>
                      <a:pt x="26" y="0"/>
                    </a:cubicBezTo>
                    <a:cubicBezTo>
                      <a:pt x="23" y="0"/>
                      <a:pt x="23" y="0"/>
                      <a:pt x="23" y="0"/>
                    </a:cubicBezTo>
                    <a:cubicBezTo>
                      <a:pt x="9" y="0"/>
                      <a:pt x="9" y="0"/>
                      <a:pt x="9" y="0"/>
                    </a:cubicBezTo>
                    <a:cubicBezTo>
                      <a:pt x="6" y="0"/>
                      <a:pt x="6" y="0"/>
                      <a:pt x="6" y="0"/>
                    </a:cubicBezTo>
                    <a:cubicBezTo>
                      <a:pt x="6" y="6"/>
                      <a:pt x="6" y="6"/>
                      <a:pt x="6" y="6"/>
                    </a:cubicBezTo>
                    <a:cubicBezTo>
                      <a:pt x="6" y="16"/>
                      <a:pt x="6" y="16"/>
                      <a:pt x="6" y="16"/>
                    </a:cubicBezTo>
                    <a:cubicBezTo>
                      <a:pt x="6" y="16"/>
                      <a:pt x="5" y="15"/>
                      <a:pt x="5" y="15"/>
                    </a:cubicBezTo>
                    <a:cubicBezTo>
                      <a:pt x="2" y="15"/>
                      <a:pt x="0" y="17"/>
                      <a:pt x="0" y="20"/>
                    </a:cubicBezTo>
                    <a:cubicBezTo>
                      <a:pt x="0" y="22"/>
                      <a:pt x="2" y="24"/>
                      <a:pt x="5" y="2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70" name="ïsḻiḋe">
                <a:extLst>
                  <a:ext uri="{FF2B5EF4-FFF2-40B4-BE49-F238E27FC236}">
                    <a16:creationId xmlns:a16="http://schemas.microsoft.com/office/drawing/2014/main" id="{A7E45100-8445-45AE-AED9-C99401A47369}"/>
                  </a:ext>
                </a:extLst>
              </p:cNvPr>
              <p:cNvSpPr/>
              <p:nvPr/>
            </p:nvSpPr>
            <p:spPr bwMode="auto">
              <a:xfrm>
                <a:off x="2652686" y="2010199"/>
                <a:ext cx="133570" cy="123767"/>
              </a:xfrm>
              <a:custGeom>
                <a:avLst/>
                <a:gdLst>
                  <a:gd name="T0" fmla="*/ 5 w 30"/>
                  <a:gd name="T1" fmla="*/ 28 h 28"/>
                  <a:gd name="T2" fmla="*/ 10 w 30"/>
                  <a:gd name="T3" fmla="*/ 23 h 28"/>
                  <a:gd name="T4" fmla="*/ 10 w 30"/>
                  <a:gd name="T5" fmla="*/ 23 h 28"/>
                  <a:gd name="T6" fmla="*/ 10 w 30"/>
                  <a:gd name="T7" fmla="*/ 6 h 28"/>
                  <a:gd name="T8" fmla="*/ 27 w 30"/>
                  <a:gd name="T9" fmla="*/ 6 h 28"/>
                  <a:gd name="T10" fmla="*/ 27 w 30"/>
                  <a:gd name="T11" fmla="*/ 18 h 28"/>
                  <a:gd name="T12" fmla="*/ 25 w 30"/>
                  <a:gd name="T13" fmla="*/ 18 h 28"/>
                  <a:gd name="T14" fmla="*/ 20 w 30"/>
                  <a:gd name="T15" fmla="*/ 23 h 28"/>
                  <a:gd name="T16" fmla="*/ 25 w 30"/>
                  <a:gd name="T17" fmla="*/ 28 h 28"/>
                  <a:gd name="T18" fmla="*/ 30 w 30"/>
                  <a:gd name="T19" fmla="*/ 23 h 28"/>
                  <a:gd name="T20" fmla="*/ 30 w 30"/>
                  <a:gd name="T21" fmla="*/ 23 h 28"/>
                  <a:gd name="T22" fmla="*/ 30 w 30"/>
                  <a:gd name="T23" fmla="*/ 23 h 28"/>
                  <a:gd name="T24" fmla="*/ 30 w 30"/>
                  <a:gd name="T25" fmla="*/ 6 h 28"/>
                  <a:gd name="T26" fmla="*/ 30 w 30"/>
                  <a:gd name="T27" fmla="*/ 0 h 28"/>
                  <a:gd name="T28" fmla="*/ 27 w 30"/>
                  <a:gd name="T29" fmla="*/ 0 h 28"/>
                  <a:gd name="T30" fmla="*/ 10 w 30"/>
                  <a:gd name="T31" fmla="*/ 0 h 28"/>
                  <a:gd name="T32" fmla="*/ 7 w 30"/>
                  <a:gd name="T33" fmla="*/ 0 h 28"/>
                  <a:gd name="T34" fmla="*/ 7 w 30"/>
                  <a:gd name="T35" fmla="*/ 6 h 28"/>
                  <a:gd name="T36" fmla="*/ 7 w 30"/>
                  <a:gd name="T37" fmla="*/ 18 h 28"/>
                  <a:gd name="T38" fmla="*/ 5 w 30"/>
                  <a:gd name="T39" fmla="*/ 18 h 28"/>
                  <a:gd name="T40" fmla="*/ 0 w 30"/>
                  <a:gd name="T41" fmla="*/ 23 h 28"/>
                  <a:gd name="T42" fmla="*/ 5 w 30"/>
                  <a:gd name="T4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 h="28">
                    <a:moveTo>
                      <a:pt x="5" y="28"/>
                    </a:moveTo>
                    <a:cubicBezTo>
                      <a:pt x="8" y="28"/>
                      <a:pt x="10" y="26"/>
                      <a:pt x="10" y="23"/>
                    </a:cubicBezTo>
                    <a:cubicBezTo>
                      <a:pt x="10" y="23"/>
                      <a:pt x="10" y="23"/>
                      <a:pt x="10" y="23"/>
                    </a:cubicBezTo>
                    <a:cubicBezTo>
                      <a:pt x="10" y="6"/>
                      <a:pt x="10" y="6"/>
                      <a:pt x="10" y="6"/>
                    </a:cubicBezTo>
                    <a:cubicBezTo>
                      <a:pt x="27" y="6"/>
                      <a:pt x="27" y="6"/>
                      <a:pt x="27" y="6"/>
                    </a:cubicBezTo>
                    <a:cubicBezTo>
                      <a:pt x="27" y="18"/>
                      <a:pt x="27" y="18"/>
                      <a:pt x="27" y="18"/>
                    </a:cubicBezTo>
                    <a:cubicBezTo>
                      <a:pt x="26" y="18"/>
                      <a:pt x="26" y="18"/>
                      <a:pt x="25" y="18"/>
                    </a:cubicBezTo>
                    <a:cubicBezTo>
                      <a:pt x="22" y="18"/>
                      <a:pt x="20" y="20"/>
                      <a:pt x="20" y="23"/>
                    </a:cubicBezTo>
                    <a:cubicBezTo>
                      <a:pt x="20" y="26"/>
                      <a:pt x="22" y="28"/>
                      <a:pt x="25" y="28"/>
                    </a:cubicBezTo>
                    <a:cubicBezTo>
                      <a:pt x="28" y="28"/>
                      <a:pt x="30" y="26"/>
                      <a:pt x="30" y="23"/>
                    </a:cubicBezTo>
                    <a:cubicBezTo>
                      <a:pt x="30" y="23"/>
                      <a:pt x="30" y="23"/>
                      <a:pt x="30" y="23"/>
                    </a:cubicBezTo>
                    <a:cubicBezTo>
                      <a:pt x="30" y="23"/>
                      <a:pt x="30" y="23"/>
                      <a:pt x="30" y="23"/>
                    </a:cubicBezTo>
                    <a:cubicBezTo>
                      <a:pt x="30" y="6"/>
                      <a:pt x="30" y="6"/>
                      <a:pt x="30" y="6"/>
                    </a:cubicBezTo>
                    <a:cubicBezTo>
                      <a:pt x="30" y="0"/>
                      <a:pt x="30" y="0"/>
                      <a:pt x="30" y="0"/>
                    </a:cubicBezTo>
                    <a:cubicBezTo>
                      <a:pt x="27" y="0"/>
                      <a:pt x="27" y="0"/>
                      <a:pt x="27" y="0"/>
                    </a:cubicBezTo>
                    <a:cubicBezTo>
                      <a:pt x="10" y="0"/>
                      <a:pt x="10" y="0"/>
                      <a:pt x="10" y="0"/>
                    </a:cubicBezTo>
                    <a:cubicBezTo>
                      <a:pt x="7" y="0"/>
                      <a:pt x="7" y="0"/>
                      <a:pt x="7" y="0"/>
                    </a:cubicBezTo>
                    <a:cubicBezTo>
                      <a:pt x="7" y="6"/>
                      <a:pt x="7" y="6"/>
                      <a:pt x="7" y="6"/>
                    </a:cubicBezTo>
                    <a:cubicBezTo>
                      <a:pt x="7" y="18"/>
                      <a:pt x="7" y="18"/>
                      <a:pt x="7" y="18"/>
                    </a:cubicBezTo>
                    <a:cubicBezTo>
                      <a:pt x="6" y="18"/>
                      <a:pt x="5" y="18"/>
                      <a:pt x="5" y="18"/>
                    </a:cubicBezTo>
                    <a:cubicBezTo>
                      <a:pt x="2" y="18"/>
                      <a:pt x="0" y="20"/>
                      <a:pt x="0" y="23"/>
                    </a:cubicBezTo>
                    <a:cubicBezTo>
                      <a:pt x="0" y="26"/>
                      <a:pt x="2" y="28"/>
                      <a:pt x="5" y="28"/>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71" name="iSḷïḍè">
                <a:extLst>
                  <a:ext uri="{FF2B5EF4-FFF2-40B4-BE49-F238E27FC236}">
                    <a16:creationId xmlns:a16="http://schemas.microsoft.com/office/drawing/2014/main" id="{8384BD14-773A-49C1-B8E5-799ECC2E75A2}"/>
                  </a:ext>
                </a:extLst>
              </p:cNvPr>
              <p:cNvSpPr/>
              <p:nvPr/>
            </p:nvSpPr>
            <p:spPr bwMode="auto">
              <a:xfrm>
                <a:off x="3615860" y="4155897"/>
                <a:ext cx="79652" cy="101709"/>
              </a:xfrm>
              <a:custGeom>
                <a:avLst/>
                <a:gdLst>
                  <a:gd name="T0" fmla="*/ 0 w 18"/>
                  <a:gd name="T1" fmla="*/ 0 h 23"/>
                  <a:gd name="T2" fmla="*/ 7 w 18"/>
                  <a:gd name="T3" fmla="*/ 23 h 23"/>
                  <a:gd name="T4" fmla="*/ 18 w 18"/>
                  <a:gd name="T5" fmla="*/ 0 h 23"/>
                  <a:gd name="T6" fmla="*/ 0 w 18"/>
                  <a:gd name="T7" fmla="*/ 0 h 23"/>
                </a:gdLst>
                <a:ahLst/>
                <a:cxnLst>
                  <a:cxn ang="0">
                    <a:pos x="T0" y="T1"/>
                  </a:cxn>
                  <a:cxn ang="0">
                    <a:pos x="T2" y="T3"/>
                  </a:cxn>
                  <a:cxn ang="0">
                    <a:pos x="T4" y="T5"/>
                  </a:cxn>
                  <a:cxn ang="0">
                    <a:pos x="T6" y="T7"/>
                  </a:cxn>
                </a:cxnLst>
                <a:rect l="0" t="0" r="r" b="b"/>
                <a:pathLst>
                  <a:path w="18" h="23">
                    <a:moveTo>
                      <a:pt x="0" y="0"/>
                    </a:moveTo>
                    <a:cubicBezTo>
                      <a:pt x="1" y="9"/>
                      <a:pt x="3" y="17"/>
                      <a:pt x="7" y="23"/>
                    </a:cubicBezTo>
                    <a:cubicBezTo>
                      <a:pt x="13" y="17"/>
                      <a:pt x="18" y="9"/>
                      <a:pt x="18" y="0"/>
                    </a:cubicBezTo>
                    <a:lnTo>
                      <a:pt x="0" y="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72" name="îṣḷiḋe">
                <a:extLst>
                  <a:ext uri="{FF2B5EF4-FFF2-40B4-BE49-F238E27FC236}">
                    <a16:creationId xmlns:a16="http://schemas.microsoft.com/office/drawing/2014/main" id="{0CC4EBC1-FD43-4759-A8F4-5AFBF052069C}"/>
                  </a:ext>
                </a:extLst>
              </p:cNvPr>
              <p:cNvSpPr/>
              <p:nvPr/>
            </p:nvSpPr>
            <p:spPr bwMode="auto">
              <a:xfrm>
                <a:off x="3615860" y="4028454"/>
                <a:ext cx="79652" cy="101709"/>
              </a:xfrm>
              <a:custGeom>
                <a:avLst/>
                <a:gdLst>
                  <a:gd name="T0" fmla="*/ 7 w 18"/>
                  <a:gd name="T1" fmla="*/ 0 h 23"/>
                  <a:gd name="T2" fmla="*/ 0 w 18"/>
                  <a:gd name="T3" fmla="*/ 23 h 23"/>
                  <a:gd name="T4" fmla="*/ 18 w 18"/>
                  <a:gd name="T5" fmla="*/ 23 h 23"/>
                  <a:gd name="T6" fmla="*/ 7 w 18"/>
                  <a:gd name="T7" fmla="*/ 0 h 23"/>
                </a:gdLst>
                <a:ahLst/>
                <a:cxnLst>
                  <a:cxn ang="0">
                    <a:pos x="T0" y="T1"/>
                  </a:cxn>
                  <a:cxn ang="0">
                    <a:pos x="T2" y="T3"/>
                  </a:cxn>
                  <a:cxn ang="0">
                    <a:pos x="T4" y="T5"/>
                  </a:cxn>
                  <a:cxn ang="0">
                    <a:pos x="T6" y="T7"/>
                  </a:cxn>
                </a:cxnLst>
                <a:rect l="0" t="0" r="r" b="b"/>
                <a:pathLst>
                  <a:path w="18" h="23">
                    <a:moveTo>
                      <a:pt x="7" y="0"/>
                    </a:moveTo>
                    <a:cubicBezTo>
                      <a:pt x="3" y="6"/>
                      <a:pt x="1" y="14"/>
                      <a:pt x="0" y="23"/>
                    </a:cubicBezTo>
                    <a:cubicBezTo>
                      <a:pt x="18" y="23"/>
                      <a:pt x="18" y="23"/>
                      <a:pt x="18" y="23"/>
                    </a:cubicBezTo>
                    <a:cubicBezTo>
                      <a:pt x="18" y="14"/>
                      <a:pt x="13" y="6"/>
                      <a:pt x="7"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73" name="iSľíḋè">
                <a:extLst>
                  <a:ext uri="{FF2B5EF4-FFF2-40B4-BE49-F238E27FC236}">
                    <a16:creationId xmlns:a16="http://schemas.microsoft.com/office/drawing/2014/main" id="{A0391A49-2908-435C-AF8D-2EF858770C29}"/>
                  </a:ext>
                </a:extLst>
              </p:cNvPr>
              <p:cNvSpPr/>
              <p:nvPr/>
            </p:nvSpPr>
            <p:spPr bwMode="auto">
              <a:xfrm>
                <a:off x="3554590" y="3988015"/>
                <a:ext cx="69849" cy="142148"/>
              </a:xfrm>
              <a:custGeom>
                <a:avLst/>
                <a:gdLst>
                  <a:gd name="T0" fmla="*/ 0 w 16"/>
                  <a:gd name="T1" fmla="*/ 0 h 32"/>
                  <a:gd name="T2" fmla="*/ 0 w 16"/>
                  <a:gd name="T3" fmla="*/ 32 h 32"/>
                  <a:gd name="T4" fmla="*/ 8 w 16"/>
                  <a:gd name="T5" fmla="*/ 32 h 32"/>
                  <a:gd name="T6" fmla="*/ 16 w 16"/>
                  <a:gd name="T7" fmla="*/ 5 h 32"/>
                  <a:gd name="T8" fmla="*/ 0 w 16"/>
                  <a:gd name="T9" fmla="*/ 0 h 32"/>
                </a:gdLst>
                <a:ahLst/>
                <a:cxnLst>
                  <a:cxn ang="0">
                    <a:pos x="T0" y="T1"/>
                  </a:cxn>
                  <a:cxn ang="0">
                    <a:pos x="T2" y="T3"/>
                  </a:cxn>
                  <a:cxn ang="0">
                    <a:pos x="T4" y="T5"/>
                  </a:cxn>
                  <a:cxn ang="0">
                    <a:pos x="T6" y="T7"/>
                  </a:cxn>
                  <a:cxn ang="0">
                    <a:pos x="T8" y="T9"/>
                  </a:cxn>
                </a:cxnLst>
                <a:rect l="0" t="0" r="r" b="b"/>
                <a:pathLst>
                  <a:path w="16" h="32">
                    <a:moveTo>
                      <a:pt x="0" y="0"/>
                    </a:moveTo>
                    <a:cubicBezTo>
                      <a:pt x="0" y="32"/>
                      <a:pt x="0" y="32"/>
                      <a:pt x="0" y="32"/>
                    </a:cubicBezTo>
                    <a:cubicBezTo>
                      <a:pt x="8" y="32"/>
                      <a:pt x="8" y="32"/>
                      <a:pt x="8" y="32"/>
                    </a:cubicBezTo>
                    <a:cubicBezTo>
                      <a:pt x="9" y="21"/>
                      <a:pt x="12" y="12"/>
                      <a:pt x="16" y="5"/>
                    </a:cubicBezTo>
                    <a:cubicBezTo>
                      <a:pt x="12" y="2"/>
                      <a:pt x="6" y="0"/>
                      <a:pt x="0"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74" name="îšlidê">
                <a:extLst>
                  <a:ext uri="{FF2B5EF4-FFF2-40B4-BE49-F238E27FC236}">
                    <a16:creationId xmlns:a16="http://schemas.microsoft.com/office/drawing/2014/main" id="{6A9E4A5C-9AE0-441D-842D-4BBF56E57744}"/>
                  </a:ext>
                </a:extLst>
              </p:cNvPr>
              <p:cNvSpPr/>
              <p:nvPr/>
            </p:nvSpPr>
            <p:spPr bwMode="auto">
              <a:xfrm>
                <a:off x="3456557" y="4155897"/>
                <a:ext cx="71074" cy="142148"/>
              </a:xfrm>
              <a:custGeom>
                <a:avLst/>
                <a:gdLst>
                  <a:gd name="T0" fmla="*/ 16 w 16"/>
                  <a:gd name="T1" fmla="*/ 32 h 32"/>
                  <a:gd name="T2" fmla="*/ 16 w 16"/>
                  <a:gd name="T3" fmla="*/ 0 h 32"/>
                  <a:gd name="T4" fmla="*/ 8 w 16"/>
                  <a:gd name="T5" fmla="*/ 0 h 32"/>
                  <a:gd name="T6" fmla="*/ 0 w 16"/>
                  <a:gd name="T7" fmla="*/ 27 h 32"/>
                  <a:gd name="T8" fmla="*/ 16 w 16"/>
                  <a:gd name="T9" fmla="*/ 32 h 32"/>
                </a:gdLst>
                <a:ahLst/>
                <a:cxnLst>
                  <a:cxn ang="0">
                    <a:pos x="T0" y="T1"/>
                  </a:cxn>
                  <a:cxn ang="0">
                    <a:pos x="T2" y="T3"/>
                  </a:cxn>
                  <a:cxn ang="0">
                    <a:pos x="T4" y="T5"/>
                  </a:cxn>
                  <a:cxn ang="0">
                    <a:pos x="T6" y="T7"/>
                  </a:cxn>
                  <a:cxn ang="0">
                    <a:pos x="T8" y="T9"/>
                  </a:cxn>
                </a:cxnLst>
                <a:rect l="0" t="0" r="r" b="b"/>
                <a:pathLst>
                  <a:path w="16" h="32">
                    <a:moveTo>
                      <a:pt x="16" y="32"/>
                    </a:moveTo>
                    <a:cubicBezTo>
                      <a:pt x="16" y="0"/>
                      <a:pt x="16" y="0"/>
                      <a:pt x="16" y="0"/>
                    </a:cubicBezTo>
                    <a:cubicBezTo>
                      <a:pt x="8" y="0"/>
                      <a:pt x="8" y="0"/>
                      <a:pt x="8" y="0"/>
                    </a:cubicBezTo>
                    <a:cubicBezTo>
                      <a:pt x="7" y="11"/>
                      <a:pt x="4" y="20"/>
                      <a:pt x="0" y="27"/>
                    </a:cubicBezTo>
                    <a:cubicBezTo>
                      <a:pt x="5" y="30"/>
                      <a:pt x="10" y="32"/>
                      <a:pt x="16" y="32"/>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75" name="íṣļïḍé">
                <a:extLst>
                  <a:ext uri="{FF2B5EF4-FFF2-40B4-BE49-F238E27FC236}">
                    <a16:creationId xmlns:a16="http://schemas.microsoft.com/office/drawing/2014/main" id="{396ABA33-E050-4EBB-AEEB-2BBB281D3CB9}"/>
                  </a:ext>
                </a:extLst>
              </p:cNvPr>
              <p:cNvSpPr/>
              <p:nvPr/>
            </p:nvSpPr>
            <p:spPr bwMode="auto">
              <a:xfrm>
                <a:off x="3456557" y="3988015"/>
                <a:ext cx="71074" cy="142148"/>
              </a:xfrm>
              <a:custGeom>
                <a:avLst/>
                <a:gdLst>
                  <a:gd name="T0" fmla="*/ 8 w 16"/>
                  <a:gd name="T1" fmla="*/ 32 h 32"/>
                  <a:gd name="T2" fmla="*/ 16 w 16"/>
                  <a:gd name="T3" fmla="*/ 32 h 32"/>
                  <a:gd name="T4" fmla="*/ 16 w 16"/>
                  <a:gd name="T5" fmla="*/ 0 h 32"/>
                  <a:gd name="T6" fmla="*/ 0 w 16"/>
                  <a:gd name="T7" fmla="*/ 6 h 32"/>
                  <a:gd name="T8" fmla="*/ 8 w 16"/>
                  <a:gd name="T9" fmla="*/ 32 h 32"/>
                </a:gdLst>
                <a:ahLst/>
                <a:cxnLst>
                  <a:cxn ang="0">
                    <a:pos x="T0" y="T1"/>
                  </a:cxn>
                  <a:cxn ang="0">
                    <a:pos x="T2" y="T3"/>
                  </a:cxn>
                  <a:cxn ang="0">
                    <a:pos x="T4" y="T5"/>
                  </a:cxn>
                  <a:cxn ang="0">
                    <a:pos x="T6" y="T7"/>
                  </a:cxn>
                  <a:cxn ang="0">
                    <a:pos x="T8" y="T9"/>
                  </a:cxn>
                </a:cxnLst>
                <a:rect l="0" t="0" r="r" b="b"/>
                <a:pathLst>
                  <a:path w="16" h="32">
                    <a:moveTo>
                      <a:pt x="8" y="32"/>
                    </a:moveTo>
                    <a:cubicBezTo>
                      <a:pt x="16" y="32"/>
                      <a:pt x="16" y="32"/>
                      <a:pt x="16" y="32"/>
                    </a:cubicBezTo>
                    <a:cubicBezTo>
                      <a:pt x="16" y="0"/>
                      <a:pt x="16" y="0"/>
                      <a:pt x="16" y="0"/>
                    </a:cubicBezTo>
                    <a:cubicBezTo>
                      <a:pt x="10" y="0"/>
                      <a:pt x="5" y="2"/>
                      <a:pt x="0" y="6"/>
                    </a:cubicBezTo>
                    <a:cubicBezTo>
                      <a:pt x="4" y="12"/>
                      <a:pt x="7" y="21"/>
                      <a:pt x="8" y="32"/>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76" name="íṧ1iḑe">
                <a:extLst>
                  <a:ext uri="{FF2B5EF4-FFF2-40B4-BE49-F238E27FC236}">
                    <a16:creationId xmlns:a16="http://schemas.microsoft.com/office/drawing/2014/main" id="{A0ECAD37-684D-407F-A095-4345FBB3D57B}"/>
                  </a:ext>
                </a:extLst>
              </p:cNvPr>
              <p:cNvSpPr/>
              <p:nvPr/>
            </p:nvSpPr>
            <p:spPr bwMode="auto">
              <a:xfrm>
                <a:off x="3386708" y="4155897"/>
                <a:ext cx="79652" cy="101709"/>
              </a:xfrm>
              <a:custGeom>
                <a:avLst/>
                <a:gdLst>
                  <a:gd name="T0" fmla="*/ 11 w 18"/>
                  <a:gd name="T1" fmla="*/ 23 h 23"/>
                  <a:gd name="T2" fmla="*/ 18 w 18"/>
                  <a:gd name="T3" fmla="*/ 0 h 23"/>
                  <a:gd name="T4" fmla="*/ 0 w 18"/>
                  <a:gd name="T5" fmla="*/ 0 h 23"/>
                  <a:gd name="T6" fmla="*/ 11 w 18"/>
                  <a:gd name="T7" fmla="*/ 23 h 23"/>
                </a:gdLst>
                <a:ahLst/>
                <a:cxnLst>
                  <a:cxn ang="0">
                    <a:pos x="T0" y="T1"/>
                  </a:cxn>
                  <a:cxn ang="0">
                    <a:pos x="T2" y="T3"/>
                  </a:cxn>
                  <a:cxn ang="0">
                    <a:pos x="T4" y="T5"/>
                  </a:cxn>
                  <a:cxn ang="0">
                    <a:pos x="T6" y="T7"/>
                  </a:cxn>
                </a:cxnLst>
                <a:rect l="0" t="0" r="r" b="b"/>
                <a:pathLst>
                  <a:path w="18" h="23">
                    <a:moveTo>
                      <a:pt x="11" y="23"/>
                    </a:moveTo>
                    <a:cubicBezTo>
                      <a:pt x="15" y="17"/>
                      <a:pt x="18" y="9"/>
                      <a:pt x="18" y="0"/>
                    </a:cubicBezTo>
                    <a:cubicBezTo>
                      <a:pt x="0" y="0"/>
                      <a:pt x="0" y="0"/>
                      <a:pt x="0" y="0"/>
                    </a:cubicBezTo>
                    <a:cubicBezTo>
                      <a:pt x="1" y="9"/>
                      <a:pt x="5" y="17"/>
                      <a:pt x="11" y="23"/>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77" name="í$ḷiďé">
                <a:extLst>
                  <a:ext uri="{FF2B5EF4-FFF2-40B4-BE49-F238E27FC236}">
                    <a16:creationId xmlns:a16="http://schemas.microsoft.com/office/drawing/2014/main" id="{43DEA890-2853-4C8C-B4E0-6BAB6932E21A}"/>
                  </a:ext>
                </a:extLst>
              </p:cNvPr>
              <p:cNvSpPr/>
              <p:nvPr/>
            </p:nvSpPr>
            <p:spPr bwMode="auto">
              <a:xfrm>
                <a:off x="3386708" y="4028454"/>
                <a:ext cx="79652" cy="101709"/>
              </a:xfrm>
              <a:custGeom>
                <a:avLst/>
                <a:gdLst>
                  <a:gd name="T0" fmla="*/ 11 w 18"/>
                  <a:gd name="T1" fmla="*/ 0 h 23"/>
                  <a:gd name="T2" fmla="*/ 0 w 18"/>
                  <a:gd name="T3" fmla="*/ 23 h 23"/>
                  <a:gd name="T4" fmla="*/ 18 w 18"/>
                  <a:gd name="T5" fmla="*/ 23 h 23"/>
                  <a:gd name="T6" fmla="*/ 11 w 18"/>
                  <a:gd name="T7" fmla="*/ 0 h 23"/>
                </a:gdLst>
                <a:ahLst/>
                <a:cxnLst>
                  <a:cxn ang="0">
                    <a:pos x="T0" y="T1"/>
                  </a:cxn>
                  <a:cxn ang="0">
                    <a:pos x="T2" y="T3"/>
                  </a:cxn>
                  <a:cxn ang="0">
                    <a:pos x="T4" y="T5"/>
                  </a:cxn>
                  <a:cxn ang="0">
                    <a:pos x="T6" y="T7"/>
                  </a:cxn>
                </a:cxnLst>
                <a:rect l="0" t="0" r="r" b="b"/>
                <a:pathLst>
                  <a:path w="18" h="23">
                    <a:moveTo>
                      <a:pt x="11" y="0"/>
                    </a:moveTo>
                    <a:cubicBezTo>
                      <a:pt x="5" y="6"/>
                      <a:pt x="1" y="14"/>
                      <a:pt x="0" y="23"/>
                    </a:cubicBezTo>
                    <a:cubicBezTo>
                      <a:pt x="18" y="23"/>
                      <a:pt x="18" y="23"/>
                      <a:pt x="18" y="23"/>
                    </a:cubicBezTo>
                    <a:cubicBezTo>
                      <a:pt x="18" y="14"/>
                      <a:pt x="15" y="6"/>
                      <a:pt x="11" y="0"/>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78" name="ïSḷïdé">
                <a:extLst>
                  <a:ext uri="{FF2B5EF4-FFF2-40B4-BE49-F238E27FC236}">
                    <a16:creationId xmlns:a16="http://schemas.microsoft.com/office/drawing/2014/main" id="{A8CEF351-7002-4AC3-90D0-3A671E6EAB45}"/>
                  </a:ext>
                </a:extLst>
              </p:cNvPr>
              <p:cNvSpPr/>
              <p:nvPr/>
            </p:nvSpPr>
            <p:spPr bwMode="auto">
              <a:xfrm>
                <a:off x="3554590" y="4155897"/>
                <a:ext cx="69849" cy="142148"/>
              </a:xfrm>
              <a:custGeom>
                <a:avLst/>
                <a:gdLst>
                  <a:gd name="T0" fmla="*/ 0 w 16"/>
                  <a:gd name="T1" fmla="*/ 32 h 32"/>
                  <a:gd name="T2" fmla="*/ 16 w 16"/>
                  <a:gd name="T3" fmla="*/ 27 h 32"/>
                  <a:gd name="T4" fmla="*/ 8 w 16"/>
                  <a:gd name="T5" fmla="*/ 0 h 32"/>
                  <a:gd name="T6" fmla="*/ 0 w 16"/>
                  <a:gd name="T7" fmla="*/ 0 h 32"/>
                  <a:gd name="T8" fmla="*/ 0 w 16"/>
                  <a:gd name="T9" fmla="*/ 32 h 32"/>
                </a:gdLst>
                <a:ahLst/>
                <a:cxnLst>
                  <a:cxn ang="0">
                    <a:pos x="T0" y="T1"/>
                  </a:cxn>
                  <a:cxn ang="0">
                    <a:pos x="T2" y="T3"/>
                  </a:cxn>
                  <a:cxn ang="0">
                    <a:pos x="T4" y="T5"/>
                  </a:cxn>
                  <a:cxn ang="0">
                    <a:pos x="T6" y="T7"/>
                  </a:cxn>
                  <a:cxn ang="0">
                    <a:pos x="T8" y="T9"/>
                  </a:cxn>
                </a:cxnLst>
                <a:rect l="0" t="0" r="r" b="b"/>
                <a:pathLst>
                  <a:path w="16" h="32">
                    <a:moveTo>
                      <a:pt x="0" y="32"/>
                    </a:moveTo>
                    <a:cubicBezTo>
                      <a:pt x="6" y="32"/>
                      <a:pt x="12" y="30"/>
                      <a:pt x="16" y="27"/>
                    </a:cubicBezTo>
                    <a:cubicBezTo>
                      <a:pt x="12" y="20"/>
                      <a:pt x="9" y="11"/>
                      <a:pt x="8" y="0"/>
                    </a:cubicBezTo>
                    <a:cubicBezTo>
                      <a:pt x="0" y="0"/>
                      <a:pt x="0" y="0"/>
                      <a:pt x="0" y="0"/>
                    </a:cubicBezTo>
                    <a:lnTo>
                      <a:pt x="0" y="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79" name="iṥḻîḍè">
                <a:extLst>
                  <a:ext uri="{FF2B5EF4-FFF2-40B4-BE49-F238E27FC236}">
                    <a16:creationId xmlns:a16="http://schemas.microsoft.com/office/drawing/2014/main" id="{886205AE-5891-4D6A-B3AF-4148D5AB5143}"/>
                  </a:ext>
                </a:extLst>
              </p:cNvPr>
              <p:cNvSpPr/>
              <p:nvPr/>
            </p:nvSpPr>
            <p:spPr bwMode="auto">
              <a:xfrm>
                <a:off x="3152654" y="3882630"/>
                <a:ext cx="207095" cy="198517"/>
              </a:xfrm>
              <a:custGeom>
                <a:avLst/>
                <a:gdLst>
                  <a:gd name="T0" fmla="*/ 34 w 47"/>
                  <a:gd name="T1" fmla="*/ 27 h 45"/>
                  <a:gd name="T2" fmla="*/ 32 w 47"/>
                  <a:gd name="T3" fmla="*/ 5 h 45"/>
                  <a:gd name="T4" fmla="*/ 19 w 47"/>
                  <a:gd name="T5" fmla="*/ 0 h 45"/>
                  <a:gd name="T6" fmla="*/ 19 w 47"/>
                  <a:gd name="T7" fmla="*/ 15 h 45"/>
                  <a:gd name="T8" fmla="*/ 30 w 47"/>
                  <a:gd name="T9" fmla="*/ 15 h 45"/>
                  <a:gd name="T10" fmla="*/ 30 w 47"/>
                  <a:gd name="T11" fmla="*/ 21 h 45"/>
                  <a:gd name="T12" fmla="*/ 30 w 47"/>
                  <a:gd name="T13" fmla="*/ 21 h 45"/>
                  <a:gd name="T14" fmla="*/ 30 w 47"/>
                  <a:gd name="T15" fmla="*/ 21 h 45"/>
                  <a:gd name="T16" fmla="*/ 19 w 47"/>
                  <a:gd name="T17" fmla="*/ 21 h 45"/>
                  <a:gd name="T18" fmla="*/ 19 w 47"/>
                  <a:gd name="T19" fmla="*/ 36 h 45"/>
                  <a:gd name="T20" fmla="*/ 28 w 47"/>
                  <a:gd name="T21" fmla="*/ 33 h 45"/>
                  <a:gd name="T22" fmla="*/ 41 w 47"/>
                  <a:gd name="T23" fmla="*/ 45 h 45"/>
                  <a:gd name="T24" fmla="*/ 47 w 47"/>
                  <a:gd name="T25" fmla="*/ 40 h 45"/>
                  <a:gd name="T26" fmla="*/ 34 w 47"/>
                  <a:gd name="T27" fmla="*/ 27 h 45"/>
                  <a:gd name="T28" fmla="*/ 19 w 47"/>
                  <a:gd name="T29" fmla="*/ 0 h 45"/>
                  <a:gd name="T30" fmla="*/ 7 w 47"/>
                  <a:gd name="T31" fmla="*/ 5 h 45"/>
                  <a:gd name="T32" fmla="*/ 7 w 47"/>
                  <a:gd name="T33" fmla="*/ 30 h 45"/>
                  <a:gd name="T34" fmla="*/ 19 w 47"/>
                  <a:gd name="T35" fmla="*/ 36 h 45"/>
                  <a:gd name="T36" fmla="*/ 19 w 47"/>
                  <a:gd name="T37" fmla="*/ 21 h 45"/>
                  <a:gd name="T38" fmla="*/ 8 w 47"/>
                  <a:gd name="T39" fmla="*/ 21 h 45"/>
                  <a:gd name="T40" fmla="*/ 8 w 47"/>
                  <a:gd name="T41" fmla="*/ 15 h 45"/>
                  <a:gd name="T42" fmla="*/ 19 w 47"/>
                  <a:gd name="T43" fmla="*/ 15 h 45"/>
                  <a:gd name="T44" fmla="*/ 19 w 47"/>
                  <a:gd name="T4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 h="45">
                    <a:moveTo>
                      <a:pt x="34" y="27"/>
                    </a:moveTo>
                    <a:cubicBezTo>
                      <a:pt x="38" y="20"/>
                      <a:pt x="38" y="11"/>
                      <a:pt x="32" y="5"/>
                    </a:cubicBezTo>
                    <a:cubicBezTo>
                      <a:pt x="28" y="2"/>
                      <a:pt x="24" y="0"/>
                      <a:pt x="19" y="0"/>
                    </a:cubicBezTo>
                    <a:cubicBezTo>
                      <a:pt x="19" y="15"/>
                      <a:pt x="19" y="15"/>
                      <a:pt x="19" y="15"/>
                    </a:cubicBezTo>
                    <a:cubicBezTo>
                      <a:pt x="30" y="15"/>
                      <a:pt x="30" y="15"/>
                      <a:pt x="30" y="15"/>
                    </a:cubicBezTo>
                    <a:cubicBezTo>
                      <a:pt x="30" y="21"/>
                      <a:pt x="30" y="21"/>
                      <a:pt x="30" y="21"/>
                    </a:cubicBezTo>
                    <a:cubicBezTo>
                      <a:pt x="30" y="21"/>
                      <a:pt x="30" y="21"/>
                      <a:pt x="30" y="21"/>
                    </a:cubicBezTo>
                    <a:cubicBezTo>
                      <a:pt x="30" y="21"/>
                      <a:pt x="30" y="21"/>
                      <a:pt x="30" y="21"/>
                    </a:cubicBezTo>
                    <a:cubicBezTo>
                      <a:pt x="19" y="21"/>
                      <a:pt x="19" y="21"/>
                      <a:pt x="19" y="21"/>
                    </a:cubicBezTo>
                    <a:cubicBezTo>
                      <a:pt x="19" y="36"/>
                      <a:pt x="19" y="36"/>
                      <a:pt x="19" y="36"/>
                    </a:cubicBezTo>
                    <a:cubicBezTo>
                      <a:pt x="22" y="36"/>
                      <a:pt x="26" y="35"/>
                      <a:pt x="28" y="33"/>
                    </a:cubicBezTo>
                    <a:cubicBezTo>
                      <a:pt x="41" y="45"/>
                      <a:pt x="41" y="45"/>
                      <a:pt x="41" y="45"/>
                    </a:cubicBezTo>
                    <a:cubicBezTo>
                      <a:pt x="47" y="40"/>
                      <a:pt x="47" y="40"/>
                      <a:pt x="47" y="40"/>
                    </a:cubicBezTo>
                    <a:lnTo>
                      <a:pt x="34" y="27"/>
                    </a:lnTo>
                    <a:close/>
                    <a:moveTo>
                      <a:pt x="19" y="0"/>
                    </a:moveTo>
                    <a:cubicBezTo>
                      <a:pt x="15" y="0"/>
                      <a:pt x="10" y="2"/>
                      <a:pt x="7" y="5"/>
                    </a:cubicBezTo>
                    <a:cubicBezTo>
                      <a:pt x="0" y="12"/>
                      <a:pt x="0" y="23"/>
                      <a:pt x="7" y="30"/>
                    </a:cubicBezTo>
                    <a:cubicBezTo>
                      <a:pt x="10" y="34"/>
                      <a:pt x="15" y="36"/>
                      <a:pt x="19" y="36"/>
                    </a:cubicBezTo>
                    <a:cubicBezTo>
                      <a:pt x="19" y="21"/>
                      <a:pt x="19" y="21"/>
                      <a:pt x="19" y="21"/>
                    </a:cubicBezTo>
                    <a:cubicBezTo>
                      <a:pt x="8" y="21"/>
                      <a:pt x="8" y="21"/>
                      <a:pt x="8" y="21"/>
                    </a:cubicBezTo>
                    <a:cubicBezTo>
                      <a:pt x="8" y="15"/>
                      <a:pt x="8" y="15"/>
                      <a:pt x="8" y="15"/>
                    </a:cubicBezTo>
                    <a:cubicBezTo>
                      <a:pt x="19" y="15"/>
                      <a:pt x="19" y="15"/>
                      <a:pt x="19" y="15"/>
                    </a:cubicBezTo>
                    <a:lnTo>
                      <a:pt x="19" y="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80" name="ïš1îḑê">
                <a:extLst>
                  <a:ext uri="{FF2B5EF4-FFF2-40B4-BE49-F238E27FC236}">
                    <a16:creationId xmlns:a16="http://schemas.microsoft.com/office/drawing/2014/main" id="{4BC5EA04-913C-4B7A-96E5-8FADBB51CB7D}"/>
                  </a:ext>
                </a:extLst>
              </p:cNvPr>
              <p:cNvSpPr/>
              <p:nvPr/>
            </p:nvSpPr>
            <p:spPr bwMode="auto">
              <a:xfrm>
                <a:off x="4221214" y="4266184"/>
                <a:ext cx="30635" cy="216898"/>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81" name="ïŝliḓé">
                <a:extLst>
                  <a:ext uri="{FF2B5EF4-FFF2-40B4-BE49-F238E27FC236}">
                    <a16:creationId xmlns:a16="http://schemas.microsoft.com/office/drawing/2014/main" id="{D7816795-7CA3-45AF-ABF8-5C9F124341E2}"/>
                  </a:ext>
                </a:extLst>
              </p:cNvPr>
              <p:cNvSpPr/>
              <p:nvPr/>
            </p:nvSpPr>
            <p:spPr bwMode="auto">
              <a:xfrm>
                <a:off x="4172198" y="4386274"/>
                <a:ext cx="35537" cy="96808"/>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82" name="ïSľíďê">
                <a:extLst>
                  <a:ext uri="{FF2B5EF4-FFF2-40B4-BE49-F238E27FC236}">
                    <a16:creationId xmlns:a16="http://schemas.microsoft.com/office/drawing/2014/main" id="{EA8E9D73-A26D-4CEE-9A48-7A89525B361F}"/>
                  </a:ext>
                </a:extLst>
              </p:cNvPr>
              <p:cNvSpPr/>
              <p:nvPr/>
            </p:nvSpPr>
            <p:spPr bwMode="auto">
              <a:xfrm>
                <a:off x="4128083" y="4298045"/>
                <a:ext cx="30635" cy="185037"/>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83" name="îŝḻîḍê">
                <a:extLst>
                  <a:ext uri="{FF2B5EF4-FFF2-40B4-BE49-F238E27FC236}">
                    <a16:creationId xmlns:a16="http://schemas.microsoft.com/office/drawing/2014/main" id="{76125957-7E21-4755-B5E6-3C310B9C45E7}"/>
                  </a:ext>
                </a:extLst>
              </p:cNvPr>
              <p:cNvSpPr/>
              <p:nvPr/>
            </p:nvSpPr>
            <p:spPr bwMode="auto">
              <a:xfrm>
                <a:off x="4079066" y="4354414"/>
                <a:ext cx="31861" cy="128668"/>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84" name="iṥļïďê">
                <a:extLst>
                  <a:ext uri="{FF2B5EF4-FFF2-40B4-BE49-F238E27FC236}">
                    <a16:creationId xmlns:a16="http://schemas.microsoft.com/office/drawing/2014/main" id="{65E0F879-03B4-4556-89C8-D00BA1C5DB66}"/>
                  </a:ext>
                </a:extLst>
              </p:cNvPr>
              <p:cNvSpPr/>
              <p:nvPr/>
            </p:nvSpPr>
            <p:spPr bwMode="auto">
              <a:xfrm>
                <a:off x="4031275" y="4337258"/>
                <a:ext cx="35537" cy="145824"/>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85" name="îšľîḋé">
                <a:extLst>
                  <a:ext uri="{FF2B5EF4-FFF2-40B4-BE49-F238E27FC236}">
                    <a16:creationId xmlns:a16="http://schemas.microsoft.com/office/drawing/2014/main" id="{992553CC-5066-4368-8FF6-DEFCCD9E4D1C}"/>
                  </a:ext>
                </a:extLst>
              </p:cNvPr>
              <p:cNvSpPr/>
              <p:nvPr/>
            </p:nvSpPr>
            <p:spPr bwMode="auto">
              <a:xfrm>
                <a:off x="4221214" y="4244126"/>
                <a:ext cx="30635" cy="13480"/>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86" name="ïṣḷïḋe">
                <a:extLst>
                  <a:ext uri="{FF2B5EF4-FFF2-40B4-BE49-F238E27FC236}">
                    <a16:creationId xmlns:a16="http://schemas.microsoft.com/office/drawing/2014/main" id="{6915CE8C-7830-40FA-9D13-101A90AAF271}"/>
                  </a:ext>
                </a:extLst>
              </p:cNvPr>
              <p:cNvSpPr/>
              <p:nvPr/>
            </p:nvSpPr>
            <p:spPr bwMode="auto">
              <a:xfrm>
                <a:off x="4128083" y="4275987"/>
                <a:ext cx="30635" cy="17156"/>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87" name="íṣliďê">
                <a:extLst>
                  <a:ext uri="{FF2B5EF4-FFF2-40B4-BE49-F238E27FC236}">
                    <a16:creationId xmlns:a16="http://schemas.microsoft.com/office/drawing/2014/main" id="{C69E8E6E-8AD8-4DE5-9EDF-EC36F2B8AE0A}"/>
                  </a:ext>
                </a:extLst>
              </p:cNvPr>
              <p:cNvSpPr/>
              <p:nvPr/>
            </p:nvSpPr>
            <p:spPr bwMode="auto">
              <a:xfrm>
                <a:off x="4079066" y="4332356"/>
                <a:ext cx="31861" cy="18381"/>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88" name="íṣļïďê">
                <a:extLst>
                  <a:ext uri="{FF2B5EF4-FFF2-40B4-BE49-F238E27FC236}">
                    <a16:creationId xmlns:a16="http://schemas.microsoft.com/office/drawing/2014/main" id="{E06BE3E1-1512-4BD2-A7C9-29388C122308}"/>
                  </a:ext>
                </a:extLst>
              </p:cNvPr>
              <p:cNvSpPr/>
              <p:nvPr/>
            </p:nvSpPr>
            <p:spPr bwMode="auto">
              <a:xfrm>
                <a:off x="4031275" y="4315200"/>
                <a:ext cx="35537" cy="13480"/>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89" name="ísľiḍê">
                <a:extLst>
                  <a:ext uri="{FF2B5EF4-FFF2-40B4-BE49-F238E27FC236}">
                    <a16:creationId xmlns:a16="http://schemas.microsoft.com/office/drawing/2014/main" id="{9DEF9217-F05F-4119-BD80-F767DE3AC807}"/>
                  </a:ext>
                </a:extLst>
              </p:cNvPr>
              <p:cNvSpPr/>
              <p:nvPr/>
            </p:nvSpPr>
            <p:spPr bwMode="auto">
              <a:xfrm>
                <a:off x="4172198" y="4359315"/>
                <a:ext cx="35537" cy="17156"/>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690" name="išḷíḑê">
                <a:extLst>
                  <a:ext uri="{FF2B5EF4-FFF2-40B4-BE49-F238E27FC236}">
                    <a16:creationId xmlns:a16="http://schemas.microsoft.com/office/drawing/2014/main" id="{D1E3190B-5AB4-4113-9647-5F3D2F2A2FC9}"/>
                  </a:ext>
                </a:extLst>
              </p:cNvPr>
              <p:cNvSpPr/>
              <p:nvPr/>
            </p:nvSpPr>
            <p:spPr bwMode="auto">
              <a:xfrm>
                <a:off x="4901318" y="4345836"/>
                <a:ext cx="286747" cy="132345"/>
              </a:xfrm>
              <a:custGeom>
                <a:avLst/>
                <a:gdLst>
                  <a:gd name="T0" fmla="*/ 209 w 234"/>
                  <a:gd name="T1" fmla="*/ 15 h 108"/>
                  <a:gd name="T2" fmla="*/ 191 w 234"/>
                  <a:gd name="T3" fmla="*/ 108 h 108"/>
                  <a:gd name="T4" fmla="*/ 198 w 234"/>
                  <a:gd name="T5" fmla="*/ 15 h 108"/>
                  <a:gd name="T6" fmla="*/ 202 w 234"/>
                  <a:gd name="T7" fmla="*/ 47 h 108"/>
                  <a:gd name="T8" fmla="*/ 191 w 234"/>
                  <a:gd name="T9" fmla="*/ 76 h 108"/>
                  <a:gd name="T10" fmla="*/ 176 w 234"/>
                  <a:gd name="T11" fmla="*/ 108 h 108"/>
                  <a:gd name="T12" fmla="*/ 176 w 234"/>
                  <a:gd name="T13" fmla="*/ 108 h 108"/>
                  <a:gd name="T14" fmla="*/ 187 w 234"/>
                  <a:gd name="T15" fmla="*/ 36 h 108"/>
                  <a:gd name="T16" fmla="*/ 180 w 234"/>
                  <a:gd name="T17" fmla="*/ 65 h 108"/>
                  <a:gd name="T18" fmla="*/ 176 w 234"/>
                  <a:gd name="T19" fmla="*/ 108 h 108"/>
                  <a:gd name="T20" fmla="*/ 176 w 234"/>
                  <a:gd name="T21" fmla="*/ 0 h 108"/>
                  <a:gd name="T22" fmla="*/ 162 w 234"/>
                  <a:gd name="T23" fmla="*/ 65 h 108"/>
                  <a:gd name="T24" fmla="*/ 166 w 234"/>
                  <a:gd name="T25" fmla="*/ 15 h 108"/>
                  <a:gd name="T26" fmla="*/ 162 w 234"/>
                  <a:gd name="T27" fmla="*/ 108 h 108"/>
                  <a:gd name="T28" fmla="*/ 162 w 234"/>
                  <a:gd name="T29" fmla="*/ 0 h 108"/>
                  <a:gd name="T30" fmla="*/ 148 w 234"/>
                  <a:gd name="T31" fmla="*/ 36 h 108"/>
                  <a:gd name="T32" fmla="*/ 151 w 234"/>
                  <a:gd name="T33" fmla="*/ 65 h 108"/>
                  <a:gd name="T34" fmla="*/ 148 w 234"/>
                  <a:gd name="T35" fmla="*/ 108 h 108"/>
                  <a:gd name="T36" fmla="*/ 148 w 234"/>
                  <a:gd name="T37" fmla="*/ 0 h 108"/>
                  <a:gd name="T38" fmla="*/ 129 w 234"/>
                  <a:gd name="T39" fmla="*/ 65 h 108"/>
                  <a:gd name="T40" fmla="*/ 137 w 234"/>
                  <a:gd name="T41" fmla="*/ 15 h 108"/>
                  <a:gd name="T42" fmla="*/ 129 w 234"/>
                  <a:gd name="T43" fmla="*/ 108 h 108"/>
                  <a:gd name="T44" fmla="*/ 129 w 234"/>
                  <a:gd name="T45" fmla="*/ 0 h 108"/>
                  <a:gd name="T46" fmla="*/ 115 w 234"/>
                  <a:gd name="T47" fmla="*/ 36 h 108"/>
                  <a:gd name="T48" fmla="*/ 122 w 234"/>
                  <a:gd name="T49" fmla="*/ 65 h 108"/>
                  <a:gd name="T50" fmla="*/ 115 w 234"/>
                  <a:gd name="T51" fmla="*/ 108 h 108"/>
                  <a:gd name="T52" fmla="*/ 115 w 234"/>
                  <a:gd name="T53" fmla="*/ 0 h 108"/>
                  <a:gd name="T54" fmla="*/ 101 w 234"/>
                  <a:gd name="T55" fmla="*/ 65 h 108"/>
                  <a:gd name="T56" fmla="*/ 104 w 234"/>
                  <a:gd name="T57" fmla="*/ 15 h 108"/>
                  <a:gd name="T58" fmla="*/ 101 w 234"/>
                  <a:gd name="T59" fmla="*/ 108 h 108"/>
                  <a:gd name="T60" fmla="*/ 101 w 234"/>
                  <a:gd name="T61" fmla="*/ 0 h 108"/>
                  <a:gd name="T62" fmla="*/ 86 w 234"/>
                  <a:gd name="T63" fmla="*/ 36 h 108"/>
                  <a:gd name="T64" fmla="*/ 90 w 234"/>
                  <a:gd name="T65" fmla="*/ 65 h 108"/>
                  <a:gd name="T66" fmla="*/ 86 w 234"/>
                  <a:gd name="T67" fmla="*/ 108 h 108"/>
                  <a:gd name="T68" fmla="*/ 86 w 234"/>
                  <a:gd name="T69" fmla="*/ 0 h 108"/>
                  <a:gd name="T70" fmla="*/ 68 w 234"/>
                  <a:gd name="T71" fmla="*/ 65 h 108"/>
                  <a:gd name="T72" fmla="*/ 75 w 234"/>
                  <a:gd name="T73" fmla="*/ 15 h 108"/>
                  <a:gd name="T74" fmla="*/ 68 w 234"/>
                  <a:gd name="T75" fmla="*/ 108 h 108"/>
                  <a:gd name="T76" fmla="*/ 68 w 234"/>
                  <a:gd name="T77" fmla="*/ 0 h 108"/>
                  <a:gd name="T78" fmla="*/ 54 w 234"/>
                  <a:gd name="T79" fmla="*/ 36 h 108"/>
                  <a:gd name="T80" fmla="*/ 61 w 234"/>
                  <a:gd name="T81" fmla="*/ 65 h 108"/>
                  <a:gd name="T82" fmla="*/ 54 w 234"/>
                  <a:gd name="T83" fmla="*/ 108 h 108"/>
                  <a:gd name="T84" fmla="*/ 54 w 234"/>
                  <a:gd name="T85" fmla="*/ 0 h 108"/>
                  <a:gd name="T86" fmla="*/ 39 w 234"/>
                  <a:gd name="T87" fmla="*/ 65 h 108"/>
                  <a:gd name="T88" fmla="*/ 43 w 234"/>
                  <a:gd name="T89" fmla="*/ 15 h 108"/>
                  <a:gd name="T90" fmla="*/ 39 w 234"/>
                  <a:gd name="T91" fmla="*/ 108 h 108"/>
                  <a:gd name="T92" fmla="*/ 39 w 234"/>
                  <a:gd name="T93" fmla="*/ 65 h 108"/>
                  <a:gd name="T94" fmla="*/ 39 w 234"/>
                  <a:gd name="T95" fmla="*/ 0 h 108"/>
                  <a:gd name="T96" fmla="*/ 25 w 234"/>
                  <a:gd name="T97" fmla="*/ 36 h 108"/>
                  <a:gd name="T98" fmla="*/ 14 w 234"/>
                  <a:gd name="T99" fmla="*/ 36 h 108"/>
                  <a:gd name="T100" fmla="*/ 0 w 234"/>
                  <a:gd name="T10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4" h="108">
                    <a:moveTo>
                      <a:pt x="209" y="108"/>
                    </a:moveTo>
                    <a:lnTo>
                      <a:pt x="234" y="108"/>
                    </a:lnTo>
                    <a:lnTo>
                      <a:pt x="234" y="0"/>
                    </a:lnTo>
                    <a:lnTo>
                      <a:pt x="209" y="0"/>
                    </a:lnTo>
                    <a:lnTo>
                      <a:pt x="209" y="15"/>
                    </a:lnTo>
                    <a:lnTo>
                      <a:pt x="216" y="15"/>
                    </a:lnTo>
                    <a:lnTo>
                      <a:pt x="216" y="36"/>
                    </a:lnTo>
                    <a:lnTo>
                      <a:pt x="209" y="36"/>
                    </a:lnTo>
                    <a:lnTo>
                      <a:pt x="209" y="108"/>
                    </a:lnTo>
                    <a:close/>
                    <a:moveTo>
                      <a:pt x="191" y="108"/>
                    </a:moveTo>
                    <a:lnTo>
                      <a:pt x="209" y="108"/>
                    </a:lnTo>
                    <a:lnTo>
                      <a:pt x="209" y="36"/>
                    </a:lnTo>
                    <a:lnTo>
                      <a:pt x="198" y="36"/>
                    </a:lnTo>
                    <a:lnTo>
                      <a:pt x="198" y="15"/>
                    </a:lnTo>
                    <a:lnTo>
                      <a:pt x="198" y="15"/>
                    </a:lnTo>
                    <a:lnTo>
                      <a:pt x="209" y="15"/>
                    </a:lnTo>
                    <a:lnTo>
                      <a:pt x="209" y="0"/>
                    </a:lnTo>
                    <a:lnTo>
                      <a:pt x="191" y="0"/>
                    </a:lnTo>
                    <a:lnTo>
                      <a:pt x="191" y="47"/>
                    </a:lnTo>
                    <a:lnTo>
                      <a:pt x="202" y="47"/>
                    </a:lnTo>
                    <a:lnTo>
                      <a:pt x="202" y="65"/>
                    </a:lnTo>
                    <a:lnTo>
                      <a:pt x="202" y="65"/>
                    </a:lnTo>
                    <a:lnTo>
                      <a:pt x="191" y="65"/>
                    </a:lnTo>
                    <a:lnTo>
                      <a:pt x="191" y="76"/>
                    </a:lnTo>
                    <a:lnTo>
                      <a:pt x="191" y="76"/>
                    </a:lnTo>
                    <a:lnTo>
                      <a:pt x="191" y="98"/>
                    </a:lnTo>
                    <a:lnTo>
                      <a:pt x="191" y="98"/>
                    </a:lnTo>
                    <a:lnTo>
                      <a:pt x="191" y="98"/>
                    </a:lnTo>
                    <a:lnTo>
                      <a:pt x="191" y="108"/>
                    </a:lnTo>
                    <a:close/>
                    <a:moveTo>
                      <a:pt x="176" y="108"/>
                    </a:moveTo>
                    <a:lnTo>
                      <a:pt x="191" y="108"/>
                    </a:lnTo>
                    <a:lnTo>
                      <a:pt x="191" y="98"/>
                    </a:lnTo>
                    <a:lnTo>
                      <a:pt x="176" y="98"/>
                    </a:lnTo>
                    <a:lnTo>
                      <a:pt x="176" y="108"/>
                    </a:lnTo>
                    <a:lnTo>
                      <a:pt x="176" y="108"/>
                    </a:lnTo>
                    <a:close/>
                    <a:moveTo>
                      <a:pt x="191" y="0"/>
                    </a:moveTo>
                    <a:lnTo>
                      <a:pt x="176" y="0"/>
                    </a:lnTo>
                    <a:lnTo>
                      <a:pt x="176" y="15"/>
                    </a:lnTo>
                    <a:lnTo>
                      <a:pt x="187" y="15"/>
                    </a:lnTo>
                    <a:lnTo>
                      <a:pt x="187" y="36"/>
                    </a:lnTo>
                    <a:lnTo>
                      <a:pt x="176" y="36"/>
                    </a:lnTo>
                    <a:lnTo>
                      <a:pt x="176" y="76"/>
                    </a:lnTo>
                    <a:lnTo>
                      <a:pt x="191" y="76"/>
                    </a:lnTo>
                    <a:lnTo>
                      <a:pt x="191" y="65"/>
                    </a:lnTo>
                    <a:lnTo>
                      <a:pt x="180" y="65"/>
                    </a:lnTo>
                    <a:lnTo>
                      <a:pt x="180" y="47"/>
                    </a:lnTo>
                    <a:lnTo>
                      <a:pt x="191" y="47"/>
                    </a:lnTo>
                    <a:lnTo>
                      <a:pt x="191" y="0"/>
                    </a:lnTo>
                    <a:close/>
                    <a:moveTo>
                      <a:pt x="162" y="108"/>
                    </a:moveTo>
                    <a:lnTo>
                      <a:pt x="176" y="108"/>
                    </a:lnTo>
                    <a:lnTo>
                      <a:pt x="176" y="98"/>
                    </a:lnTo>
                    <a:lnTo>
                      <a:pt x="162" y="98"/>
                    </a:lnTo>
                    <a:lnTo>
                      <a:pt x="162" y="108"/>
                    </a:lnTo>
                    <a:lnTo>
                      <a:pt x="162" y="108"/>
                    </a:lnTo>
                    <a:close/>
                    <a:moveTo>
                      <a:pt x="176" y="0"/>
                    </a:moveTo>
                    <a:lnTo>
                      <a:pt x="162" y="0"/>
                    </a:lnTo>
                    <a:lnTo>
                      <a:pt x="162" y="47"/>
                    </a:lnTo>
                    <a:lnTo>
                      <a:pt x="173" y="47"/>
                    </a:lnTo>
                    <a:lnTo>
                      <a:pt x="173" y="65"/>
                    </a:lnTo>
                    <a:lnTo>
                      <a:pt x="162" y="65"/>
                    </a:lnTo>
                    <a:lnTo>
                      <a:pt x="162" y="76"/>
                    </a:lnTo>
                    <a:lnTo>
                      <a:pt x="176" y="76"/>
                    </a:lnTo>
                    <a:lnTo>
                      <a:pt x="176" y="36"/>
                    </a:lnTo>
                    <a:lnTo>
                      <a:pt x="166" y="36"/>
                    </a:lnTo>
                    <a:lnTo>
                      <a:pt x="166" y="15"/>
                    </a:lnTo>
                    <a:lnTo>
                      <a:pt x="166" y="15"/>
                    </a:lnTo>
                    <a:lnTo>
                      <a:pt x="176" y="15"/>
                    </a:lnTo>
                    <a:lnTo>
                      <a:pt x="176" y="0"/>
                    </a:lnTo>
                    <a:close/>
                    <a:moveTo>
                      <a:pt x="148" y="108"/>
                    </a:moveTo>
                    <a:lnTo>
                      <a:pt x="162" y="108"/>
                    </a:lnTo>
                    <a:lnTo>
                      <a:pt x="162" y="98"/>
                    </a:lnTo>
                    <a:lnTo>
                      <a:pt x="148" y="98"/>
                    </a:lnTo>
                    <a:lnTo>
                      <a:pt x="148" y="108"/>
                    </a:lnTo>
                    <a:lnTo>
                      <a:pt x="148" y="108"/>
                    </a:lnTo>
                    <a:close/>
                    <a:moveTo>
                      <a:pt x="162" y="0"/>
                    </a:moveTo>
                    <a:lnTo>
                      <a:pt x="148" y="0"/>
                    </a:lnTo>
                    <a:lnTo>
                      <a:pt x="148" y="15"/>
                    </a:lnTo>
                    <a:lnTo>
                      <a:pt x="155" y="15"/>
                    </a:lnTo>
                    <a:lnTo>
                      <a:pt x="155" y="36"/>
                    </a:lnTo>
                    <a:lnTo>
                      <a:pt x="148" y="36"/>
                    </a:lnTo>
                    <a:lnTo>
                      <a:pt x="148" y="76"/>
                    </a:lnTo>
                    <a:lnTo>
                      <a:pt x="162" y="76"/>
                    </a:lnTo>
                    <a:lnTo>
                      <a:pt x="162" y="65"/>
                    </a:lnTo>
                    <a:lnTo>
                      <a:pt x="151" y="65"/>
                    </a:lnTo>
                    <a:lnTo>
                      <a:pt x="151" y="65"/>
                    </a:lnTo>
                    <a:lnTo>
                      <a:pt x="151" y="47"/>
                    </a:lnTo>
                    <a:lnTo>
                      <a:pt x="162" y="47"/>
                    </a:lnTo>
                    <a:lnTo>
                      <a:pt x="162" y="0"/>
                    </a:lnTo>
                    <a:close/>
                    <a:moveTo>
                      <a:pt x="129" y="108"/>
                    </a:moveTo>
                    <a:lnTo>
                      <a:pt x="148" y="108"/>
                    </a:lnTo>
                    <a:lnTo>
                      <a:pt x="148" y="98"/>
                    </a:lnTo>
                    <a:lnTo>
                      <a:pt x="129" y="98"/>
                    </a:lnTo>
                    <a:lnTo>
                      <a:pt x="129" y="108"/>
                    </a:lnTo>
                    <a:lnTo>
                      <a:pt x="129" y="108"/>
                    </a:lnTo>
                    <a:close/>
                    <a:moveTo>
                      <a:pt x="148" y="0"/>
                    </a:moveTo>
                    <a:lnTo>
                      <a:pt x="129" y="0"/>
                    </a:lnTo>
                    <a:lnTo>
                      <a:pt x="129" y="47"/>
                    </a:lnTo>
                    <a:lnTo>
                      <a:pt x="140" y="47"/>
                    </a:lnTo>
                    <a:lnTo>
                      <a:pt x="140" y="65"/>
                    </a:lnTo>
                    <a:lnTo>
                      <a:pt x="129" y="65"/>
                    </a:lnTo>
                    <a:lnTo>
                      <a:pt x="129" y="76"/>
                    </a:lnTo>
                    <a:lnTo>
                      <a:pt x="148" y="76"/>
                    </a:lnTo>
                    <a:lnTo>
                      <a:pt x="148" y="36"/>
                    </a:lnTo>
                    <a:lnTo>
                      <a:pt x="137" y="36"/>
                    </a:lnTo>
                    <a:lnTo>
                      <a:pt x="137" y="15"/>
                    </a:lnTo>
                    <a:lnTo>
                      <a:pt x="137" y="15"/>
                    </a:lnTo>
                    <a:lnTo>
                      <a:pt x="148" y="15"/>
                    </a:lnTo>
                    <a:lnTo>
                      <a:pt x="148" y="0"/>
                    </a:lnTo>
                    <a:close/>
                    <a:moveTo>
                      <a:pt x="115" y="108"/>
                    </a:moveTo>
                    <a:lnTo>
                      <a:pt x="129" y="108"/>
                    </a:lnTo>
                    <a:lnTo>
                      <a:pt x="129" y="98"/>
                    </a:lnTo>
                    <a:lnTo>
                      <a:pt x="115" y="98"/>
                    </a:lnTo>
                    <a:lnTo>
                      <a:pt x="115" y="108"/>
                    </a:lnTo>
                    <a:lnTo>
                      <a:pt x="115" y="108"/>
                    </a:lnTo>
                    <a:close/>
                    <a:moveTo>
                      <a:pt x="129" y="0"/>
                    </a:moveTo>
                    <a:lnTo>
                      <a:pt x="115" y="0"/>
                    </a:lnTo>
                    <a:lnTo>
                      <a:pt x="115" y="15"/>
                    </a:lnTo>
                    <a:lnTo>
                      <a:pt x="126" y="15"/>
                    </a:lnTo>
                    <a:lnTo>
                      <a:pt x="126" y="36"/>
                    </a:lnTo>
                    <a:lnTo>
                      <a:pt x="115" y="36"/>
                    </a:lnTo>
                    <a:lnTo>
                      <a:pt x="115" y="76"/>
                    </a:lnTo>
                    <a:lnTo>
                      <a:pt x="129" y="76"/>
                    </a:lnTo>
                    <a:lnTo>
                      <a:pt x="129" y="65"/>
                    </a:lnTo>
                    <a:lnTo>
                      <a:pt x="122" y="65"/>
                    </a:lnTo>
                    <a:lnTo>
                      <a:pt x="122" y="65"/>
                    </a:lnTo>
                    <a:lnTo>
                      <a:pt x="122" y="47"/>
                    </a:lnTo>
                    <a:lnTo>
                      <a:pt x="129" y="47"/>
                    </a:lnTo>
                    <a:lnTo>
                      <a:pt x="129" y="0"/>
                    </a:lnTo>
                    <a:close/>
                    <a:moveTo>
                      <a:pt x="101" y="108"/>
                    </a:moveTo>
                    <a:lnTo>
                      <a:pt x="115" y="108"/>
                    </a:lnTo>
                    <a:lnTo>
                      <a:pt x="115" y="98"/>
                    </a:lnTo>
                    <a:lnTo>
                      <a:pt x="101" y="98"/>
                    </a:lnTo>
                    <a:lnTo>
                      <a:pt x="101" y="108"/>
                    </a:lnTo>
                    <a:lnTo>
                      <a:pt x="101" y="108"/>
                    </a:lnTo>
                    <a:close/>
                    <a:moveTo>
                      <a:pt x="115" y="0"/>
                    </a:moveTo>
                    <a:lnTo>
                      <a:pt x="101" y="0"/>
                    </a:lnTo>
                    <a:lnTo>
                      <a:pt x="101" y="47"/>
                    </a:lnTo>
                    <a:lnTo>
                      <a:pt x="111" y="47"/>
                    </a:lnTo>
                    <a:lnTo>
                      <a:pt x="111" y="65"/>
                    </a:lnTo>
                    <a:lnTo>
                      <a:pt x="101" y="65"/>
                    </a:lnTo>
                    <a:lnTo>
                      <a:pt x="101" y="76"/>
                    </a:lnTo>
                    <a:lnTo>
                      <a:pt x="115" y="76"/>
                    </a:lnTo>
                    <a:lnTo>
                      <a:pt x="115" y="36"/>
                    </a:lnTo>
                    <a:lnTo>
                      <a:pt x="104" y="36"/>
                    </a:lnTo>
                    <a:lnTo>
                      <a:pt x="104" y="15"/>
                    </a:lnTo>
                    <a:lnTo>
                      <a:pt x="104" y="15"/>
                    </a:lnTo>
                    <a:lnTo>
                      <a:pt x="115" y="15"/>
                    </a:lnTo>
                    <a:lnTo>
                      <a:pt x="115" y="0"/>
                    </a:lnTo>
                    <a:close/>
                    <a:moveTo>
                      <a:pt x="86" y="108"/>
                    </a:moveTo>
                    <a:lnTo>
                      <a:pt x="101" y="108"/>
                    </a:lnTo>
                    <a:lnTo>
                      <a:pt x="101" y="98"/>
                    </a:lnTo>
                    <a:lnTo>
                      <a:pt x="86" y="98"/>
                    </a:lnTo>
                    <a:lnTo>
                      <a:pt x="86" y="108"/>
                    </a:lnTo>
                    <a:lnTo>
                      <a:pt x="86" y="108"/>
                    </a:lnTo>
                    <a:close/>
                    <a:moveTo>
                      <a:pt x="101" y="0"/>
                    </a:moveTo>
                    <a:lnTo>
                      <a:pt x="86" y="0"/>
                    </a:lnTo>
                    <a:lnTo>
                      <a:pt x="86" y="15"/>
                    </a:lnTo>
                    <a:lnTo>
                      <a:pt x="93" y="15"/>
                    </a:lnTo>
                    <a:lnTo>
                      <a:pt x="93" y="36"/>
                    </a:lnTo>
                    <a:lnTo>
                      <a:pt x="86" y="36"/>
                    </a:lnTo>
                    <a:lnTo>
                      <a:pt x="86" y="76"/>
                    </a:lnTo>
                    <a:lnTo>
                      <a:pt x="101" y="76"/>
                    </a:lnTo>
                    <a:lnTo>
                      <a:pt x="101" y="65"/>
                    </a:lnTo>
                    <a:lnTo>
                      <a:pt x="90" y="65"/>
                    </a:lnTo>
                    <a:lnTo>
                      <a:pt x="90" y="65"/>
                    </a:lnTo>
                    <a:lnTo>
                      <a:pt x="90" y="47"/>
                    </a:lnTo>
                    <a:lnTo>
                      <a:pt x="101" y="47"/>
                    </a:lnTo>
                    <a:lnTo>
                      <a:pt x="101" y="0"/>
                    </a:lnTo>
                    <a:close/>
                    <a:moveTo>
                      <a:pt x="68" y="108"/>
                    </a:moveTo>
                    <a:lnTo>
                      <a:pt x="86" y="108"/>
                    </a:lnTo>
                    <a:lnTo>
                      <a:pt x="86" y="98"/>
                    </a:lnTo>
                    <a:lnTo>
                      <a:pt x="68" y="98"/>
                    </a:lnTo>
                    <a:lnTo>
                      <a:pt x="68" y="108"/>
                    </a:lnTo>
                    <a:lnTo>
                      <a:pt x="68" y="108"/>
                    </a:lnTo>
                    <a:close/>
                    <a:moveTo>
                      <a:pt x="86" y="0"/>
                    </a:moveTo>
                    <a:lnTo>
                      <a:pt x="68" y="0"/>
                    </a:lnTo>
                    <a:lnTo>
                      <a:pt x="68" y="47"/>
                    </a:lnTo>
                    <a:lnTo>
                      <a:pt x="79" y="47"/>
                    </a:lnTo>
                    <a:lnTo>
                      <a:pt x="79" y="65"/>
                    </a:lnTo>
                    <a:lnTo>
                      <a:pt x="68" y="65"/>
                    </a:lnTo>
                    <a:lnTo>
                      <a:pt x="68" y="76"/>
                    </a:lnTo>
                    <a:lnTo>
                      <a:pt x="86" y="76"/>
                    </a:lnTo>
                    <a:lnTo>
                      <a:pt x="86" y="36"/>
                    </a:lnTo>
                    <a:lnTo>
                      <a:pt x="75" y="36"/>
                    </a:lnTo>
                    <a:lnTo>
                      <a:pt x="75" y="15"/>
                    </a:lnTo>
                    <a:lnTo>
                      <a:pt x="75" y="15"/>
                    </a:lnTo>
                    <a:lnTo>
                      <a:pt x="86" y="15"/>
                    </a:lnTo>
                    <a:lnTo>
                      <a:pt x="86" y="0"/>
                    </a:lnTo>
                    <a:close/>
                    <a:moveTo>
                      <a:pt x="54" y="108"/>
                    </a:moveTo>
                    <a:lnTo>
                      <a:pt x="68" y="108"/>
                    </a:lnTo>
                    <a:lnTo>
                      <a:pt x="68" y="98"/>
                    </a:lnTo>
                    <a:lnTo>
                      <a:pt x="54" y="98"/>
                    </a:lnTo>
                    <a:lnTo>
                      <a:pt x="54" y="108"/>
                    </a:lnTo>
                    <a:lnTo>
                      <a:pt x="54" y="108"/>
                    </a:lnTo>
                    <a:close/>
                    <a:moveTo>
                      <a:pt x="68" y="0"/>
                    </a:moveTo>
                    <a:lnTo>
                      <a:pt x="54" y="0"/>
                    </a:lnTo>
                    <a:lnTo>
                      <a:pt x="54" y="15"/>
                    </a:lnTo>
                    <a:lnTo>
                      <a:pt x="65" y="15"/>
                    </a:lnTo>
                    <a:lnTo>
                      <a:pt x="65" y="36"/>
                    </a:lnTo>
                    <a:lnTo>
                      <a:pt x="54" y="36"/>
                    </a:lnTo>
                    <a:lnTo>
                      <a:pt x="54" y="76"/>
                    </a:lnTo>
                    <a:lnTo>
                      <a:pt x="68" y="76"/>
                    </a:lnTo>
                    <a:lnTo>
                      <a:pt x="68" y="65"/>
                    </a:lnTo>
                    <a:lnTo>
                      <a:pt x="61" y="65"/>
                    </a:lnTo>
                    <a:lnTo>
                      <a:pt x="61" y="65"/>
                    </a:lnTo>
                    <a:lnTo>
                      <a:pt x="61" y="47"/>
                    </a:lnTo>
                    <a:lnTo>
                      <a:pt x="68" y="47"/>
                    </a:lnTo>
                    <a:lnTo>
                      <a:pt x="68" y="0"/>
                    </a:lnTo>
                    <a:close/>
                    <a:moveTo>
                      <a:pt x="39" y="108"/>
                    </a:moveTo>
                    <a:lnTo>
                      <a:pt x="54" y="108"/>
                    </a:lnTo>
                    <a:lnTo>
                      <a:pt x="54" y="98"/>
                    </a:lnTo>
                    <a:lnTo>
                      <a:pt x="39" y="98"/>
                    </a:lnTo>
                    <a:lnTo>
                      <a:pt x="39" y="108"/>
                    </a:lnTo>
                    <a:lnTo>
                      <a:pt x="39" y="108"/>
                    </a:lnTo>
                    <a:close/>
                    <a:moveTo>
                      <a:pt x="54" y="0"/>
                    </a:moveTo>
                    <a:lnTo>
                      <a:pt x="39" y="0"/>
                    </a:lnTo>
                    <a:lnTo>
                      <a:pt x="39" y="47"/>
                    </a:lnTo>
                    <a:lnTo>
                      <a:pt x="50" y="47"/>
                    </a:lnTo>
                    <a:lnTo>
                      <a:pt x="50" y="65"/>
                    </a:lnTo>
                    <a:lnTo>
                      <a:pt x="39" y="65"/>
                    </a:lnTo>
                    <a:lnTo>
                      <a:pt x="39" y="76"/>
                    </a:lnTo>
                    <a:lnTo>
                      <a:pt x="54" y="76"/>
                    </a:lnTo>
                    <a:lnTo>
                      <a:pt x="54" y="36"/>
                    </a:lnTo>
                    <a:lnTo>
                      <a:pt x="43" y="36"/>
                    </a:lnTo>
                    <a:lnTo>
                      <a:pt x="43" y="15"/>
                    </a:lnTo>
                    <a:lnTo>
                      <a:pt x="43" y="15"/>
                    </a:lnTo>
                    <a:lnTo>
                      <a:pt x="54" y="15"/>
                    </a:lnTo>
                    <a:lnTo>
                      <a:pt x="54" y="0"/>
                    </a:lnTo>
                    <a:close/>
                    <a:moveTo>
                      <a:pt x="25" y="108"/>
                    </a:moveTo>
                    <a:lnTo>
                      <a:pt x="39" y="108"/>
                    </a:lnTo>
                    <a:lnTo>
                      <a:pt x="39" y="98"/>
                    </a:lnTo>
                    <a:lnTo>
                      <a:pt x="39" y="98"/>
                    </a:lnTo>
                    <a:lnTo>
                      <a:pt x="39" y="76"/>
                    </a:lnTo>
                    <a:lnTo>
                      <a:pt x="39" y="76"/>
                    </a:lnTo>
                    <a:lnTo>
                      <a:pt x="39" y="65"/>
                    </a:lnTo>
                    <a:lnTo>
                      <a:pt x="29" y="65"/>
                    </a:lnTo>
                    <a:lnTo>
                      <a:pt x="29" y="65"/>
                    </a:lnTo>
                    <a:lnTo>
                      <a:pt x="29" y="47"/>
                    </a:lnTo>
                    <a:lnTo>
                      <a:pt x="39" y="47"/>
                    </a:lnTo>
                    <a:lnTo>
                      <a:pt x="39" y="0"/>
                    </a:lnTo>
                    <a:lnTo>
                      <a:pt x="25" y="0"/>
                    </a:lnTo>
                    <a:lnTo>
                      <a:pt x="25" y="15"/>
                    </a:lnTo>
                    <a:lnTo>
                      <a:pt x="36" y="15"/>
                    </a:lnTo>
                    <a:lnTo>
                      <a:pt x="36" y="36"/>
                    </a:lnTo>
                    <a:lnTo>
                      <a:pt x="25" y="36"/>
                    </a:lnTo>
                    <a:lnTo>
                      <a:pt x="25" y="108"/>
                    </a:lnTo>
                    <a:close/>
                    <a:moveTo>
                      <a:pt x="0" y="108"/>
                    </a:moveTo>
                    <a:lnTo>
                      <a:pt x="25" y="108"/>
                    </a:lnTo>
                    <a:lnTo>
                      <a:pt x="25" y="36"/>
                    </a:lnTo>
                    <a:lnTo>
                      <a:pt x="14" y="36"/>
                    </a:lnTo>
                    <a:lnTo>
                      <a:pt x="14" y="15"/>
                    </a:lnTo>
                    <a:lnTo>
                      <a:pt x="14" y="15"/>
                    </a:lnTo>
                    <a:lnTo>
                      <a:pt x="25" y="15"/>
                    </a:lnTo>
                    <a:lnTo>
                      <a:pt x="25" y="0"/>
                    </a:lnTo>
                    <a:lnTo>
                      <a:pt x="0" y="0"/>
                    </a:lnTo>
                    <a:lnTo>
                      <a:pt x="0" y="10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91" name="i$ḷïḍè">
                <a:extLst>
                  <a:ext uri="{FF2B5EF4-FFF2-40B4-BE49-F238E27FC236}">
                    <a16:creationId xmlns:a16="http://schemas.microsoft.com/office/drawing/2014/main" id="{6C9B5A4B-1752-496F-89AD-9659EDFB167C}"/>
                  </a:ext>
                </a:extLst>
              </p:cNvPr>
              <p:cNvSpPr/>
              <p:nvPr/>
            </p:nvSpPr>
            <p:spPr bwMode="auto">
              <a:xfrm>
                <a:off x="4954011" y="4284565"/>
                <a:ext cx="162980" cy="39213"/>
              </a:xfrm>
              <a:custGeom>
                <a:avLst/>
                <a:gdLst>
                  <a:gd name="T0" fmla="*/ 0 w 37"/>
                  <a:gd name="T1" fmla="*/ 5 h 9"/>
                  <a:gd name="T2" fmla="*/ 3 w 37"/>
                  <a:gd name="T3" fmla="*/ 9 h 9"/>
                  <a:gd name="T4" fmla="*/ 19 w 37"/>
                  <a:gd name="T5" fmla="*/ 5 h 9"/>
                  <a:gd name="T6" fmla="*/ 35 w 37"/>
                  <a:gd name="T7" fmla="*/ 9 h 9"/>
                  <a:gd name="T8" fmla="*/ 37 w 37"/>
                  <a:gd name="T9" fmla="*/ 5 h 9"/>
                  <a:gd name="T10" fmla="*/ 19 w 37"/>
                  <a:gd name="T11" fmla="*/ 0 h 9"/>
                  <a:gd name="T12" fmla="*/ 0 w 37"/>
                  <a:gd name="T13" fmla="*/ 5 h 9"/>
                </a:gdLst>
                <a:ahLst/>
                <a:cxnLst>
                  <a:cxn ang="0">
                    <a:pos x="T0" y="T1"/>
                  </a:cxn>
                  <a:cxn ang="0">
                    <a:pos x="T2" y="T3"/>
                  </a:cxn>
                  <a:cxn ang="0">
                    <a:pos x="T4" y="T5"/>
                  </a:cxn>
                  <a:cxn ang="0">
                    <a:pos x="T6" y="T7"/>
                  </a:cxn>
                  <a:cxn ang="0">
                    <a:pos x="T8" y="T9"/>
                  </a:cxn>
                  <a:cxn ang="0">
                    <a:pos x="T10" y="T11"/>
                  </a:cxn>
                  <a:cxn ang="0">
                    <a:pos x="T12" y="T13"/>
                  </a:cxn>
                </a:cxnLst>
                <a:rect l="0" t="0" r="r" b="b"/>
                <a:pathLst>
                  <a:path w="37" h="9">
                    <a:moveTo>
                      <a:pt x="0" y="5"/>
                    </a:moveTo>
                    <a:cubicBezTo>
                      <a:pt x="3" y="9"/>
                      <a:pt x="3" y="9"/>
                      <a:pt x="3" y="9"/>
                    </a:cubicBezTo>
                    <a:cubicBezTo>
                      <a:pt x="7" y="7"/>
                      <a:pt x="13" y="5"/>
                      <a:pt x="19" y="5"/>
                    </a:cubicBezTo>
                    <a:cubicBezTo>
                      <a:pt x="25" y="5"/>
                      <a:pt x="30" y="7"/>
                      <a:pt x="35" y="9"/>
                    </a:cubicBezTo>
                    <a:cubicBezTo>
                      <a:pt x="37" y="5"/>
                      <a:pt x="37" y="5"/>
                      <a:pt x="37" y="5"/>
                    </a:cubicBezTo>
                    <a:cubicBezTo>
                      <a:pt x="32" y="2"/>
                      <a:pt x="25" y="0"/>
                      <a:pt x="19" y="0"/>
                    </a:cubicBezTo>
                    <a:cubicBezTo>
                      <a:pt x="12" y="0"/>
                      <a:pt x="5" y="2"/>
                      <a:pt x="0" y="5"/>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692" name="íṧľïḋê">
                <a:extLst>
                  <a:ext uri="{FF2B5EF4-FFF2-40B4-BE49-F238E27FC236}">
                    <a16:creationId xmlns:a16="http://schemas.microsoft.com/office/drawing/2014/main" id="{6794F982-60A7-437E-8D70-630D1D4753B6}"/>
                  </a:ext>
                </a:extLst>
              </p:cNvPr>
              <p:cNvSpPr/>
              <p:nvPr/>
            </p:nvSpPr>
            <p:spPr bwMode="auto">
              <a:xfrm>
                <a:off x="4927052" y="4240450"/>
                <a:ext cx="221800" cy="47791"/>
              </a:xfrm>
              <a:custGeom>
                <a:avLst/>
                <a:gdLst>
                  <a:gd name="T0" fmla="*/ 50 w 50"/>
                  <a:gd name="T1" fmla="*/ 6 h 11"/>
                  <a:gd name="T2" fmla="*/ 25 w 50"/>
                  <a:gd name="T3" fmla="*/ 0 h 11"/>
                  <a:gd name="T4" fmla="*/ 0 w 50"/>
                  <a:gd name="T5" fmla="*/ 6 h 11"/>
                  <a:gd name="T6" fmla="*/ 2 w 50"/>
                  <a:gd name="T7" fmla="*/ 11 h 11"/>
                  <a:gd name="T8" fmla="*/ 25 w 50"/>
                  <a:gd name="T9" fmla="*/ 5 h 11"/>
                  <a:gd name="T10" fmla="*/ 47 w 50"/>
                  <a:gd name="T11" fmla="*/ 11 h 11"/>
                  <a:gd name="T12" fmla="*/ 50 w 50"/>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50" h="11">
                    <a:moveTo>
                      <a:pt x="50" y="6"/>
                    </a:moveTo>
                    <a:cubicBezTo>
                      <a:pt x="43" y="2"/>
                      <a:pt x="34" y="0"/>
                      <a:pt x="25" y="0"/>
                    </a:cubicBezTo>
                    <a:cubicBezTo>
                      <a:pt x="16" y="0"/>
                      <a:pt x="7" y="2"/>
                      <a:pt x="0" y="6"/>
                    </a:cubicBezTo>
                    <a:cubicBezTo>
                      <a:pt x="2" y="11"/>
                      <a:pt x="2" y="11"/>
                      <a:pt x="2" y="11"/>
                    </a:cubicBezTo>
                    <a:cubicBezTo>
                      <a:pt x="9" y="7"/>
                      <a:pt x="17" y="5"/>
                      <a:pt x="25" y="5"/>
                    </a:cubicBezTo>
                    <a:cubicBezTo>
                      <a:pt x="33" y="5"/>
                      <a:pt x="41" y="7"/>
                      <a:pt x="47" y="11"/>
                    </a:cubicBezTo>
                    <a:lnTo>
                      <a:pt x="50" y="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grpSp>
        <p:sp>
          <p:nvSpPr>
            <p:cNvPr id="474" name="ïSļîḑe">
              <a:extLst>
                <a:ext uri="{FF2B5EF4-FFF2-40B4-BE49-F238E27FC236}">
                  <a16:creationId xmlns:a16="http://schemas.microsoft.com/office/drawing/2014/main" id="{F6F8D4EB-FA46-43B5-BE59-0A108E45B4D1}"/>
                </a:ext>
              </a:extLst>
            </p:cNvPr>
            <p:cNvSpPr/>
            <p:nvPr/>
          </p:nvSpPr>
          <p:spPr bwMode="auto">
            <a:xfrm>
              <a:off x="7346967" y="2194046"/>
              <a:ext cx="210283" cy="211863"/>
            </a:xfrm>
            <a:custGeom>
              <a:avLst/>
              <a:gdLst>
                <a:gd name="T0" fmla="*/ 18 w 37"/>
                <a:gd name="T1" fmla="*/ 37 h 37"/>
                <a:gd name="T2" fmla="*/ 19 w 37"/>
                <a:gd name="T3" fmla="*/ 37 h 37"/>
                <a:gd name="T4" fmla="*/ 37 w 37"/>
                <a:gd name="T5" fmla="*/ 18 h 37"/>
                <a:gd name="T6" fmla="*/ 23 w 37"/>
                <a:gd name="T7" fmla="*/ 0 h 37"/>
                <a:gd name="T8" fmla="*/ 1 w 37"/>
                <a:gd name="T9" fmla="*/ 12 h 37"/>
                <a:gd name="T10" fmla="*/ 0 w 37"/>
                <a:gd name="T11" fmla="*/ 18 h 37"/>
                <a:gd name="T12" fmla="*/ 10 w 37"/>
                <a:gd name="T13" fmla="*/ 24 h 37"/>
                <a:gd name="T14" fmla="*/ 18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18" y="37"/>
                  </a:moveTo>
                  <a:cubicBezTo>
                    <a:pt x="18" y="37"/>
                    <a:pt x="18" y="37"/>
                    <a:pt x="19" y="37"/>
                  </a:cubicBezTo>
                  <a:cubicBezTo>
                    <a:pt x="29" y="37"/>
                    <a:pt x="37" y="29"/>
                    <a:pt x="37" y="18"/>
                  </a:cubicBezTo>
                  <a:cubicBezTo>
                    <a:pt x="37" y="10"/>
                    <a:pt x="31" y="2"/>
                    <a:pt x="23" y="0"/>
                  </a:cubicBezTo>
                  <a:cubicBezTo>
                    <a:pt x="16" y="4"/>
                    <a:pt x="8" y="8"/>
                    <a:pt x="1" y="12"/>
                  </a:cubicBezTo>
                  <a:cubicBezTo>
                    <a:pt x="1" y="14"/>
                    <a:pt x="0" y="16"/>
                    <a:pt x="0" y="18"/>
                  </a:cubicBezTo>
                  <a:cubicBezTo>
                    <a:pt x="4" y="19"/>
                    <a:pt x="7" y="21"/>
                    <a:pt x="10" y="24"/>
                  </a:cubicBezTo>
                  <a:cubicBezTo>
                    <a:pt x="14" y="28"/>
                    <a:pt x="16" y="32"/>
                    <a:pt x="18" y="37"/>
                  </a:cubicBezTo>
                  <a:close/>
                </a:path>
              </a:pathLst>
            </a:custGeom>
            <a:solidFill>
              <a:schemeClr val="accent4"/>
            </a:solidFill>
            <a:ln>
              <a:noFill/>
            </a:ln>
          </p:spPr>
          <p:txBody>
            <a:bodyPr anchor="ctr"/>
            <a:lstStyle/>
            <a:p>
              <a:pPr algn="ctr"/>
              <a:endParaRPr/>
            </a:p>
          </p:txBody>
        </p:sp>
        <p:sp>
          <p:nvSpPr>
            <p:cNvPr id="475" name="íŝḻîḋe">
              <a:extLst>
                <a:ext uri="{FF2B5EF4-FFF2-40B4-BE49-F238E27FC236}">
                  <a16:creationId xmlns:a16="http://schemas.microsoft.com/office/drawing/2014/main" id="{7563F702-874E-46DD-A8FF-49DB6794A2C5}"/>
                </a:ext>
              </a:extLst>
            </p:cNvPr>
            <p:cNvSpPr/>
            <p:nvPr/>
          </p:nvSpPr>
          <p:spPr bwMode="auto">
            <a:xfrm>
              <a:off x="7574641" y="2268356"/>
              <a:ext cx="45851" cy="63244"/>
            </a:xfrm>
            <a:custGeom>
              <a:avLst/>
              <a:gdLst>
                <a:gd name="T0" fmla="*/ 0 w 29"/>
                <a:gd name="T1" fmla="*/ 40 h 40"/>
                <a:gd name="T2" fmla="*/ 29 w 29"/>
                <a:gd name="T3" fmla="*/ 18 h 40"/>
                <a:gd name="T4" fmla="*/ 0 w 29"/>
                <a:gd name="T5" fmla="*/ 0 h 40"/>
                <a:gd name="T6" fmla="*/ 0 w 29"/>
                <a:gd name="T7" fmla="*/ 40 h 40"/>
              </a:gdLst>
              <a:ahLst/>
              <a:cxnLst>
                <a:cxn ang="0">
                  <a:pos x="T0" y="T1"/>
                </a:cxn>
                <a:cxn ang="0">
                  <a:pos x="T2" y="T3"/>
                </a:cxn>
                <a:cxn ang="0">
                  <a:pos x="T4" y="T5"/>
                </a:cxn>
                <a:cxn ang="0">
                  <a:pos x="T6" y="T7"/>
                </a:cxn>
              </a:cxnLst>
              <a:rect l="0" t="0" r="r" b="b"/>
              <a:pathLst>
                <a:path w="29" h="40">
                  <a:moveTo>
                    <a:pt x="0" y="40"/>
                  </a:moveTo>
                  <a:lnTo>
                    <a:pt x="29" y="18"/>
                  </a:lnTo>
                  <a:lnTo>
                    <a:pt x="0" y="0"/>
                  </a:lnTo>
                  <a:lnTo>
                    <a:pt x="0" y="40"/>
                  </a:lnTo>
                  <a:close/>
                </a:path>
              </a:pathLst>
            </a:custGeom>
            <a:solidFill>
              <a:schemeClr val="accent4"/>
            </a:solidFill>
            <a:ln>
              <a:noFill/>
            </a:ln>
          </p:spPr>
          <p:txBody>
            <a:bodyPr anchor="ctr"/>
            <a:lstStyle/>
            <a:p>
              <a:pPr algn="ctr"/>
              <a:endParaRPr/>
            </a:p>
          </p:txBody>
        </p:sp>
        <p:sp>
          <p:nvSpPr>
            <p:cNvPr id="476" name="iş1îḑè">
              <a:extLst>
                <a:ext uri="{FF2B5EF4-FFF2-40B4-BE49-F238E27FC236}">
                  <a16:creationId xmlns:a16="http://schemas.microsoft.com/office/drawing/2014/main" id="{124CD669-14F7-4917-BC77-32E502A21B10}"/>
                </a:ext>
              </a:extLst>
            </p:cNvPr>
            <p:cNvSpPr/>
            <p:nvPr/>
          </p:nvSpPr>
          <p:spPr bwMode="auto">
            <a:xfrm>
              <a:off x="7312182" y="2274681"/>
              <a:ext cx="23716" cy="17392"/>
            </a:xfrm>
            <a:custGeom>
              <a:avLst/>
              <a:gdLst>
                <a:gd name="T0" fmla="*/ 0 w 4"/>
                <a:gd name="T1" fmla="*/ 3 h 3"/>
                <a:gd name="T2" fmla="*/ 4 w 4"/>
                <a:gd name="T3" fmla="*/ 3 h 3"/>
                <a:gd name="T4" fmla="*/ 4 w 4"/>
                <a:gd name="T5" fmla="*/ 0 h 3"/>
                <a:gd name="T6" fmla="*/ 0 w 4"/>
                <a:gd name="T7" fmla="*/ 3 h 3"/>
              </a:gdLst>
              <a:ahLst/>
              <a:cxnLst>
                <a:cxn ang="0">
                  <a:pos x="T0" y="T1"/>
                </a:cxn>
                <a:cxn ang="0">
                  <a:pos x="T2" y="T3"/>
                </a:cxn>
                <a:cxn ang="0">
                  <a:pos x="T4" y="T5"/>
                </a:cxn>
                <a:cxn ang="0">
                  <a:pos x="T6" y="T7"/>
                </a:cxn>
              </a:cxnLst>
              <a:rect l="0" t="0" r="r" b="b"/>
              <a:pathLst>
                <a:path w="4" h="3">
                  <a:moveTo>
                    <a:pt x="0" y="3"/>
                  </a:moveTo>
                  <a:cubicBezTo>
                    <a:pt x="1" y="3"/>
                    <a:pt x="2" y="3"/>
                    <a:pt x="4" y="3"/>
                  </a:cubicBezTo>
                  <a:cubicBezTo>
                    <a:pt x="4" y="0"/>
                    <a:pt x="4" y="0"/>
                    <a:pt x="4" y="0"/>
                  </a:cubicBezTo>
                  <a:cubicBezTo>
                    <a:pt x="2" y="1"/>
                    <a:pt x="1" y="2"/>
                    <a:pt x="0" y="3"/>
                  </a:cubicBezTo>
                  <a:close/>
                </a:path>
              </a:pathLst>
            </a:custGeom>
            <a:solidFill>
              <a:schemeClr val="accent4"/>
            </a:solidFill>
            <a:ln>
              <a:noFill/>
            </a:ln>
          </p:spPr>
          <p:txBody>
            <a:bodyPr anchor="ctr"/>
            <a:lstStyle/>
            <a:p>
              <a:pPr algn="ctr"/>
              <a:endParaRPr/>
            </a:p>
          </p:txBody>
        </p:sp>
        <p:sp>
          <p:nvSpPr>
            <p:cNvPr id="477" name="íS1ídê">
              <a:extLst>
                <a:ext uri="{FF2B5EF4-FFF2-40B4-BE49-F238E27FC236}">
                  <a16:creationId xmlns:a16="http://schemas.microsoft.com/office/drawing/2014/main" id="{AD522291-EC6F-45CF-854D-E93BDFC9BBAD}"/>
                </a:ext>
              </a:extLst>
            </p:cNvPr>
            <p:cNvSpPr/>
            <p:nvPr/>
          </p:nvSpPr>
          <p:spPr bwMode="auto">
            <a:xfrm>
              <a:off x="7517722" y="2182979"/>
              <a:ext cx="52176" cy="52176"/>
            </a:xfrm>
            <a:custGeom>
              <a:avLst/>
              <a:gdLst>
                <a:gd name="T0" fmla="*/ 0 w 33"/>
                <a:gd name="T1" fmla="*/ 7 h 33"/>
                <a:gd name="T2" fmla="*/ 25 w 33"/>
                <a:gd name="T3" fmla="*/ 33 h 33"/>
                <a:gd name="T4" fmla="*/ 33 w 33"/>
                <a:gd name="T5" fmla="*/ 0 h 33"/>
                <a:gd name="T6" fmla="*/ 0 w 33"/>
                <a:gd name="T7" fmla="*/ 7 h 33"/>
              </a:gdLst>
              <a:ahLst/>
              <a:cxnLst>
                <a:cxn ang="0">
                  <a:pos x="T0" y="T1"/>
                </a:cxn>
                <a:cxn ang="0">
                  <a:pos x="T2" y="T3"/>
                </a:cxn>
                <a:cxn ang="0">
                  <a:pos x="T4" y="T5"/>
                </a:cxn>
                <a:cxn ang="0">
                  <a:pos x="T6" y="T7"/>
                </a:cxn>
              </a:cxnLst>
              <a:rect l="0" t="0" r="r" b="b"/>
              <a:pathLst>
                <a:path w="33" h="33">
                  <a:moveTo>
                    <a:pt x="0" y="7"/>
                  </a:moveTo>
                  <a:lnTo>
                    <a:pt x="25" y="33"/>
                  </a:lnTo>
                  <a:lnTo>
                    <a:pt x="33" y="0"/>
                  </a:lnTo>
                  <a:lnTo>
                    <a:pt x="0" y="7"/>
                  </a:lnTo>
                  <a:close/>
                </a:path>
              </a:pathLst>
            </a:custGeom>
            <a:solidFill>
              <a:schemeClr val="accent4"/>
            </a:solidFill>
            <a:ln>
              <a:noFill/>
            </a:ln>
          </p:spPr>
          <p:txBody>
            <a:bodyPr anchor="ctr"/>
            <a:lstStyle/>
            <a:p>
              <a:pPr algn="ctr"/>
              <a:endParaRPr/>
            </a:p>
          </p:txBody>
        </p:sp>
        <p:sp>
          <p:nvSpPr>
            <p:cNvPr id="478" name="íṩliḓe">
              <a:extLst>
                <a:ext uri="{FF2B5EF4-FFF2-40B4-BE49-F238E27FC236}">
                  <a16:creationId xmlns:a16="http://schemas.microsoft.com/office/drawing/2014/main" id="{39E9F0B7-9036-4445-932B-020B6AF84B02}"/>
                </a:ext>
              </a:extLst>
            </p:cNvPr>
            <p:cNvSpPr/>
            <p:nvPr/>
          </p:nvSpPr>
          <p:spPr bwMode="auto">
            <a:xfrm>
              <a:off x="7517722" y="2360059"/>
              <a:ext cx="52176" cy="56919"/>
            </a:xfrm>
            <a:custGeom>
              <a:avLst/>
              <a:gdLst>
                <a:gd name="T0" fmla="*/ 25 w 33"/>
                <a:gd name="T1" fmla="*/ 0 h 36"/>
                <a:gd name="T2" fmla="*/ 0 w 33"/>
                <a:gd name="T3" fmla="*/ 29 h 36"/>
                <a:gd name="T4" fmla="*/ 33 w 33"/>
                <a:gd name="T5" fmla="*/ 36 h 36"/>
                <a:gd name="T6" fmla="*/ 25 w 33"/>
                <a:gd name="T7" fmla="*/ 0 h 36"/>
              </a:gdLst>
              <a:ahLst/>
              <a:cxnLst>
                <a:cxn ang="0">
                  <a:pos x="T0" y="T1"/>
                </a:cxn>
                <a:cxn ang="0">
                  <a:pos x="T2" y="T3"/>
                </a:cxn>
                <a:cxn ang="0">
                  <a:pos x="T4" y="T5"/>
                </a:cxn>
                <a:cxn ang="0">
                  <a:pos x="T6" y="T7"/>
                </a:cxn>
              </a:cxnLst>
              <a:rect l="0" t="0" r="r" b="b"/>
              <a:pathLst>
                <a:path w="33" h="36">
                  <a:moveTo>
                    <a:pt x="25" y="0"/>
                  </a:moveTo>
                  <a:lnTo>
                    <a:pt x="0" y="29"/>
                  </a:lnTo>
                  <a:lnTo>
                    <a:pt x="33" y="36"/>
                  </a:lnTo>
                  <a:lnTo>
                    <a:pt x="25" y="0"/>
                  </a:lnTo>
                  <a:close/>
                </a:path>
              </a:pathLst>
            </a:custGeom>
            <a:solidFill>
              <a:schemeClr val="accent4"/>
            </a:solidFill>
            <a:ln>
              <a:noFill/>
            </a:ln>
          </p:spPr>
          <p:txBody>
            <a:bodyPr anchor="ctr"/>
            <a:lstStyle/>
            <a:p>
              <a:pPr algn="ctr"/>
              <a:endParaRPr/>
            </a:p>
          </p:txBody>
        </p:sp>
        <p:sp>
          <p:nvSpPr>
            <p:cNvPr id="479" name="íṣḷîḋè">
              <a:extLst>
                <a:ext uri="{FF2B5EF4-FFF2-40B4-BE49-F238E27FC236}">
                  <a16:creationId xmlns:a16="http://schemas.microsoft.com/office/drawing/2014/main" id="{303293B7-56FB-4F58-90BB-DF526EB0348B}"/>
                </a:ext>
              </a:extLst>
            </p:cNvPr>
            <p:cNvSpPr/>
            <p:nvPr/>
          </p:nvSpPr>
          <p:spPr bwMode="auto">
            <a:xfrm>
              <a:off x="7112967" y="2303140"/>
              <a:ext cx="461673" cy="284593"/>
            </a:xfrm>
            <a:custGeom>
              <a:avLst/>
              <a:gdLst>
                <a:gd name="T0" fmla="*/ 66 w 81"/>
                <a:gd name="T1" fmla="*/ 21 h 50"/>
                <a:gd name="T2" fmla="*/ 64 w 81"/>
                <a:gd name="T3" fmla="*/ 21 h 50"/>
                <a:gd name="T4" fmla="*/ 57 w 81"/>
                <a:gd name="T5" fmla="*/ 24 h 50"/>
                <a:gd name="T6" fmla="*/ 57 w 81"/>
                <a:gd name="T7" fmla="*/ 20 h 50"/>
                <a:gd name="T8" fmla="*/ 56 w 81"/>
                <a:gd name="T9" fmla="*/ 18 h 50"/>
                <a:gd name="T10" fmla="*/ 41 w 81"/>
                <a:gd name="T11" fmla="*/ 1 h 50"/>
                <a:gd name="T12" fmla="*/ 39 w 81"/>
                <a:gd name="T13" fmla="*/ 1 h 50"/>
                <a:gd name="T14" fmla="*/ 32 w 81"/>
                <a:gd name="T15" fmla="*/ 0 h 50"/>
                <a:gd name="T16" fmla="*/ 31 w 81"/>
                <a:gd name="T17" fmla="*/ 0 h 50"/>
                <a:gd name="T18" fmla="*/ 31 w 81"/>
                <a:gd name="T19" fmla="*/ 0 h 50"/>
                <a:gd name="T20" fmla="*/ 9 w 81"/>
                <a:gd name="T21" fmla="*/ 15 h 50"/>
                <a:gd name="T22" fmla="*/ 7 w 81"/>
                <a:gd name="T23" fmla="*/ 25 h 50"/>
                <a:gd name="T24" fmla="*/ 8 w 81"/>
                <a:gd name="T25" fmla="*/ 32 h 50"/>
                <a:gd name="T26" fmla="*/ 0 w 81"/>
                <a:gd name="T27" fmla="*/ 41 h 50"/>
                <a:gd name="T28" fmla="*/ 9 w 81"/>
                <a:gd name="T29" fmla="*/ 50 h 50"/>
                <a:gd name="T30" fmla="*/ 32 w 81"/>
                <a:gd name="T31" fmla="*/ 50 h 50"/>
                <a:gd name="T32" fmla="*/ 33 w 81"/>
                <a:gd name="T33" fmla="*/ 50 h 50"/>
                <a:gd name="T34" fmla="*/ 66 w 81"/>
                <a:gd name="T35" fmla="*/ 50 h 50"/>
                <a:gd name="T36" fmla="*/ 81 w 81"/>
                <a:gd name="T37" fmla="*/ 35 h 50"/>
                <a:gd name="T38" fmla="*/ 66 w 81"/>
                <a:gd name="T39"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50">
                  <a:moveTo>
                    <a:pt x="66" y="21"/>
                  </a:moveTo>
                  <a:cubicBezTo>
                    <a:pt x="66" y="21"/>
                    <a:pt x="65" y="21"/>
                    <a:pt x="64" y="21"/>
                  </a:cubicBezTo>
                  <a:cubicBezTo>
                    <a:pt x="62" y="21"/>
                    <a:pt x="59" y="23"/>
                    <a:pt x="57" y="24"/>
                  </a:cubicBezTo>
                  <a:cubicBezTo>
                    <a:pt x="57" y="23"/>
                    <a:pt x="57" y="22"/>
                    <a:pt x="57" y="20"/>
                  </a:cubicBezTo>
                  <a:cubicBezTo>
                    <a:pt x="57" y="19"/>
                    <a:pt x="56" y="18"/>
                    <a:pt x="56" y="18"/>
                  </a:cubicBezTo>
                  <a:cubicBezTo>
                    <a:pt x="54" y="10"/>
                    <a:pt x="48" y="4"/>
                    <a:pt x="41" y="1"/>
                  </a:cubicBezTo>
                  <a:cubicBezTo>
                    <a:pt x="40" y="1"/>
                    <a:pt x="40" y="1"/>
                    <a:pt x="39" y="1"/>
                  </a:cubicBezTo>
                  <a:cubicBezTo>
                    <a:pt x="37" y="0"/>
                    <a:pt x="35" y="0"/>
                    <a:pt x="32" y="0"/>
                  </a:cubicBezTo>
                  <a:cubicBezTo>
                    <a:pt x="32" y="0"/>
                    <a:pt x="32" y="0"/>
                    <a:pt x="31" y="0"/>
                  </a:cubicBezTo>
                  <a:cubicBezTo>
                    <a:pt x="31" y="0"/>
                    <a:pt x="31" y="0"/>
                    <a:pt x="31" y="0"/>
                  </a:cubicBezTo>
                  <a:cubicBezTo>
                    <a:pt x="24" y="5"/>
                    <a:pt x="16" y="10"/>
                    <a:pt x="9" y="15"/>
                  </a:cubicBezTo>
                  <a:cubicBezTo>
                    <a:pt x="8" y="18"/>
                    <a:pt x="7" y="21"/>
                    <a:pt x="7" y="25"/>
                  </a:cubicBezTo>
                  <a:cubicBezTo>
                    <a:pt x="7" y="27"/>
                    <a:pt x="8" y="30"/>
                    <a:pt x="8" y="32"/>
                  </a:cubicBezTo>
                  <a:cubicBezTo>
                    <a:pt x="4" y="32"/>
                    <a:pt x="0" y="36"/>
                    <a:pt x="0" y="41"/>
                  </a:cubicBezTo>
                  <a:cubicBezTo>
                    <a:pt x="0" y="46"/>
                    <a:pt x="4" y="50"/>
                    <a:pt x="9" y="50"/>
                  </a:cubicBezTo>
                  <a:cubicBezTo>
                    <a:pt x="32" y="50"/>
                    <a:pt x="32" y="50"/>
                    <a:pt x="32" y="50"/>
                  </a:cubicBezTo>
                  <a:cubicBezTo>
                    <a:pt x="33" y="50"/>
                    <a:pt x="33" y="50"/>
                    <a:pt x="33" y="50"/>
                  </a:cubicBezTo>
                  <a:cubicBezTo>
                    <a:pt x="66" y="50"/>
                    <a:pt x="66" y="50"/>
                    <a:pt x="66" y="50"/>
                  </a:cubicBezTo>
                  <a:cubicBezTo>
                    <a:pt x="74" y="50"/>
                    <a:pt x="81" y="43"/>
                    <a:pt x="81" y="35"/>
                  </a:cubicBezTo>
                  <a:cubicBezTo>
                    <a:pt x="81" y="27"/>
                    <a:pt x="74" y="21"/>
                    <a:pt x="66" y="21"/>
                  </a:cubicBezTo>
                  <a:close/>
                </a:path>
              </a:pathLst>
            </a:custGeom>
            <a:solidFill>
              <a:schemeClr val="accent4"/>
            </a:solidFill>
            <a:ln>
              <a:noFill/>
            </a:ln>
          </p:spPr>
          <p:txBody>
            <a:bodyPr anchor="ctr"/>
            <a:lstStyle/>
            <a:p>
              <a:pPr algn="ctr"/>
              <a:endParaRPr/>
            </a:p>
          </p:txBody>
        </p:sp>
        <p:sp>
          <p:nvSpPr>
            <p:cNvPr id="480" name="íṣlîdê">
              <a:extLst>
                <a:ext uri="{FF2B5EF4-FFF2-40B4-BE49-F238E27FC236}">
                  <a16:creationId xmlns:a16="http://schemas.microsoft.com/office/drawing/2014/main" id="{8AE503C6-3849-42B8-9C28-2C864E696183}"/>
                </a:ext>
              </a:extLst>
            </p:cNvPr>
            <p:cNvSpPr/>
            <p:nvPr/>
          </p:nvSpPr>
          <p:spPr bwMode="auto">
            <a:xfrm>
              <a:off x="8839498" y="4981477"/>
              <a:ext cx="411078" cy="444281"/>
            </a:xfrm>
            <a:custGeom>
              <a:avLst/>
              <a:gdLst>
                <a:gd name="T0" fmla="*/ 60 w 72"/>
                <a:gd name="T1" fmla="*/ 2 h 78"/>
                <a:gd name="T2" fmla="*/ 60 w 72"/>
                <a:gd name="T3" fmla="*/ 26 h 78"/>
                <a:gd name="T4" fmla="*/ 64 w 72"/>
                <a:gd name="T5" fmla="*/ 37 h 78"/>
                <a:gd name="T6" fmla="*/ 66 w 72"/>
                <a:gd name="T7" fmla="*/ 43 h 78"/>
                <a:gd name="T8" fmla="*/ 60 w 72"/>
                <a:gd name="T9" fmla="*/ 50 h 78"/>
                <a:gd name="T10" fmla="*/ 56 w 72"/>
                <a:gd name="T11" fmla="*/ 53 h 78"/>
                <a:gd name="T12" fmla="*/ 60 w 72"/>
                <a:gd name="T13" fmla="*/ 50 h 78"/>
                <a:gd name="T14" fmla="*/ 60 w 72"/>
                <a:gd name="T15" fmla="*/ 44 h 78"/>
                <a:gd name="T16" fmla="*/ 56 w 72"/>
                <a:gd name="T17" fmla="*/ 33 h 78"/>
                <a:gd name="T18" fmla="*/ 60 w 72"/>
                <a:gd name="T19" fmla="*/ 26 h 78"/>
                <a:gd name="T20" fmla="*/ 55 w 72"/>
                <a:gd name="T21" fmla="*/ 46 h 78"/>
                <a:gd name="T22" fmla="*/ 55 w 72"/>
                <a:gd name="T23" fmla="*/ 53 h 78"/>
                <a:gd name="T24" fmla="*/ 55 w 72"/>
                <a:gd name="T25" fmla="*/ 1 h 78"/>
                <a:gd name="T26" fmla="*/ 55 w 72"/>
                <a:gd name="T27" fmla="*/ 9 h 78"/>
                <a:gd name="T28" fmla="*/ 55 w 72"/>
                <a:gd name="T29" fmla="*/ 16 h 78"/>
                <a:gd name="T30" fmla="*/ 60 w 72"/>
                <a:gd name="T31" fmla="*/ 21 h 78"/>
                <a:gd name="T32" fmla="*/ 31 w 72"/>
                <a:gd name="T33" fmla="*/ 71 h 78"/>
                <a:gd name="T34" fmla="*/ 55 w 72"/>
                <a:gd name="T35" fmla="*/ 46 h 78"/>
                <a:gd name="T36" fmla="*/ 50 w 72"/>
                <a:gd name="T37" fmla="*/ 28 h 78"/>
                <a:gd name="T38" fmla="*/ 55 w 72"/>
                <a:gd name="T39" fmla="*/ 27 h 78"/>
                <a:gd name="T40" fmla="*/ 55 w 72"/>
                <a:gd name="T41" fmla="*/ 21 h 78"/>
                <a:gd name="T42" fmla="*/ 50 w 72"/>
                <a:gd name="T43" fmla="*/ 10 h 78"/>
                <a:gd name="T44" fmla="*/ 55 w 72"/>
                <a:gd name="T45" fmla="*/ 4 h 78"/>
                <a:gd name="T46" fmla="*/ 44 w 72"/>
                <a:gd name="T47" fmla="*/ 4 h 78"/>
                <a:gd name="T48" fmla="*/ 22 w 72"/>
                <a:gd name="T49" fmla="*/ 55 h 78"/>
                <a:gd name="T50" fmla="*/ 22 w 72"/>
                <a:gd name="T51" fmla="*/ 60 h 78"/>
                <a:gd name="T52" fmla="*/ 26 w 72"/>
                <a:gd name="T53" fmla="*/ 71 h 78"/>
                <a:gd name="T54" fmla="*/ 22 w 72"/>
                <a:gd name="T55" fmla="*/ 76 h 78"/>
                <a:gd name="T56" fmla="*/ 22 w 72"/>
                <a:gd name="T57" fmla="*/ 72 h 78"/>
                <a:gd name="T58" fmla="*/ 22 w 72"/>
                <a:gd name="T59" fmla="*/ 66 h 78"/>
                <a:gd name="T60" fmla="*/ 16 w 72"/>
                <a:gd name="T61" fmla="*/ 61 h 78"/>
                <a:gd name="T62" fmla="*/ 20 w 72"/>
                <a:gd name="T63" fmla="*/ 29 h 78"/>
                <a:gd name="T64" fmla="*/ 17 w 72"/>
                <a:gd name="T65" fmla="*/ 37 h 78"/>
                <a:gd name="T66" fmla="*/ 16 w 72"/>
                <a:gd name="T67" fmla="*/ 43 h 78"/>
                <a:gd name="T68" fmla="*/ 20 w 72"/>
                <a:gd name="T69" fmla="*/ 49 h 78"/>
                <a:gd name="T70" fmla="*/ 22 w 72"/>
                <a:gd name="T71" fmla="*/ 54 h 78"/>
                <a:gd name="T72" fmla="*/ 11 w 72"/>
                <a:gd name="T73" fmla="*/ 12 h 78"/>
                <a:gd name="T74" fmla="*/ 10 w 72"/>
                <a:gd name="T75" fmla="*/ 20 h 78"/>
                <a:gd name="T76" fmla="*/ 14 w 72"/>
                <a:gd name="T77" fmla="*/ 26 h 78"/>
                <a:gd name="T78" fmla="*/ 16 w 72"/>
                <a:gd name="T79" fmla="*/ 31 h 78"/>
                <a:gd name="T80" fmla="*/ 16 w 72"/>
                <a:gd name="T81" fmla="*/ 11 h 78"/>
                <a:gd name="T82" fmla="*/ 16 w 72"/>
                <a:gd name="T83" fmla="*/ 78 h 78"/>
                <a:gd name="T84" fmla="*/ 15 w 72"/>
                <a:gd name="T85" fmla="*/ 55 h 78"/>
                <a:gd name="T86" fmla="*/ 13 w 72"/>
                <a:gd name="T87" fmla="*/ 50 h 78"/>
                <a:gd name="T88" fmla="*/ 16 w 72"/>
                <a:gd name="T89" fmla="*/ 37 h 78"/>
                <a:gd name="T90" fmla="*/ 10 w 72"/>
                <a:gd name="T91" fmla="*/ 56 h 78"/>
                <a:gd name="T92" fmla="*/ 4 w 72"/>
                <a:gd name="T93" fmla="*/ 14 h 78"/>
                <a:gd name="T94" fmla="*/ 10 w 72"/>
                <a:gd name="T95" fmla="*/ 38 h 78"/>
                <a:gd name="T96" fmla="*/ 10 w 72"/>
                <a:gd name="T97" fmla="*/ 27 h 78"/>
                <a:gd name="T98" fmla="*/ 10 w 72"/>
                <a:gd name="T99" fmla="*/ 2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 h="78">
                  <a:moveTo>
                    <a:pt x="60" y="55"/>
                  </a:moveTo>
                  <a:cubicBezTo>
                    <a:pt x="64" y="53"/>
                    <a:pt x="68" y="50"/>
                    <a:pt x="72" y="48"/>
                  </a:cubicBezTo>
                  <a:cubicBezTo>
                    <a:pt x="60" y="2"/>
                    <a:pt x="60" y="2"/>
                    <a:pt x="60" y="2"/>
                  </a:cubicBezTo>
                  <a:cubicBezTo>
                    <a:pt x="60" y="21"/>
                    <a:pt x="60" y="21"/>
                    <a:pt x="60" y="21"/>
                  </a:cubicBezTo>
                  <a:cubicBezTo>
                    <a:pt x="62" y="26"/>
                    <a:pt x="62" y="26"/>
                    <a:pt x="62" y="26"/>
                  </a:cubicBezTo>
                  <a:cubicBezTo>
                    <a:pt x="60" y="26"/>
                    <a:pt x="60" y="26"/>
                    <a:pt x="60" y="26"/>
                  </a:cubicBezTo>
                  <a:cubicBezTo>
                    <a:pt x="60" y="32"/>
                    <a:pt x="60" y="32"/>
                    <a:pt x="60" y="32"/>
                  </a:cubicBezTo>
                  <a:cubicBezTo>
                    <a:pt x="63" y="31"/>
                    <a:pt x="63" y="31"/>
                    <a:pt x="63" y="31"/>
                  </a:cubicBezTo>
                  <a:cubicBezTo>
                    <a:pt x="64" y="37"/>
                    <a:pt x="64" y="37"/>
                    <a:pt x="64" y="37"/>
                  </a:cubicBezTo>
                  <a:cubicBezTo>
                    <a:pt x="60" y="39"/>
                    <a:pt x="60" y="39"/>
                    <a:pt x="60" y="39"/>
                  </a:cubicBezTo>
                  <a:cubicBezTo>
                    <a:pt x="60" y="44"/>
                    <a:pt x="60" y="44"/>
                    <a:pt x="60" y="44"/>
                  </a:cubicBezTo>
                  <a:cubicBezTo>
                    <a:pt x="66" y="43"/>
                    <a:pt x="66" y="43"/>
                    <a:pt x="66" y="43"/>
                  </a:cubicBezTo>
                  <a:cubicBezTo>
                    <a:pt x="67" y="49"/>
                    <a:pt x="67" y="49"/>
                    <a:pt x="67" y="49"/>
                  </a:cubicBezTo>
                  <a:cubicBezTo>
                    <a:pt x="60" y="51"/>
                    <a:pt x="60" y="51"/>
                    <a:pt x="60" y="51"/>
                  </a:cubicBezTo>
                  <a:cubicBezTo>
                    <a:pt x="60" y="50"/>
                    <a:pt x="60" y="50"/>
                    <a:pt x="60" y="50"/>
                  </a:cubicBezTo>
                  <a:lnTo>
                    <a:pt x="60" y="55"/>
                  </a:lnTo>
                  <a:close/>
                  <a:moveTo>
                    <a:pt x="55" y="53"/>
                  </a:moveTo>
                  <a:cubicBezTo>
                    <a:pt x="56" y="53"/>
                    <a:pt x="56" y="53"/>
                    <a:pt x="56" y="53"/>
                  </a:cubicBezTo>
                  <a:cubicBezTo>
                    <a:pt x="57" y="57"/>
                    <a:pt x="57" y="57"/>
                    <a:pt x="57" y="57"/>
                  </a:cubicBezTo>
                  <a:cubicBezTo>
                    <a:pt x="58" y="56"/>
                    <a:pt x="59" y="56"/>
                    <a:pt x="60" y="55"/>
                  </a:cubicBezTo>
                  <a:cubicBezTo>
                    <a:pt x="60" y="50"/>
                    <a:pt x="60" y="50"/>
                    <a:pt x="60" y="50"/>
                  </a:cubicBezTo>
                  <a:cubicBezTo>
                    <a:pt x="59" y="44"/>
                    <a:pt x="59" y="44"/>
                    <a:pt x="59" y="44"/>
                  </a:cubicBezTo>
                  <a:cubicBezTo>
                    <a:pt x="59" y="44"/>
                    <a:pt x="59" y="44"/>
                    <a:pt x="59" y="44"/>
                  </a:cubicBezTo>
                  <a:cubicBezTo>
                    <a:pt x="60" y="44"/>
                    <a:pt x="60" y="44"/>
                    <a:pt x="60" y="44"/>
                  </a:cubicBezTo>
                  <a:cubicBezTo>
                    <a:pt x="60" y="39"/>
                    <a:pt x="60" y="39"/>
                    <a:pt x="60" y="39"/>
                  </a:cubicBezTo>
                  <a:cubicBezTo>
                    <a:pt x="58" y="39"/>
                    <a:pt x="58" y="39"/>
                    <a:pt x="58" y="39"/>
                  </a:cubicBezTo>
                  <a:cubicBezTo>
                    <a:pt x="56" y="33"/>
                    <a:pt x="56" y="33"/>
                    <a:pt x="56" y="33"/>
                  </a:cubicBezTo>
                  <a:cubicBezTo>
                    <a:pt x="56" y="33"/>
                    <a:pt x="56" y="33"/>
                    <a:pt x="56" y="33"/>
                  </a:cubicBezTo>
                  <a:cubicBezTo>
                    <a:pt x="60" y="32"/>
                    <a:pt x="60" y="32"/>
                    <a:pt x="60" y="32"/>
                  </a:cubicBezTo>
                  <a:cubicBezTo>
                    <a:pt x="60" y="26"/>
                    <a:pt x="60" y="26"/>
                    <a:pt x="60" y="26"/>
                  </a:cubicBezTo>
                  <a:cubicBezTo>
                    <a:pt x="55" y="28"/>
                    <a:pt x="55" y="28"/>
                    <a:pt x="55" y="28"/>
                  </a:cubicBezTo>
                  <a:cubicBezTo>
                    <a:pt x="55" y="27"/>
                    <a:pt x="55" y="27"/>
                    <a:pt x="55" y="27"/>
                  </a:cubicBezTo>
                  <a:cubicBezTo>
                    <a:pt x="55" y="46"/>
                    <a:pt x="55" y="46"/>
                    <a:pt x="55" y="46"/>
                  </a:cubicBezTo>
                  <a:cubicBezTo>
                    <a:pt x="55" y="46"/>
                    <a:pt x="55" y="46"/>
                    <a:pt x="55" y="46"/>
                  </a:cubicBezTo>
                  <a:cubicBezTo>
                    <a:pt x="55" y="46"/>
                    <a:pt x="55" y="46"/>
                    <a:pt x="55" y="46"/>
                  </a:cubicBezTo>
                  <a:cubicBezTo>
                    <a:pt x="55" y="53"/>
                    <a:pt x="55" y="53"/>
                    <a:pt x="55" y="53"/>
                  </a:cubicBezTo>
                  <a:close/>
                  <a:moveTo>
                    <a:pt x="60" y="2"/>
                  </a:moveTo>
                  <a:cubicBezTo>
                    <a:pt x="60" y="0"/>
                    <a:pt x="60" y="0"/>
                    <a:pt x="60" y="0"/>
                  </a:cubicBezTo>
                  <a:cubicBezTo>
                    <a:pt x="55" y="1"/>
                    <a:pt x="55" y="1"/>
                    <a:pt x="55" y="1"/>
                  </a:cubicBezTo>
                  <a:cubicBezTo>
                    <a:pt x="56" y="3"/>
                    <a:pt x="56" y="3"/>
                    <a:pt x="56" y="3"/>
                  </a:cubicBezTo>
                  <a:cubicBezTo>
                    <a:pt x="55" y="4"/>
                    <a:pt x="55" y="4"/>
                    <a:pt x="55" y="4"/>
                  </a:cubicBezTo>
                  <a:cubicBezTo>
                    <a:pt x="55" y="9"/>
                    <a:pt x="55" y="9"/>
                    <a:pt x="55" y="9"/>
                  </a:cubicBezTo>
                  <a:cubicBezTo>
                    <a:pt x="57" y="8"/>
                    <a:pt x="57" y="8"/>
                    <a:pt x="57" y="8"/>
                  </a:cubicBezTo>
                  <a:cubicBezTo>
                    <a:pt x="59" y="15"/>
                    <a:pt x="59" y="15"/>
                    <a:pt x="59" y="15"/>
                  </a:cubicBezTo>
                  <a:cubicBezTo>
                    <a:pt x="55" y="16"/>
                    <a:pt x="55" y="16"/>
                    <a:pt x="55" y="16"/>
                  </a:cubicBezTo>
                  <a:cubicBezTo>
                    <a:pt x="55" y="21"/>
                    <a:pt x="55" y="21"/>
                    <a:pt x="55" y="21"/>
                  </a:cubicBezTo>
                  <a:cubicBezTo>
                    <a:pt x="60" y="20"/>
                    <a:pt x="60" y="20"/>
                    <a:pt x="60" y="20"/>
                  </a:cubicBezTo>
                  <a:cubicBezTo>
                    <a:pt x="60" y="21"/>
                    <a:pt x="60" y="21"/>
                    <a:pt x="60" y="21"/>
                  </a:cubicBezTo>
                  <a:lnTo>
                    <a:pt x="60" y="2"/>
                  </a:lnTo>
                  <a:close/>
                  <a:moveTo>
                    <a:pt x="22" y="76"/>
                  </a:moveTo>
                  <a:cubicBezTo>
                    <a:pt x="25" y="74"/>
                    <a:pt x="28" y="73"/>
                    <a:pt x="31" y="71"/>
                  </a:cubicBezTo>
                  <a:cubicBezTo>
                    <a:pt x="28" y="60"/>
                    <a:pt x="28" y="60"/>
                    <a:pt x="28" y="60"/>
                  </a:cubicBezTo>
                  <a:cubicBezTo>
                    <a:pt x="55" y="53"/>
                    <a:pt x="55" y="53"/>
                    <a:pt x="55" y="53"/>
                  </a:cubicBezTo>
                  <a:cubicBezTo>
                    <a:pt x="55" y="46"/>
                    <a:pt x="55" y="46"/>
                    <a:pt x="55" y="46"/>
                  </a:cubicBezTo>
                  <a:cubicBezTo>
                    <a:pt x="26" y="53"/>
                    <a:pt x="26" y="53"/>
                    <a:pt x="26" y="53"/>
                  </a:cubicBezTo>
                  <a:cubicBezTo>
                    <a:pt x="22" y="35"/>
                    <a:pt x="22" y="35"/>
                    <a:pt x="22" y="35"/>
                  </a:cubicBezTo>
                  <a:cubicBezTo>
                    <a:pt x="50" y="28"/>
                    <a:pt x="50" y="28"/>
                    <a:pt x="50" y="28"/>
                  </a:cubicBezTo>
                  <a:cubicBezTo>
                    <a:pt x="50" y="28"/>
                    <a:pt x="50" y="28"/>
                    <a:pt x="50" y="28"/>
                  </a:cubicBezTo>
                  <a:cubicBezTo>
                    <a:pt x="55" y="46"/>
                    <a:pt x="55" y="46"/>
                    <a:pt x="55" y="46"/>
                  </a:cubicBezTo>
                  <a:cubicBezTo>
                    <a:pt x="55" y="27"/>
                    <a:pt x="55" y="27"/>
                    <a:pt x="55" y="27"/>
                  </a:cubicBezTo>
                  <a:cubicBezTo>
                    <a:pt x="53" y="22"/>
                    <a:pt x="53" y="22"/>
                    <a:pt x="53" y="22"/>
                  </a:cubicBezTo>
                  <a:cubicBezTo>
                    <a:pt x="53" y="22"/>
                    <a:pt x="53" y="22"/>
                    <a:pt x="53" y="22"/>
                  </a:cubicBezTo>
                  <a:cubicBezTo>
                    <a:pt x="55" y="21"/>
                    <a:pt x="55" y="21"/>
                    <a:pt x="55" y="21"/>
                  </a:cubicBezTo>
                  <a:cubicBezTo>
                    <a:pt x="55" y="16"/>
                    <a:pt x="55" y="16"/>
                    <a:pt x="55" y="16"/>
                  </a:cubicBezTo>
                  <a:cubicBezTo>
                    <a:pt x="52" y="16"/>
                    <a:pt x="52" y="16"/>
                    <a:pt x="52" y="16"/>
                  </a:cubicBezTo>
                  <a:cubicBezTo>
                    <a:pt x="50" y="10"/>
                    <a:pt x="50" y="10"/>
                    <a:pt x="50" y="10"/>
                  </a:cubicBezTo>
                  <a:cubicBezTo>
                    <a:pt x="50" y="10"/>
                    <a:pt x="50" y="10"/>
                    <a:pt x="50" y="10"/>
                  </a:cubicBezTo>
                  <a:cubicBezTo>
                    <a:pt x="55" y="9"/>
                    <a:pt x="55" y="9"/>
                    <a:pt x="55" y="9"/>
                  </a:cubicBezTo>
                  <a:cubicBezTo>
                    <a:pt x="55" y="4"/>
                    <a:pt x="55" y="4"/>
                    <a:pt x="55" y="4"/>
                  </a:cubicBezTo>
                  <a:cubicBezTo>
                    <a:pt x="49" y="5"/>
                    <a:pt x="49" y="5"/>
                    <a:pt x="49" y="5"/>
                  </a:cubicBezTo>
                  <a:cubicBezTo>
                    <a:pt x="48" y="3"/>
                    <a:pt x="48" y="3"/>
                    <a:pt x="48" y="3"/>
                  </a:cubicBezTo>
                  <a:cubicBezTo>
                    <a:pt x="44" y="4"/>
                    <a:pt x="44" y="4"/>
                    <a:pt x="44" y="4"/>
                  </a:cubicBezTo>
                  <a:cubicBezTo>
                    <a:pt x="48" y="22"/>
                    <a:pt x="48" y="22"/>
                    <a:pt x="48" y="22"/>
                  </a:cubicBezTo>
                  <a:cubicBezTo>
                    <a:pt x="22" y="28"/>
                    <a:pt x="22" y="28"/>
                    <a:pt x="22" y="28"/>
                  </a:cubicBezTo>
                  <a:cubicBezTo>
                    <a:pt x="22" y="55"/>
                    <a:pt x="22" y="55"/>
                    <a:pt x="22" y="55"/>
                  </a:cubicBezTo>
                  <a:cubicBezTo>
                    <a:pt x="23" y="60"/>
                    <a:pt x="23" y="60"/>
                    <a:pt x="23" y="60"/>
                  </a:cubicBezTo>
                  <a:cubicBezTo>
                    <a:pt x="23" y="60"/>
                    <a:pt x="23" y="60"/>
                    <a:pt x="23" y="60"/>
                  </a:cubicBezTo>
                  <a:cubicBezTo>
                    <a:pt x="22" y="60"/>
                    <a:pt x="22" y="60"/>
                    <a:pt x="22" y="60"/>
                  </a:cubicBezTo>
                  <a:cubicBezTo>
                    <a:pt x="22" y="66"/>
                    <a:pt x="22" y="66"/>
                    <a:pt x="22" y="66"/>
                  </a:cubicBezTo>
                  <a:cubicBezTo>
                    <a:pt x="24" y="65"/>
                    <a:pt x="24" y="65"/>
                    <a:pt x="24" y="65"/>
                  </a:cubicBezTo>
                  <a:cubicBezTo>
                    <a:pt x="26" y="71"/>
                    <a:pt x="26" y="71"/>
                    <a:pt x="26" y="71"/>
                  </a:cubicBezTo>
                  <a:cubicBezTo>
                    <a:pt x="26" y="71"/>
                    <a:pt x="26" y="71"/>
                    <a:pt x="26" y="71"/>
                  </a:cubicBezTo>
                  <a:cubicBezTo>
                    <a:pt x="22" y="72"/>
                    <a:pt x="22" y="72"/>
                    <a:pt x="22" y="72"/>
                  </a:cubicBezTo>
                  <a:lnTo>
                    <a:pt x="22" y="76"/>
                  </a:lnTo>
                  <a:close/>
                  <a:moveTo>
                    <a:pt x="16" y="78"/>
                  </a:moveTo>
                  <a:cubicBezTo>
                    <a:pt x="18" y="77"/>
                    <a:pt x="20" y="76"/>
                    <a:pt x="22" y="76"/>
                  </a:cubicBezTo>
                  <a:cubicBezTo>
                    <a:pt x="22" y="72"/>
                    <a:pt x="22" y="72"/>
                    <a:pt x="22" y="72"/>
                  </a:cubicBezTo>
                  <a:cubicBezTo>
                    <a:pt x="19" y="73"/>
                    <a:pt x="19" y="73"/>
                    <a:pt x="19" y="73"/>
                  </a:cubicBezTo>
                  <a:cubicBezTo>
                    <a:pt x="17" y="67"/>
                    <a:pt x="17" y="67"/>
                    <a:pt x="17" y="67"/>
                  </a:cubicBezTo>
                  <a:cubicBezTo>
                    <a:pt x="22" y="66"/>
                    <a:pt x="22" y="66"/>
                    <a:pt x="22" y="66"/>
                  </a:cubicBezTo>
                  <a:cubicBezTo>
                    <a:pt x="22" y="60"/>
                    <a:pt x="22" y="60"/>
                    <a:pt x="22" y="60"/>
                  </a:cubicBezTo>
                  <a:cubicBezTo>
                    <a:pt x="16" y="62"/>
                    <a:pt x="16" y="62"/>
                    <a:pt x="16" y="62"/>
                  </a:cubicBezTo>
                  <a:cubicBezTo>
                    <a:pt x="16" y="61"/>
                    <a:pt x="16" y="61"/>
                    <a:pt x="16" y="61"/>
                  </a:cubicBezTo>
                  <a:cubicBezTo>
                    <a:pt x="16" y="78"/>
                    <a:pt x="16" y="78"/>
                    <a:pt x="16" y="78"/>
                  </a:cubicBezTo>
                  <a:close/>
                  <a:moveTo>
                    <a:pt x="22" y="28"/>
                  </a:moveTo>
                  <a:cubicBezTo>
                    <a:pt x="20" y="29"/>
                    <a:pt x="20" y="29"/>
                    <a:pt x="20" y="29"/>
                  </a:cubicBezTo>
                  <a:cubicBezTo>
                    <a:pt x="16" y="12"/>
                    <a:pt x="16" y="12"/>
                    <a:pt x="16" y="12"/>
                  </a:cubicBezTo>
                  <a:cubicBezTo>
                    <a:pt x="16" y="32"/>
                    <a:pt x="16" y="32"/>
                    <a:pt x="16" y="32"/>
                  </a:cubicBezTo>
                  <a:cubicBezTo>
                    <a:pt x="17" y="37"/>
                    <a:pt x="17" y="37"/>
                    <a:pt x="17" y="37"/>
                  </a:cubicBezTo>
                  <a:cubicBezTo>
                    <a:pt x="17" y="37"/>
                    <a:pt x="17" y="37"/>
                    <a:pt x="17" y="37"/>
                  </a:cubicBezTo>
                  <a:cubicBezTo>
                    <a:pt x="16" y="37"/>
                    <a:pt x="16" y="37"/>
                    <a:pt x="16" y="37"/>
                  </a:cubicBezTo>
                  <a:cubicBezTo>
                    <a:pt x="16" y="43"/>
                    <a:pt x="16" y="43"/>
                    <a:pt x="16" y="43"/>
                  </a:cubicBezTo>
                  <a:cubicBezTo>
                    <a:pt x="19" y="42"/>
                    <a:pt x="19" y="42"/>
                    <a:pt x="19" y="42"/>
                  </a:cubicBezTo>
                  <a:cubicBezTo>
                    <a:pt x="20" y="49"/>
                    <a:pt x="20" y="49"/>
                    <a:pt x="20" y="49"/>
                  </a:cubicBezTo>
                  <a:cubicBezTo>
                    <a:pt x="20" y="49"/>
                    <a:pt x="20" y="49"/>
                    <a:pt x="20" y="49"/>
                  </a:cubicBezTo>
                  <a:cubicBezTo>
                    <a:pt x="16" y="50"/>
                    <a:pt x="16" y="50"/>
                    <a:pt x="16" y="50"/>
                  </a:cubicBezTo>
                  <a:cubicBezTo>
                    <a:pt x="16" y="55"/>
                    <a:pt x="16" y="55"/>
                    <a:pt x="16" y="55"/>
                  </a:cubicBezTo>
                  <a:cubicBezTo>
                    <a:pt x="22" y="54"/>
                    <a:pt x="22" y="54"/>
                    <a:pt x="22" y="54"/>
                  </a:cubicBezTo>
                  <a:cubicBezTo>
                    <a:pt x="22" y="55"/>
                    <a:pt x="22" y="55"/>
                    <a:pt x="22" y="55"/>
                  </a:cubicBezTo>
                  <a:lnTo>
                    <a:pt x="22" y="28"/>
                  </a:lnTo>
                  <a:close/>
                  <a:moveTo>
                    <a:pt x="11" y="12"/>
                  </a:moveTo>
                  <a:cubicBezTo>
                    <a:pt x="12" y="14"/>
                    <a:pt x="12" y="14"/>
                    <a:pt x="12" y="14"/>
                  </a:cubicBezTo>
                  <a:cubicBezTo>
                    <a:pt x="10" y="15"/>
                    <a:pt x="10" y="15"/>
                    <a:pt x="10" y="15"/>
                  </a:cubicBezTo>
                  <a:cubicBezTo>
                    <a:pt x="10" y="20"/>
                    <a:pt x="10" y="20"/>
                    <a:pt x="10" y="20"/>
                  </a:cubicBezTo>
                  <a:cubicBezTo>
                    <a:pt x="13" y="19"/>
                    <a:pt x="13" y="19"/>
                    <a:pt x="13" y="19"/>
                  </a:cubicBezTo>
                  <a:cubicBezTo>
                    <a:pt x="14" y="26"/>
                    <a:pt x="14" y="26"/>
                    <a:pt x="14" y="26"/>
                  </a:cubicBezTo>
                  <a:cubicBezTo>
                    <a:pt x="14" y="26"/>
                    <a:pt x="14" y="26"/>
                    <a:pt x="14" y="26"/>
                  </a:cubicBezTo>
                  <a:cubicBezTo>
                    <a:pt x="10" y="27"/>
                    <a:pt x="10" y="27"/>
                    <a:pt x="10" y="27"/>
                  </a:cubicBezTo>
                  <a:cubicBezTo>
                    <a:pt x="10" y="32"/>
                    <a:pt x="10" y="32"/>
                    <a:pt x="10" y="32"/>
                  </a:cubicBezTo>
                  <a:cubicBezTo>
                    <a:pt x="16" y="31"/>
                    <a:pt x="16" y="31"/>
                    <a:pt x="16" y="31"/>
                  </a:cubicBezTo>
                  <a:cubicBezTo>
                    <a:pt x="16" y="32"/>
                    <a:pt x="16" y="32"/>
                    <a:pt x="16" y="32"/>
                  </a:cubicBezTo>
                  <a:cubicBezTo>
                    <a:pt x="16" y="12"/>
                    <a:pt x="16" y="12"/>
                    <a:pt x="16" y="12"/>
                  </a:cubicBezTo>
                  <a:cubicBezTo>
                    <a:pt x="16" y="11"/>
                    <a:pt x="16" y="11"/>
                    <a:pt x="16" y="11"/>
                  </a:cubicBezTo>
                  <a:cubicBezTo>
                    <a:pt x="11" y="12"/>
                    <a:pt x="11" y="12"/>
                    <a:pt x="11" y="12"/>
                  </a:cubicBezTo>
                  <a:close/>
                  <a:moveTo>
                    <a:pt x="10" y="56"/>
                  </a:moveTo>
                  <a:cubicBezTo>
                    <a:pt x="16" y="78"/>
                    <a:pt x="16" y="78"/>
                    <a:pt x="16" y="78"/>
                  </a:cubicBezTo>
                  <a:cubicBezTo>
                    <a:pt x="16" y="78"/>
                    <a:pt x="16" y="78"/>
                    <a:pt x="16" y="78"/>
                  </a:cubicBezTo>
                  <a:cubicBezTo>
                    <a:pt x="16" y="61"/>
                    <a:pt x="16" y="61"/>
                    <a:pt x="16" y="61"/>
                  </a:cubicBezTo>
                  <a:cubicBezTo>
                    <a:pt x="15" y="55"/>
                    <a:pt x="15" y="55"/>
                    <a:pt x="15" y="55"/>
                  </a:cubicBezTo>
                  <a:cubicBezTo>
                    <a:pt x="16" y="55"/>
                    <a:pt x="16" y="55"/>
                    <a:pt x="16" y="55"/>
                  </a:cubicBezTo>
                  <a:cubicBezTo>
                    <a:pt x="16" y="50"/>
                    <a:pt x="16" y="50"/>
                    <a:pt x="16" y="50"/>
                  </a:cubicBezTo>
                  <a:cubicBezTo>
                    <a:pt x="13" y="50"/>
                    <a:pt x="13" y="50"/>
                    <a:pt x="13" y="50"/>
                  </a:cubicBezTo>
                  <a:cubicBezTo>
                    <a:pt x="12" y="44"/>
                    <a:pt x="12" y="44"/>
                    <a:pt x="12" y="44"/>
                  </a:cubicBezTo>
                  <a:cubicBezTo>
                    <a:pt x="16" y="43"/>
                    <a:pt x="16" y="43"/>
                    <a:pt x="16" y="43"/>
                  </a:cubicBezTo>
                  <a:cubicBezTo>
                    <a:pt x="16" y="37"/>
                    <a:pt x="16" y="37"/>
                    <a:pt x="16" y="37"/>
                  </a:cubicBezTo>
                  <a:cubicBezTo>
                    <a:pt x="10" y="39"/>
                    <a:pt x="10" y="39"/>
                    <a:pt x="10" y="39"/>
                  </a:cubicBezTo>
                  <a:cubicBezTo>
                    <a:pt x="10" y="38"/>
                    <a:pt x="10" y="38"/>
                    <a:pt x="10" y="38"/>
                  </a:cubicBezTo>
                  <a:lnTo>
                    <a:pt x="10" y="56"/>
                  </a:lnTo>
                  <a:close/>
                  <a:moveTo>
                    <a:pt x="10" y="15"/>
                  </a:moveTo>
                  <a:cubicBezTo>
                    <a:pt x="5" y="16"/>
                    <a:pt x="5" y="16"/>
                    <a:pt x="5" y="16"/>
                  </a:cubicBezTo>
                  <a:cubicBezTo>
                    <a:pt x="4" y="14"/>
                    <a:pt x="4" y="14"/>
                    <a:pt x="4" y="14"/>
                  </a:cubicBezTo>
                  <a:cubicBezTo>
                    <a:pt x="0" y="15"/>
                    <a:pt x="0" y="15"/>
                    <a:pt x="0" y="15"/>
                  </a:cubicBezTo>
                  <a:cubicBezTo>
                    <a:pt x="10" y="56"/>
                    <a:pt x="10" y="56"/>
                    <a:pt x="10" y="56"/>
                  </a:cubicBezTo>
                  <a:cubicBezTo>
                    <a:pt x="10" y="38"/>
                    <a:pt x="10" y="38"/>
                    <a:pt x="10" y="38"/>
                  </a:cubicBezTo>
                  <a:cubicBezTo>
                    <a:pt x="9" y="33"/>
                    <a:pt x="9" y="33"/>
                    <a:pt x="9" y="33"/>
                  </a:cubicBezTo>
                  <a:cubicBezTo>
                    <a:pt x="10" y="32"/>
                    <a:pt x="10" y="32"/>
                    <a:pt x="10" y="32"/>
                  </a:cubicBezTo>
                  <a:cubicBezTo>
                    <a:pt x="10" y="27"/>
                    <a:pt x="10" y="27"/>
                    <a:pt x="10" y="27"/>
                  </a:cubicBezTo>
                  <a:cubicBezTo>
                    <a:pt x="8" y="27"/>
                    <a:pt x="8" y="27"/>
                    <a:pt x="8" y="27"/>
                  </a:cubicBezTo>
                  <a:cubicBezTo>
                    <a:pt x="6" y="21"/>
                    <a:pt x="6" y="21"/>
                    <a:pt x="6" y="21"/>
                  </a:cubicBezTo>
                  <a:cubicBezTo>
                    <a:pt x="10" y="20"/>
                    <a:pt x="10" y="20"/>
                    <a:pt x="10" y="20"/>
                  </a:cubicBezTo>
                  <a:lnTo>
                    <a:pt x="10" y="15"/>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81" name="iṣḻíḑè">
              <a:extLst>
                <a:ext uri="{FF2B5EF4-FFF2-40B4-BE49-F238E27FC236}">
                  <a16:creationId xmlns:a16="http://schemas.microsoft.com/office/drawing/2014/main" id="{DB757B7D-6A16-4C1A-A2F4-920D0AFCFF9B}"/>
                </a:ext>
              </a:extLst>
            </p:cNvPr>
            <p:cNvSpPr/>
            <p:nvPr/>
          </p:nvSpPr>
          <p:spPr bwMode="auto">
            <a:xfrm>
              <a:off x="8025247" y="5294529"/>
              <a:ext cx="365227" cy="267202"/>
            </a:xfrm>
            <a:custGeom>
              <a:avLst/>
              <a:gdLst>
                <a:gd name="T0" fmla="*/ 16 w 64"/>
                <a:gd name="T1" fmla="*/ 46 h 47"/>
                <a:gd name="T2" fmla="*/ 16 w 64"/>
                <a:gd name="T3" fmla="*/ 16 h 47"/>
                <a:gd name="T4" fmla="*/ 56 w 64"/>
                <a:gd name="T5" fmla="*/ 16 h 47"/>
                <a:gd name="T6" fmla="*/ 56 w 64"/>
                <a:gd name="T7" fmla="*/ 45 h 47"/>
                <a:gd name="T8" fmla="*/ 51 w 64"/>
                <a:gd name="T9" fmla="*/ 44 h 47"/>
                <a:gd name="T10" fmla="*/ 43 w 64"/>
                <a:gd name="T11" fmla="*/ 47 h 47"/>
                <a:gd name="T12" fmla="*/ 64 w 64"/>
                <a:gd name="T13" fmla="*/ 46 h 47"/>
                <a:gd name="T14" fmla="*/ 64 w 64"/>
                <a:gd name="T15" fmla="*/ 16 h 47"/>
                <a:gd name="T16" fmla="*/ 64 w 64"/>
                <a:gd name="T17" fmla="*/ 0 h 47"/>
                <a:gd name="T18" fmla="*/ 56 w 64"/>
                <a:gd name="T19" fmla="*/ 0 h 47"/>
                <a:gd name="T20" fmla="*/ 16 w 64"/>
                <a:gd name="T21" fmla="*/ 0 h 47"/>
                <a:gd name="T22" fmla="*/ 8 w 64"/>
                <a:gd name="T23" fmla="*/ 0 h 47"/>
                <a:gd name="T24" fmla="*/ 8 w 64"/>
                <a:gd name="T25" fmla="*/ 16 h 47"/>
                <a:gd name="T26" fmla="*/ 8 w 64"/>
                <a:gd name="T27" fmla="*/ 45 h 47"/>
                <a:gd name="T28" fmla="*/ 3 w 64"/>
                <a:gd name="T29" fmla="*/ 44 h 47"/>
                <a:gd name="T30" fmla="*/ 0 w 64"/>
                <a:gd name="T31" fmla="*/ 44 h 47"/>
                <a:gd name="T32" fmla="*/ 16 w 64"/>
                <a:gd name="T33"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47">
                  <a:moveTo>
                    <a:pt x="16" y="46"/>
                  </a:moveTo>
                  <a:cubicBezTo>
                    <a:pt x="16" y="16"/>
                    <a:pt x="16" y="16"/>
                    <a:pt x="16" y="16"/>
                  </a:cubicBezTo>
                  <a:cubicBezTo>
                    <a:pt x="56" y="16"/>
                    <a:pt x="56" y="16"/>
                    <a:pt x="56" y="16"/>
                  </a:cubicBezTo>
                  <a:cubicBezTo>
                    <a:pt x="56" y="45"/>
                    <a:pt x="56" y="45"/>
                    <a:pt x="56" y="45"/>
                  </a:cubicBezTo>
                  <a:cubicBezTo>
                    <a:pt x="54" y="44"/>
                    <a:pt x="53" y="44"/>
                    <a:pt x="51" y="44"/>
                  </a:cubicBezTo>
                  <a:cubicBezTo>
                    <a:pt x="48" y="44"/>
                    <a:pt x="45" y="45"/>
                    <a:pt x="43" y="47"/>
                  </a:cubicBezTo>
                  <a:cubicBezTo>
                    <a:pt x="50" y="47"/>
                    <a:pt x="57" y="47"/>
                    <a:pt x="64" y="46"/>
                  </a:cubicBezTo>
                  <a:cubicBezTo>
                    <a:pt x="64" y="16"/>
                    <a:pt x="64" y="16"/>
                    <a:pt x="64" y="16"/>
                  </a:cubicBezTo>
                  <a:cubicBezTo>
                    <a:pt x="64" y="0"/>
                    <a:pt x="64" y="0"/>
                    <a:pt x="64" y="0"/>
                  </a:cubicBezTo>
                  <a:cubicBezTo>
                    <a:pt x="56" y="0"/>
                    <a:pt x="56" y="0"/>
                    <a:pt x="56" y="0"/>
                  </a:cubicBezTo>
                  <a:cubicBezTo>
                    <a:pt x="16" y="0"/>
                    <a:pt x="16" y="0"/>
                    <a:pt x="16" y="0"/>
                  </a:cubicBezTo>
                  <a:cubicBezTo>
                    <a:pt x="8" y="0"/>
                    <a:pt x="8" y="0"/>
                    <a:pt x="8" y="0"/>
                  </a:cubicBezTo>
                  <a:cubicBezTo>
                    <a:pt x="8" y="16"/>
                    <a:pt x="8" y="16"/>
                    <a:pt x="8" y="16"/>
                  </a:cubicBezTo>
                  <a:cubicBezTo>
                    <a:pt x="8" y="45"/>
                    <a:pt x="8" y="45"/>
                    <a:pt x="8" y="45"/>
                  </a:cubicBezTo>
                  <a:cubicBezTo>
                    <a:pt x="6" y="44"/>
                    <a:pt x="5" y="44"/>
                    <a:pt x="3" y="44"/>
                  </a:cubicBezTo>
                  <a:cubicBezTo>
                    <a:pt x="2" y="44"/>
                    <a:pt x="1" y="44"/>
                    <a:pt x="0" y="44"/>
                  </a:cubicBezTo>
                  <a:cubicBezTo>
                    <a:pt x="5" y="45"/>
                    <a:pt x="10" y="46"/>
                    <a:pt x="16" y="46"/>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82" name="iṥ1iḍè">
              <a:extLst>
                <a:ext uri="{FF2B5EF4-FFF2-40B4-BE49-F238E27FC236}">
                  <a16:creationId xmlns:a16="http://schemas.microsoft.com/office/drawing/2014/main" id="{98D9EE61-0E26-4807-892D-72AD33048E0F}"/>
                </a:ext>
              </a:extLst>
            </p:cNvPr>
            <p:cNvSpPr/>
            <p:nvPr/>
          </p:nvSpPr>
          <p:spPr bwMode="auto">
            <a:xfrm>
              <a:off x="9233186" y="2576666"/>
              <a:ext cx="352579" cy="205540"/>
            </a:xfrm>
            <a:custGeom>
              <a:avLst/>
              <a:gdLst>
                <a:gd name="T0" fmla="*/ 35 w 62"/>
                <a:gd name="T1" fmla="*/ 0 h 36"/>
                <a:gd name="T2" fmla="*/ 35 w 62"/>
                <a:gd name="T3" fmla="*/ 6 h 36"/>
                <a:gd name="T4" fmla="*/ 0 w 62"/>
                <a:gd name="T5" fmla="*/ 36 h 36"/>
                <a:gd name="T6" fmla="*/ 35 w 62"/>
                <a:gd name="T7" fmla="*/ 29 h 36"/>
                <a:gd name="T8" fmla="*/ 35 w 62"/>
                <a:gd name="T9" fmla="*/ 36 h 36"/>
                <a:gd name="T10" fmla="*/ 62 w 62"/>
                <a:gd name="T11" fmla="*/ 18 h 36"/>
                <a:gd name="T12" fmla="*/ 35 w 6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62" h="36">
                  <a:moveTo>
                    <a:pt x="35" y="0"/>
                  </a:moveTo>
                  <a:cubicBezTo>
                    <a:pt x="35" y="6"/>
                    <a:pt x="35" y="6"/>
                    <a:pt x="35" y="6"/>
                  </a:cubicBezTo>
                  <a:cubicBezTo>
                    <a:pt x="4" y="6"/>
                    <a:pt x="0" y="36"/>
                    <a:pt x="0" y="36"/>
                  </a:cubicBezTo>
                  <a:cubicBezTo>
                    <a:pt x="0" y="36"/>
                    <a:pt x="10" y="29"/>
                    <a:pt x="35" y="29"/>
                  </a:cubicBezTo>
                  <a:cubicBezTo>
                    <a:pt x="35" y="36"/>
                    <a:pt x="35" y="36"/>
                    <a:pt x="35" y="36"/>
                  </a:cubicBezTo>
                  <a:cubicBezTo>
                    <a:pt x="62" y="18"/>
                    <a:pt x="62" y="18"/>
                    <a:pt x="62" y="18"/>
                  </a:cubicBezTo>
                  <a:lnTo>
                    <a:pt x="35" y="0"/>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83" name="îṩ1ïḋe">
              <a:extLst>
                <a:ext uri="{FF2B5EF4-FFF2-40B4-BE49-F238E27FC236}">
                  <a16:creationId xmlns:a16="http://schemas.microsoft.com/office/drawing/2014/main" id="{B35A0C8C-03AA-46F2-92B5-CE5D653C5E4E}"/>
                </a:ext>
              </a:extLst>
            </p:cNvPr>
            <p:cNvSpPr/>
            <p:nvPr/>
          </p:nvSpPr>
          <p:spPr bwMode="auto">
            <a:xfrm>
              <a:off x="9198402" y="2758489"/>
              <a:ext cx="347836" cy="205540"/>
            </a:xfrm>
            <a:custGeom>
              <a:avLst/>
              <a:gdLst>
                <a:gd name="T0" fmla="*/ 27 w 61"/>
                <a:gd name="T1" fmla="*/ 36 h 36"/>
                <a:gd name="T2" fmla="*/ 27 w 61"/>
                <a:gd name="T3" fmla="*/ 30 h 36"/>
                <a:gd name="T4" fmla="*/ 61 w 61"/>
                <a:gd name="T5" fmla="*/ 0 h 36"/>
                <a:gd name="T6" fmla="*/ 27 w 61"/>
                <a:gd name="T7" fmla="*/ 7 h 36"/>
                <a:gd name="T8" fmla="*/ 27 w 61"/>
                <a:gd name="T9" fmla="*/ 1 h 36"/>
                <a:gd name="T10" fmla="*/ 0 w 61"/>
                <a:gd name="T11" fmla="*/ 19 h 36"/>
                <a:gd name="T12" fmla="*/ 27 w 61"/>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61" h="36">
                  <a:moveTo>
                    <a:pt x="27" y="36"/>
                  </a:moveTo>
                  <a:cubicBezTo>
                    <a:pt x="27" y="30"/>
                    <a:pt x="27" y="30"/>
                    <a:pt x="27" y="30"/>
                  </a:cubicBezTo>
                  <a:cubicBezTo>
                    <a:pt x="58" y="30"/>
                    <a:pt x="61" y="0"/>
                    <a:pt x="61" y="0"/>
                  </a:cubicBezTo>
                  <a:cubicBezTo>
                    <a:pt x="61" y="0"/>
                    <a:pt x="52" y="7"/>
                    <a:pt x="27" y="7"/>
                  </a:cubicBezTo>
                  <a:cubicBezTo>
                    <a:pt x="27" y="1"/>
                    <a:pt x="27" y="1"/>
                    <a:pt x="27" y="1"/>
                  </a:cubicBezTo>
                  <a:cubicBezTo>
                    <a:pt x="0" y="19"/>
                    <a:pt x="0" y="19"/>
                    <a:pt x="0" y="19"/>
                  </a:cubicBezTo>
                  <a:lnTo>
                    <a:pt x="27" y="36"/>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84" name="ïS1îḋé">
              <a:extLst>
                <a:ext uri="{FF2B5EF4-FFF2-40B4-BE49-F238E27FC236}">
                  <a16:creationId xmlns:a16="http://schemas.microsoft.com/office/drawing/2014/main" id="{EAAF832E-4373-460F-8D57-87785FF79E00}"/>
                </a:ext>
              </a:extLst>
            </p:cNvPr>
            <p:cNvSpPr/>
            <p:nvPr/>
          </p:nvSpPr>
          <p:spPr bwMode="auto">
            <a:xfrm>
              <a:off x="9944667" y="4274738"/>
              <a:ext cx="6325" cy="11068"/>
            </a:xfrm>
            <a:custGeom>
              <a:avLst/>
              <a:gdLst>
                <a:gd name="T0" fmla="*/ 0 w 1"/>
                <a:gd name="T1" fmla="*/ 0 h 2"/>
                <a:gd name="T2" fmla="*/ 1 w 1"/>
                <a:gd name="T3" fmla="*/ 2 h 2"/>
                <a:gd name="T4" fmla="*/ 1 w 1"/>
                <a:gd name="T5" fmla="*/ 0 h 2"/>
                <a:gd name="T6" fmla="*/ 0 w 1"/>
                <a:gd name="T7" fmla="*/ 0 h 2"/>
              </a:gdLst>
              <a:ahLst/>
              <a:cxnLst>
                <a:cxn ang="0">
                  <a:pos x="T0" y="T1"/>
                </a:cxn>
                <a:cxn ang="0">
                  <a:pos x="T2" y="T3"/>
                </a:cxn>
                <a:cxn ang="0">
                  <a:pos x="T4" y="T5"/>
                </a:cxn>
                <a:cxn ang="0">
                  <a:pos x="T6" y="T7"/>
                </a:cxn>
              </a:cxnLst>
              <a:rect l="0" t="0" r="r" b="b"/>
              <a:pathLst>
                <a:path w="1" h="2">
                  <a:moveTo>
                    <a:pt x="0" y="0"/>
                  </a:moveTo>
                  <a:cubicBezTo>
                    <a:pt x="0" y="1"/>
                    <a:pt x="1" y="2"/>
                    <a:pt x="1" y="2"/>
                  </a:cubicBezTo>
                  <a:cubicBezTo>
                    <a:pt x="1" y="2"/>
                    <a:pt x="1" y="1"/>
                    <a:pt x="1" y="0"/>
                  </a:cubicBezTo>
                  <a:lnTo>
                    <a:pt x="0" y="0"/>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85" name="íṩḷîḍê">
              <a:extLst>
                <a:ext uri="{FF2B5EF4-FFF2-40B4-BE49-F238E27FC236}">
                  <a16:creationId xmlns:a16="http://schemas.microsoft.com/office/drawing/2014/main" id="{940F9113-135D-4741-8044-1FE5E0661069}"/>
                </a:ext>
              </a:extLst>
            </p:cNvPr>
            <p:cNvSpPr/>
            <p:nvPr/>
          </p:nvSpPr>
          <p:spPr bwMode="auto">
            <a:xfrm>
              <a:off x="9944667" y="4149833"/>
              <a:ext cx="34783" cy="102770"/>
            </a:xfrm>
            <a:custGeom>
              <a:avLst/>
              <a:gdLst>
                <a:gd name="T0" fmla="*/ 6 w 6"/>
                <a:gd name="T1" fmla="*/ 0 h 18"/>
                <a:gd name="T2" fmla="*/ 0 w 6"/>
                <a:gd name="T3" fmla="*/ 18 h 18"/>
                <a:gd name="T4" fmla="*/ 2 w 6"/>
                <a:gd name="T5" fmla="*/ 18 h 18"/>
                <a:gd name="T6" fmla="*/ 6 w 6"/>
                <a:gd name="T7" fmla="*/ 1 h 18"/>
                <a:gd name="T8" fmla="*/ 6 w 6"/>
                <a:gd name="T9" fmla="*/ 0 h 18"/>
              </a:gdLst>
              <a:ahLst/>
              <a:cxnLst>
                <a:cxn ang="0">
                  <a:pos x="T0" y="T1"/>
                </a:cxn>
                <a:cxn ang="0">
                  <a:pos x="T2" y="T3"/>
                </a:cxn>
                <a:cxn ang="0">
                  <a:pos x="T4" y="T5"/>
                </a:cxn>
                <a:cxn ang="0">
                  <a:pos x="T6" y="T7"/>
                </a:cxn>
                <a:cxn ang="0">
                  <a:pos x="T8" y="T9"/>
                </a:cxn>
              </a:cxnLst>
              <a:rect l="0" t="0" r="r" b="b"/>
              <a:pathLst>
                <a:path w="6" h="18">
                  <a:moveTo>
                    <a:pt x="6" y="0"/>
                  </a:moveTo>
                  <a:cubicBezTo>
                    <a:pt x="3" y="5"/>
                    <a:pt x="1" y="11"/>
                    <a:pt x="0" y="18"/>
                  </a:cubicBezTo>
                  <a:cubicBezTo>
                    <a:pt x="2" y="18"/>
                    <a:pt x="2" y="18"/>
                    <a:pt x="2" y="18"/>
                  </a:cubicBezTo>
                  <a:cubicBezTo>
                    <a:pt x="4" y="12"/>
                    <a:pt x="5" y="7"/>
                    <a:pt x="6" y="1"/>
                  </a:cubicBezTo>
                  <a:cubicBezTo>
                    <a:pt x="6" y="1"/>
                    <a:pt x="6" y="0"/>
                    <a:pt x="6" y="0"/>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86" name="išḻíḋè">
              <a:extLst>
                <a:ext uri="{FF2B5EF4-FFF2-40B4-BE49-F238E27FC236}">
                  <a16:creationId xmlns:a16="http://schemas.microsoft.com/office/drawing/2014/main" id="{A7A8A193-1E50-4D70-90E2-C98614F6BEB1}"/>
                </a:ext>
              </a:extLst>
            </p:cNvPr>
            <p:cNvSpPr/>
            <p:nvPr/>
          </p:nvSpPr>
          <p:spPr bwMode="auto">
            <a:xfrm>
              <a:off x="9887750" y="4108726"/>
              <a:ext cx="69567" cy="143878"/>
            </a:xfrm>
            <a:custGeom>
              <a:avLst/>
              <a:gdLst>
                <a:gd name="T0" fmla="*/ 0 w 12"/>
                <a:gd name="T1" fmla="*/ 0 h 25"/>
                <a:gd name="T2" fmla="*/ 0 w 12"/>
                <a:gd name="T3" fmla="*/ 25 h 25"/>
                <a:gd name="T4" fmla="*/ 6 w 12"/>
                <a:gd name="T5" fmla="*/ 25 h 25"/>
                <a:gd name="T6" fmla="*/ 12 w 12"/>
                <a:gd name="T7" fmla="*/ 4 h 25"/>
                <a:gd name="T8" fmla="*/ 0 w 12"/>
                <a:gd name="T9" fmla="*/ 0 h 25"/>
              </a:gdLst>
              <a:ahLst/>
              <a:cxnLst>
                <a:cxn ang="0">
                  <a:pos x="T0" y="T1"/>
                </a:cxn>
                <a:cxn ang="0">
                  <a:pos x="T2" y="T3"/>
                </a:cxn>
                <a:cxn ang="0">
                  <a:pos x="T4" y="T5"/>
                </a:cxn>
                <a:cxn ang="0">
                  <a:pos x="T6" y="T7"/>
                </a:cxn>
                <a:cxn ang="0">
                  <a:pos x="T8" y="T9"/>
                </a:cxn>
              </a:cxnLst>
              <a:rect l="0" t="0" r="r" b="b"/>
              <a:pathLst>
                <a:path w="12" h="25">
                  <a:moveTo>
                    <a:pt x="0" y="0"/>
                  </a:moveTo>
                  <a:cubicBezTo>
                    <a:pt x="0" y="25"/>
                    <a:pt x="0" y="25"/>
                    <a:pt x="0" y="25"/>
                  </a:cubicBezTo>
                  <a:cubicBezTo>
                    <a:pt x="6" y="25"/>
                    <a:pt x="6" y="25"/>
                    <a:pt x="6" y="25"/>
                  </a:cubicBezTo>
                  <a:cubicBezTo>
                    <a:pt x="6" y="17"/>
                    <a:pt x="9" y="10"/>
                    <a:pt x="12" y="4"/>
                  </a:cubicBezTo>
                  <a:cubicBezTo>
                    <a:pt x="9" y="2"/>
                    <a:pt x="4" y="1"/>
                    <a:pt x="0" y="0"/>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87" name="ïṧḻïde">
              <a:extLst>
                <a:ext uri="{FF2B5EF4-FFF2-40B4-BE49-F238E27FC236}">
                  <a16:creationId xmlns:a16="http://schemas.microsoft.com/office/drawing/2014/main" id="{03595E04-A241-4123-BD97-B91A61247410}"/>
                </a:ext>
              </a:extLst>
            </p:cNvPr>
            <p:cNvSpPr/>
            <p:nvPr/>
          </p:nvSpPr>
          <p:spPr bwMode="auto">
            <a:xfrm>
              <a:off x="9791303" y="4274738"/>
              <a:ext cx="67986" cy="142296"/>
            </a:xfrm>
            <a:custGeom>
              <a:avLst/>
              <a:gdLst>
                <a:gd name="T0" fmla="*/ 12 w 12"/>
                <a:gd name="T1" fmla="*/ 25 h 25"/>
                <a:gd name="T2" fmla="*/ 12 w 12"/>
                <a:gd name="T3" fmla="*/ 0 h 25"/>
                <a:gd name="T4" fmla="*/ 6 w 12"/>
                <a:gd name="T5" fmla="*/ 0 h 25"/>
                <a:gd name="T6" fmla="*/ 0 w 12"/>
                <a:gd name="T7" fmla="*/ 21 h 25"/>
                <a:gd name="T8" fmla="*/ 12 w 12"/>
                <a:gd name="T9" fmla="*/ 25 h 25"/>
              </a:gdLst>
              <a:ahLst/>
              <a:cxnLst>
                <a:cxn ang="0">
                  <a:pos x="T0" y="T1"/>
                </a:cxn>
                <a:cxn ang="0">
                  <a:pos x="T2" y="T3"/>
                </a:cxn>
                <a:cxn ang="0">
                  <a:pos x="T4" y="T5"/>
                </a:cxn>
                <a:cxn ang="0">
                  <a:pos x="T6" y="T7"/>
                </a:cxn>
                <a:cxn ang="0">
                  <a:pos x="T8" y="T9"/>
                </a:cxn>
              </a:cxnLst>
              <a:rect l="0" t="0" r="r" b="b"/>
              <a:pathLst>
                <a:path w="12" h="25">
                  <a:moveTo>
                    <a:pt x="12" y="25"/>
                  </a:moveTo>
                  <a:cubicBezTo>
                    <a:pt x="12" y="0"/>
                    <a:pt x="12" y="0"/>
                    <a:pt x="12" y="0"/>
                  </a:cubicBezTo>
                  <a:cubicBezTo>
                    <a:pt x="6" y="0"/>
                    <a:pt x="6" y="0"/>
                    <a:pt x="6" y="0"/>
                  </a:cubicBezTo>
                  <a:cubicBezTo>
                    <a:pt x="6" y="9"/>
                    <a:pt x="3" y="16"/>
                    <a:pt x="0" y="21"/>
                  </a:cubicBezTo>
                  <a:cubicBezTo>
                    <a:pt x="3" y="23"/>
                    <a:pt x="8" y="25"/>
                    <a:pt x="12" y="25"/>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88" name="iṡlîdê">
              <a:extLst>
                <a:ext uri="{FF2B5EF4-FFF2-40B4-BE49-F238E27FC236}">
                  <a16:creationId xmlns:a16="http://schemas.microsoft.com/office/drawing/2014/main" id="{A44774B6-617A-4712-826F-281508452176}"/>
                </a:ext>
              </a:extLst>
            </p:cNvPr>
            <p:cNvSpPr/>
            <p:nvPr/>
          </p:nvSpPr>
          <p:spPr bwMode="auto">
            <a:xfrm>
              <a:off x="9791303" y="4108726"/>
              <a:ext cx="67986" cy="143878"/>
            </a:xfrm>
            <a:custGeom>
              <a:avLst/>
              <a:gdLst>
                <a:gd name="T0" fmla="*/ 6 w 12"/>
                <a:gd name="T1" fmla="*/ 25 h 25"/>
                <a:gd name="T2" fmla="*/ 12 w 12"/>
                <a:gd name="T3" fmla="*/ 25 h 25"/>
                <a:gd name="T4" fmla="*/ 12 w 12"/>
                <a:gd name="T5" fmla="*/ 0 h 25"/>
                <a:gd name="T6" fmla="*/ 0 w 12"/>
                <a:gd name="T7" fmla="*/ 5 h 25"/>
                <a:gd name="T8" fmla="*/ 6 w 12"/>
                <a:gd name="T9" fmla="*/ 25 h 25"/>
              </a:gdLst>
              <a:ahLst/>
              <a:cxnLst>
                <a:cxn ang="0">
                  <a:pos x="T0" y="T1"/>
                </a:cxn>
                <a:cxn ang="0">
                  <a:pos x="T2" y="T3"/>
                </a:cxn>
                <a:cxn ang="0">
                  <a:pos x="T4" y="T5"/>
                </a:cxn>
                <a:cxn ang="0">
                  <a:pos x="T6" y="T7"/>
                </a:cxn>
                <a:cxn ang="0">
                  <a:pos x="T8" y="T9"/>
                </a:cxn>
              </a:cxnLst>
              <a:rect l="0" t="0" r="r" b="b"/>
              <a:pathLst>
                <a:path w="12" h="25">
                  <a:moveTo>
                    <a:pt x="6" y="25"/>
                  </a:moveTo>
                  <a:cubicBezTo>
                    <a:pt x="12" y="25"/>
                    <a:pt x="12" y="25"/>
                    <a:pt x="12" y="25"/>
                  </a:cubicBezTo>
                  <a:cubicBezTo>
                    <a:pt x="12" y="0"/>
                    <a:pt x="12" y="0"/>
                    <a:pt x="12" y="0"/>
                  </a:cubicBezTo>
                  <a:cubicBezTo>
                    <a:pt x="8" y="1"/>
                    <a:pt x="3" y="2"/>
                    <a:pt x="0" y="5"/>
                  </a:cubicBezTo>
                  <a:cubicBezTo>
                    <a:pt x="3" y="10"/>
                    <a:pt x="6" y="17"/>
                    <a:pt x="6" y="25"/>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89" name="íṥľiḑê">
              <a:extLst>
                <a:ext uri="{FF2B5EF4-FFF2-40B4-BE49-F238E27FC236}">
                  <a16:creationId xmlns:a16="http://schemas.microsoft.com/office/drawing/2014/main" id="{4827A884-8C67-460C-B59E-1D9DF942037D}"/>
                </a:ext>
              </a:extLst>
            </p:cNvPr>
            <p:cNvSpPr/>
            <p:nvPr/>
          </p:nvSpPr>
          <p:spPr bwMode="auto">
            <a:xfrm>
              <a:off x="9723318" y="4274738"/>
              <a:ext cx="79054" cy="102770"/>
            </a:xfrm>
            <a:custGeom>
              <a:avLst/>
              <a:gdLst>
                <a:gd name="T0" fmla="*/ 8 w 14"/>
                <a:gd name="T1" fmla="*/ 18 h 18"/>
                <a:gd name="T2" fmla="*/ 14 w 14"/>
                <a:gd name="T3" fmla="*/ 0 h 18"/>
                <a:gd name="T4" fmla="*/ 0 w 14"/>
                <a:gd name="T5" fmla="*/ 0 h 18"/>
                <a:gd name="T6" fmla="*/ 8 w 14"/>
                <a:gd name="T7" fmla="*/ 18 h 18"/>
              </a:gdLst>
              <a:ahLst/>
              <a:cxnLst>
                <a:cxn ang="0">
                  <a:pos x="T0" y="T1"/>
                </a:cxn>
                <a:cxn ang="0">
                  <a:pos x="T2" y="T3"/>
                </a:cxn>
                <a:cxn ang="0">
                  <a:pos x="T4" y="T5"/>
                </a:cxn>
                <a:cxn ang="0">
                  <a:pos x="T6" y="T7"/>
                </a:cxn>
              </a:cxnLst>
              <a:rect l="0" t="0" r="r" b="b"/>
              <a:pathLst>
                <a:path w="14" h="18">
                  <a:moveTo>
                    <a:pt x="8" y="18"/>
                  </a:moveTo>
                  <a:cubicBezTo>
                    <a:pt x="11" y="14"/>
                    <a:pt x="13" y="7"/>
                    <a:pt x="14" y="0"/>
                  </a:cubicBezTo>
                  <a:cubicBezTo>
                    <a:pt x="0" y="0"/>
                    <a:pt x="0" y="0"/>
                    <a:pt x="0" y="0"/>
                  </a:cubicBezTo>
                  <a:cubicBezTo>
                    <a:pt x="0" y="7"/>
                    <a:pt x="3" y="13"/>
                    <a:pt x="8" y="18"/>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90" name="ïṡľide">
              <a:extLst>
                <a:ext uri="{FF2B5EF4-FFF2-40B4-BE49-F238E27FC236}">
                  <a16:creationId xmlns:a16="http://schemas.microsoft.com/office/drawing/2014/main" id="{CADA0309-D234-4EF2-98A8-97DCBA802224}"/>
                </a:ext>
              </a:extLst>
            </p:cNvPr>
            <p:cNvSpPr/>
            <p:nvPr/>
          </p:nvSpPr>
          <p:spPr bwMode="auto">
            <a:xfrm>
              <a:off x="9723318" y="4149833"/>
              <a:ext cx="79054" cy="102770"/>
            </a:xfrm>
            <a:custGeom>
              <a:avLst/>
              <a:gdLst>
                <a:gd name="T0" fmla="*/ 8 w 14"/>
                <a:gd name="T1" fmla="*/ 0 h 18"/>
                <a:gd name="T2" fmla="*/ 0 w 14"/>
                <a:gd name="T3" fmla="*/ 18 h 18"/>
                <a:gd name="T4" fmla="*/ 14 w 14"/>
                <a:gd name="T5" fmla="*/ 18 h 18"/>
                <a:gd name="T6" fmla="*/ 8 w 14"/>
                <a:gd name="T7" fmla="*/ 0 h 18"/>
              </a:gdLst>
              <a:ahLst/>
              <a:cxnLst>
                <a:cxn ang="0">
                  <a:pos x="T0" y="T1"/>
                </a:cxn>
                <a:cxn ang="0">
                  <a:pos x="T2" y="T3"/>
                </a:cxn>
                <a:cxn ang="0">
                  <a:pos x="T4" y="T5"/>
                </a:cxn>
                <a:cxn ang="0">
                  <a:pos x="T6" y="T7"/>
                </a:cxn>
              </a:cxnLst>
              <a:rect l="0" t="0" r="r" b="b"/>
              <a:pathLst>
                <a:path w="14" h="18">
                  <a:moveTo>
                    <a:pt x="8" y="0"/>
                  </a:moveTo>
                  <a:cubicBezTo>
                    <a:pt x="3" y="5"/>
                    <a:pt x="0" y="11"/>
                    <a:pt x="0" y="18"/>
                  </a:cubicBezTo>
                  <a:cubicBezTo>
                    <a:pt x="14" y="18"/>
                    <a:pt x="14" y="18"/>
                    <a:pt x="14" y="18"/>
                  </a:cubicBezTo>
                  <a:cubicBezTo>
                    <a:pt x="13" y="11"/>
                    <a:pt x="11" y="5"/>
                    <a:pt x="8" y="0"/>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91" name="îṩ1iďé">
              <a:extLst>
                <a:ext uri="{FF2B5EF4-FFF2-40B4-BE49-F238E27FC236}">
                  <a16:creationId xmlns:a16="http://schemas.microsoft.com/office/drawing/2014/main" id="{A9FEAE3B-A026-4C75-82DD-875449178132}"/>
                </a:ext>
              </a:extLst>
            </p:cNvPr>
            <p:cNvSpPr/>
            <p:nvPr/>
          </p:nvSpPr>
          <p:spPr bwMode="auto">
            <a:xfrm>
              <a:off x="9887750" y="4274738"/>
              <a:ext cx="45851" cy="142296"/>
            </a:xfrm>
            <a:custGeom>
              <a:avLst/>
              <a:gdLst>
                <a:gd name="T0" fmla="*/ 0 w 8"/>
                <a:gd name="T1" fmla="*/ 25 h 25"/>
                <a:gd name="T2" fmla="*/ 3 w 8"/>
                <a:gd name="T3" fmla="*/ 25 h 25"/>
                <a:gd name="T4" fmla="*/ 8 w 8"/>
                <a:gd name="T5" fmla="*/ 11 h 25"/>
                <a:gd name="T6" fmla="*/ 6 w 8"/>
                <a:gd name="T7" fmla="*/ 0 h 25"/>
                <a:gd name="T8" fmla="*/ 0 w 8"/>
                <a:gd name="T9" fmla="*/ 0 h 25"/>
                <a:gd name="T10" fmla="*/ 0 w 8"/>
                <a:gd name="T11" fmla="*/ 25 h 25"/>
              </a:gdLst>
              <a:ahLst/>
              <a:cxnLst>
                <a:cxn ang="0">
                  <a:pos x="T0" y="T1"/>
                </a:cxn>
                <a:cxn ang="0">
                  <a:pos x="T2" y="T3"/>
                </a:cxn>
                <a:cxn ang="0">
                  <a:pos x="T4" y="T5"/>
                </a:cxn>
                <a:cxn ang="0">
                  <a:pos x="T6" y="T7"/>
                </a:cxn>
                <a:cxn ang="0">
                  <a:pos x="T8" y="T9"/>
                </a:cxn>
                <a:cxn ang="0">
                  <a:pos x="T10" y="T11"/>
                </a:cxn>
              </a:cxnLst>
              <a:rect l="0" t="0" r="r" b="b"/>
              <a:pathLst>
                <a:path w="8" h="25">
                  <a:moveTo>
                    <a:pt x="0" y="25"/>
                  </a:moveTo>
                  <a:cubicBezTo>
                    <a:pt x="1" y="25"/>
                    <a:pt x="2" y="25"/>
                    <a:pt x="3" y="25"/>
                  </a:cubicBezTo>
                  <a:cubicBezTo>
                    <a:pt x="5" y="20"/>
                    <a:pt x="6" y="16"/>
                    <a:pt x="8" y="11"/>
                  </a:cubicBezTo>
                  <a:cubicBezTo>
                    <a:pt x="7" y="8"/>
                    <a:pt x="6" y="4"/>
                    <a:pt x="6" y="0"/>
                  </a:cubicBezTo>
                  <a:cubicBezTo>
                    <a:pt x="0" y="0"/>
                    <a:pt x="0" y="0"/>
                    <a:pt x="0" y="0"/>
                  </a:cubicBezTo>
                  <a:lnTo>
                    <a:pt x="0" y="25"/>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92" name="íślîďè">
              <a:extLst>
                <a:ext uri="{FF2B5EF4-FFF2-40B4-BE49-F238E27FC236}">
                  <a16:creationId xmlns:a16="http://schemas.microsoft.com/office/drawing/2014/main" id="{CD8EDACB-2F9A-43D8-BA41-496C327B296B}"/>
                </a:ext>
              </a:extLst>
            </p:cNvPr>
            <p:cNvSpPr/>
            <p:nvPr/>
          </p:nvSpPr>
          <p:spPr bwMode="auto">
            <a:xfrm>
              <a:off x="8475852" y="4707952"/>
              <a:ext cx="79054" cy="79054"/>
            </a:xfrm>
            <a:prstGeom prst="ellipse">
              <a:avLst/>
            </a:prstGeom>
            <a:solidFill>
              <a:schemeClr val="accent4"/>
            </a:solidFill>
            <a:ln>
              <a:noFill/>
            </a:ln>
          </p:spPr>
          <p:txBody>
            <a:bodyPr anchor="ctr"/>
            <a:lstStyle/>
            <a:p>
              <a:pPr algn="ctr"/>
              <a:endParaRPr/>
            </a:p>
          </p:txBody>
        </p:sp>
        <p:sp>
          <p:nvSpPr>
            <p:cNvPr id="493" name="í$1ïḑê">
              <a:extLst>
                <a:ext uri="{FF2B5EF4-FFF2-40B4-BE49-F238E27FC236}">
                  <a16:creationId xmlns:a16="http://schemas.microsoft.com/office/drawing/2014/main" id="{488D458D-5669-4F9B-947C-CCF7382495DE}"/>
                </a:ext>
              </a:extLst>
            </p:cNvPr>
            <p:cNvSpPr/>
            <p:nvPr/>
          </p:nvSpPr>
          <p:spPr bwMode="auto">
            <a:xfrm>
              <a:off x="8167543" y="4941950"/>
              <a:ext cx="170756" cy="170756"/>
            </a:xfrm>
            <a:custGeom>
              <a:avLst/>
              <a:gdLst>
                <a:gd name="T0" fmla="*/ 15 w 30"/>
                <a:gd name="T1" fmla="*/ 30 h 30"/>
                <a:gd name="T2" fmla="*/ 30 w 30"/>
                <a:gd name="T3" fmla="*/ 15 h 30"/>
                <a:gd name="T4" fmla="*/ 15 w 30"/>
                <a:gd name="T5" fmla="*/ 0 h 30"/>
                <a:gd name="T6" fmla="*/ 15 w 30"/>
                <a:gd name="T7" fmla="*/ 7 h 30"/>
                <a:gd name="T8" fmla="*/ 23 w 30"/>
                <a:gd name="T9" fmla="*/ 15 h 30"/>
                <a:gd name="T10" fmla="*/ 15 w 30"/>
                <a:gd name="T11" fmla="*/ 23 h 30"/>
                <a:gd name="T12" fmla="*/ 15 w 30"/>
                <a:gd name="T13" fmla="*/ 30 h 30"/>
                <a:gd name="T14" fmla="*/ 15 w 30"/>
                <a:gd name="T15" fmla="*/ 0 h 30"/>
                <a:gd name="T16" fmla="*/ 0 w 30"/>
                <a:gd name="T17" fmla="*/ 15 h 30"/>
                <a:gd name="T18" fmla="*/ 15 w 30"/>
                <a:gd name="T19" fmla="*/ 30 h 30"/>
                <a:gd name="T20" fmla="*/ 15 w 30"/>
                <a:gd name="T21" fmla="*/ 30 h 30"/>
                <a:gd name="T22" fmla="*/ 15 w 30"/>
                <a:gd name="T23" fmla="*/ 23 h 30"/>
                <a:gd name="T24" fmla="*/ 15 w 30"/>
                <a:gd name="T25" fmla="*/ 23 h 30"/>
                <a:gd name="T26" fmla="*/ 15 w 30"/>
                <a:gd name="T27" fmla="*/ 23 h 30"/>
                <a:gd name="T28" fmla="*/ 7 w 30"/>
                <a:gd name="T29" fmla="*/ 15 h 30"/>
                <a:gd name="T30" fmla="*/ 15 w 30"/>
                <a:gd name="T31" fmla="*/ 7 h 30"/>
                <a:gd name="T32" fmla="*/ 15 w 30"/>
                <a:gd name="T33" fmla="*/ 7 h 30"/>
                <a:gd name="T34" fmla="*/ 15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15" y="30"/>
                  </a:moveTo>
                  <a:cubicBezTo>
                    <a:pt x="23" y="30"/>
                    <a:pt x="30" y="23"/>
                    <a:pt x="30" y="15"/>
                  </a:cubicBezTo>
                  <a:cubicBezTo>
                    <a:pt x="30" y="7"/>
                    <a:pt x="23" y="0"/>
                    <a:pt x="15" y="0"/>
                  </a:cubicBezTo>
                  <a:cubicBezTo>
                    <a:pt x="15" y="7"/>
                    <a:pt x="15" y="7"/>
                    <a:pt x="15" y="7"/>
                  </a:cubicBezTo>
                  <a:cubicBezTo>
                    <a:pt x="19" y="7"/>
                    <a:pt x="23" y="10"/>
                    <a:pt x="23" y="15"/>
                  </a:cubicBezTo>
                  <a:cubicBezTo>
                    <a:pt x="23" y="20"/>
                    <a:pt x="19" y="23"/>
                    <a:pt x="15" y="23"/>
                  </a:cubicBezTo>
                  <a:lnTo>
                    <a:pt x="15" y="30"/>
                  </a:lnTo>
                  <a:close/>
                  <a:moveTo>
                    <a:pt x="15" y="0"/>
                  </a:moveTo>
                  <a:cubicBezTo>
                    <a:pt x="7" y="0"/>
                    <a:pt x="0" y="7"/>
                    <a:pt x="0" y="15"/>
                  </a:cubicBezTo>
                  <a:cubicBezTo>
                    <a:pt x="0" y="23"/>
                    <a:pt x="7" y="30"/>
                    <a:pt x="15" y="30"/>
                  </a:cubicBezTo>
                  <a:cubicBezTo>
                    <a:pt x="15" y="30"/>
                    <a:pt x="15" y="30"/>
                    <a:pt x="15" y="30"/>
                  </a:cubicBezTo>
                  <a:cubicBezTo>
                    <a:pt x="15" y="23"/>
                    <a:pt x="15" y="23"/>
                    <a:pt x="15" y="23"/>
                  </a:cubicBezTo>
                  <a:cubicBezTo>
                    <a:pt x="15" y="23"/>
                    <a:pt x="15" y="23"/>
                    <a:pt x="15" y="23"/>
                  </a:cubicBezTo>
                  <a:cubicBezTo>
                    <a:pt x="15" y="23"/>
                    <a:pt x="15" y="23"/>
                    <a:pt x="15" y="23"/>
                  </a:cubicBezTo>
                  <a:cubicBezTo>
                    <a:pt x="10" y="23"/>
                    <a:pt x="7" y="20"/>
                    <a:pt x="7" y="15"/>
                  </a:cubicBezTo>
                  <a:cubicBezTo>
                    <a:pt x="7" y="10"/>
                    <a:pt x="10" y="7"/>
                    <a:pt x="15" y="7"/>
                  </a:cubicBezTo>
                  <a:cubicBezTo>
                    <a:pt x="15" y="7"/>
                    <a:pt x="15" y="7"/>
                    <a:pt x="15" y="7"/>
                  </a:cubicBezTo>
                  <a:cubicBezTo>
                    <a:pt x="15" y="0"/>
                    <a:pt x="15" y="0"/>
                    <a:pt x="15" y="0"/>
                  </a:cubicBezTo>
                  <a:close/>
                </a:path>
              </a:pathLst>
            </a:custGeom>
            <a:solidFill>
              <a:schemeClr val="accent4"/>
            </a:solidFill>
            <a:ln>
              <a:noFill/>
            </a:ln>
          </p:spPr>
          <p:txBody>
            <a:bodyPr anchor="ctr"/>
            <a:lstStyle/>
            <a:p>
              <a:pPr algn="ctr"/>
              <a:endParaRPr/>
            </a:p>
          </p:txBody>
        </p:sp>
        <p:sp>
          <p:nvSpPr>
            <p:cNvPr id="494" name="íšľïḋê">
              <a:extLst>
                <a:ext uri="{FF2B5EF4-FFF2-40B4-BE49-F238E27FC236}">
                  <a16:creationId xmlns:a16="http://schemas.microsoft.com/office/drawing/2014/main" id="{ABDAE3BA-A2DF-4089-9F2B-855937691ADC}"/>
                </a:ext>
              </a:extLst>
            </p:cNvPr>
            <p:cNvSpPr/>
            <p:nvPr/>
          </p:nvSpPr>
          <p:spPr bwMode="auto">
            <a:xfrm>
              <a:off x="8150151" y="4900842"/>
              <a:ext cx="205540" cy="74310"/>
            </a:xfrm>
            <a:custGeom>
              <a:avLst/>
              <a:gdLst>
                <a:gd name="T0" fmla="*/ 3 w 36"/>
                <a:gd name="T1" fmla="*/ 13 h 13"/>
                <a:gd name="T2" fmla="*/ 5 w 36"/>
                <a:gd name="T3" fmla="*/ 12 h 13"/>
                <a:gd name="T4" fmla="*/ 18 w 36"/>
                <a:gd name="T5" fmla="*/ 4 h 13"/>
                <a:gd name="T6" fmla="*/ 31 w 36"/>
                <a:gd name="T7" fmla="*/ 12 h 13"/>
                <a:gd name="T8" fmla="*/ 35 w 36"/>
                <a:gd name="T9" fmla="*/ 12 h 13"/>
                <a:gd name="T10" fmla="*/ 35 w 36"/>
                <a:gd name="T11" fmla="*/ 9 h 13"/>
                <a:gd name="T12" fmla="*/ 18 w 36"/>
                <a:gd name="T13" fmla="*/ 0 h 13"/>
                <a:gd name="T14" fmla="*/ 1 w 36"/>
                <a:gd name="T15" fmla="*/ 9 h 13"/>
                <a:gd name="T16" fmla="*/ 1 w 36"/>
                <a:gd name="T17" fmla="*/ 12 h 13"/>
                <a:gd name="T18" fmla="*/ 3 w 36"/>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3" y="13"/>
                  </a:moveTo>
                  <a:cubicBezTo>
                    <a:pt x="3" y="13"/>
                    <a:pt x="4" y="12"/>
                    <a:pt x="5" y="12"/>
                  </a:cubicBezTo>
                  <a:cubicBezTo>
                    <a:pt x="8" y="7"/>
                    <a:pt x="13" y="4"/>
                    <a:pt x="18" y="4"/>
                  </a:cubicBezTo>
                  <a:cubicBezTo>
                    <a:pt x="23" y="4"/>
                    <a:pt x="28" y="7"/>
                    <a:pt x="31" y="12"/>
                  </a:cubicBezTo>
                  <a:cubicBezTo>
                    <a:pt x="32" y="13"/>
                    <a:pt x="34" y="13"/>
                    <a:pt x="35" y="12"/>
                  </a:cubicBezTo>
                  <a:cubicBezTo>
                    <a:pt x="36" y="11"/>
                    <a:pt x="36" y="10"/>
                    <a:pt x="35" y="9"/>
                  </a:cubicBezTo>
                  <a:cubicBezTo>
                    <a:pt x="31" y="3"/>
                    <a:pt x="25" y="0"/>
                    <a:pt x="18" y="0"/>
                  </a:cubicBezTo>
                  <a:cubicBezTo>
                    <a:pt x="11" y="0"/>
                    <a:pt x="5" y="3"/>
                    <a:pt x="1" y="9"/>
                  </a:cubicBezTo>
                  <a:cubicBezTo>
                    <a:pt x="0" y="10"/>
                    <a:pt x="0" y="11"/>
                    <a:pt x="1" y="12"/>
                  </a:cubicBezTo>
                  <a:cubicBezTo>
                    <a:pt x="2" y="12"/>
                    <a:pt x="2" y="13"/>
                    <a:pt x="3" y="13"/>
                  </a:cubicBezTo>
                  <a:close/>
                </a:path>
              </a:pathLst>
            </a:custGeom>
            <a:solidFill>
              <a:schemeClr val="accent4"/>
            </a:solidFill>
            <a:ln>
              <a:noFill/>
            </a:ln>
          </p:spPr>
          <p:txBody>
            <a:bodyPr anchor="ctr"/>
            <a:lstStyle/>
            <a:p>
              <a:pPr algn="ctr"/>
              <a:endParaRPr/>
            </a:p>
          </p:txBody>
        </p:sp>
        <p:sp>
          <p:nvSpPr>
            <p:cNvPr id="495" name="îSlïḑê">
              <a:extLst>
                <a:ext uri="{FF2B5EF4-FFF2-40B4-BE49-F238E27FC236}">
                  <a16:creationId xmlns:a16="http://schemas.microsoft.com/office/drawing/2014/main" id="{ACF63FA2-CE8A-422B-BC65-30B704CCAB61}"/>
                </a:ext>
              </a:extLst>
            </p:cNvPr>
            <p:cNvSpPr/>
            <p:nvPr/>
          </p:nvSpPr>
          <p:spPr bwMode="auto">
            <a:xfrm>
              <a:off x="8480595" y="4941950"/>
              <a:ext cx="170756" cy="170756"/>
            </a:xfrm>
            <a:custGeom>
              <a:avLst/>
              <a:gdLst>
                <a:gd name="T0" fmla="*/ 15 w 30"/>
                <a:gd name="T1" fmla="*/ 0 h 30"/>
                <a:gd name="T2" fmla="*/ 15 w 30"/>
                <a:gd name="T3" fmla="*/ 0 h 30"/>
                <a:gd name="T4" fmla="*/ 15 w 30"/>
                <a:gd name="T5" fmla="*/ 7 h 30"/>
                <a:gd name="T6" fmla="*/ 15 w 30"/>
                <a:gd name="T7" fmla="*/ 7 h 30"/>
                <a:gd name="T8" fmla="*/ 23 w 30"/>
                <a:gd name="T9" fmla="*/ 15 h 30"/>
                <a:gd name="T10" fmla="*/ 15 w 30"/>
                <a:gd name="T11" fmla="*/ 23 h 30"/>
                <a:gd name="T12" fmla="*/ 15 w 30"/>
                <a:gd name="T13" fmla="*/ 23 h 30"/>
                <a:gd name="T14" fmla="*/ 15 w 30"/>
                <a:gd name="T15" fmla="*/ 23 h 30"/>
                <a:gd name="T16" fmla="*/ 15 w 30"/>
                <a:gd name="T17" fmla="*/ 30 h 30"/>
                <a:gd name="T18" fmla="*/ 15 w 30"/>
                <a:gd name="T19" fmla="*/ 30 h 30"/>
                <a:gd name="T20" fmla="*/ 30 w 30"/>
                <a:gd name="T21" fmla="*/ 15 h 30"/>
                <a:gd name="T22" fmla="*/ 15 w 30"/>
                <a:gd name="T23" fmla="*/ 0 h 30"/>
                <a:gd name="T24" fmla="*/ 15 w 30"/>
                <a:gd name="T25" fmla="*/ 0 h 30"/>
                <a:gd name="T26" fmla="*/ 0 w 30"/>
                <a:gd name="T27" fmla="*/ 15 h 30"/>
                <a:gd name="T28" fmla="*/ 15 w 30"/>
                <a:gd name="T29" fmla="*/ 30 h 30"/>
                <a:gd name="T30" fmla="*/ 15 w 30"/>
                <a:gd name="T31" fmla="*/ 23 h 30"/>
                <a:gd name="T32" fmla="*/ 7 w 30"/>
                <a:gd name="T33" fmla="*/ 15 h 30"/>
                <a:gd name="T34" fmla="*/ 15 w 30"/>
                <a:gd name="T35" fmla="*/ 7 h 30"/>
                <a:gd name="T36" fmla="*/ 15 w 30"/>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0">
                  <a:moveTo>
                    <a:pt x="15" y="0"/>
                  </a:moveTo>
                  <a:cubicBezTo>
                    <a:pt x="15" y="0"/>
                    <a:pt x="15" y="0"/>
                    <a:pt x="15" y="0"/>
                  </a:cubicBezTo>
                  <a:cubicBezTo>
                    <a:pt x="15" y="7"/>
                    <a:pt x="15" y="7"/>
                    <a:pt x="15" y="7"/>
                  </a:cubicBezTo>
                  <a:cubicBezTo>
                    <a:pt x="15" y="7"/>
                    <a:pt x="15" y="7"/>
                    <a:pt x="15" y="7"/>
                  </a:cubicBezTo>
                  <a:cubicBezTo>
                    <a:pt x="19" y="7"/>
                    <a:pt x="23" y="10"/>
                    <a:pt x="23" y="15"/>
                  </a:cubicBezTo>
                  <a:cubicBezTo>
                    <a:pt x="23" y="20"/>
                    <a:pt x="19" y="23"/>
                    <a:pt x="15" y="23"/>
                  </a:cubicBezTo>
                  <a:cubicBezTo>
                    <a:pt x="15" y="23"/>
                    <a:pt x="15" y="23"/>
                    <a:pt x="15" y="23"/>
                  </a:cubicBezTo>
                  <a:cubicBezTo>
                    <a:pt x="15" y="23"/>
                    <a:pt x="15" y="23"/>
                    <a:pt x="15" y="23"/>
                  </a:cubicBezTo>
                  <a:cubicBezTo>
                    <a:pt x="15" y="30"/>
                    <a:pt x="15" y="30"/>
                    <a:pt x="15" y="30"/>
                  </a:cubicBezTo>
                  <a:cubicBezTo>
                    <a:pt x="15" y="30"/>
                    <a:pt x="15" y="30"/>
                    <a:pt x="15" y="30"/>
                  </a:cubicBezTo>
                  <a:cubicBezTo>
                    <a:pt x="23" y="30"/>
                    <a:pt x="30" y="23"/>
                    <a:pt x="30" y="15"/>
                  </a:cubicBezTo>
                  <a:cubicBezTo>
                    <a:pt x="30" y="7"/>
                    <a:pt x="23" y="0"/>
                    <a:pt x="15" y="0"/>
                  </a:cubicBezTo>
                  <a:close/>
                  <a:moveTo>
                    <a:pt x="15" y="0"/>
                  </a:moveTo>
                  <a:cubicBezTo>
                    <a:pt x="6" y="0"/>
                    <a:pt x="0" y="7"/>
                    <a:pt x="0" y="15"/>
                  </a:cubicBezTo>
                  <a:cubicBezTo>
                    <a:pt x="0" y="23"/>
                    <a:pt x="6" y="30"/>
                    <a:pt x="15" y="30"/>
                  </a:cubicBezTo>
                  <a:cubicBezTo>
                    <a:pt x="15" y="23"/>
                    <a:pt x="15" y="23"/>
                    <a:pt x="15" y="23"/>
                  </a:cubicBezTo>
                  <a:cubicBezTo>
                    <a:pt x="10" y="23"/>
                    <a:pt x="7" y="20"/>
                    <a:pt x="7" y="15"/>
                  </a:cubicBezTo>
                  <a:cubicBezTo>
                    <a:pt x="7" y="10"/>
                    <a:pt x="10" y="7"/>
                    <a:pt x="15" y="7"/>
                  </a:cubicBezTo>
                  <a:lnTo>
                    <a:pt x="15" y="0"/>
                  </a:lnTo>
                  <a:close/>
                </a:path>
              </a:pathLst>
            </a:custGeom>
            <a:solidFill>
              <a:schemeClr val="accent4"/>
            </a:solidFill>
            <a:ln>
              <a:noFill/>
            </a:ln>
          </p:spPr>
          <p:txBody>
            <a:bodyPr anchor="ctr"/>
            <a:lstStyle/>
            <a:p>
              <a:pPr algn="ctr"/>
              <a:endParaRPr/>
            </a:p>
          </p:txBody>
        </p:sp>
        <p:sp>
          <p:nvSpPr>
            <p:cNvPr id="496" name="ïṣḷîdé">
              <a:extLst>
                <a:ext uri="{FF2B5EF4-FFF2-40B4-BE49-F238E27FC236}">
                  <a16:creationId xmlns:a16="http://schemas.microsoft.com/office/drawing/2014/main" id="{6A5DFA3E-F951-4C61-BF7B-154C3A0944BD}"/>
                </a:ext>
              </a:extLst>
            </p:cNvPr>
            <p:cNvSpPr/>
            <p:nvPr/>
          </p:nvSpPr>
          <p:spPr bwMode="auto">
            <a:xfrm>
              <a:off x="8463203" y="4900842"/>
              <a:ext cx="205540" cy="74310"/>
            </a:xfrm>
            <a:custGeom>
              <a:avLst/>
              <a:gdLst>
                <a:gd name="T0" fmla="*/ 18 w 36"/>
                <a:gd name="T1" fmla="*/ 0 h 13"/>
                <a:gd name="T2" fmla="*/ 1 w 36"/>
                <a:gd name="T3" fmla="*/ 9 h 13"/>
                <a:gd name="T4" fmla="*/ 1 w 36"/>
                <a:gd name="T5" fmla="*/ 12 h 13"/>
                <a:gd name="T6" fmla="*/ 3 w 36"/>
                <a:gd name="T7" fmla="*/ 13 h 13"/>
                <a:gd name="T8" fmla="*/ 4 w 36"/>
                <a:gd name="T9" fmla="*/ 12 h 13"/>
                <a:gd name="T10" fmla="*/ 18 w 36"/>
                <a:gd name="T11" fmla="*/ 4 h 13"/>
                <a:gd name="T12" fmla="*/ 31 w 36"/>
                <a:gd name="T13" fmla="*/ 12 h 13"/>
                <a:gd name="T14" fmla="*/ 35 w 36"/>
                <a:gd name="T15" fmla="*/ 12 h 13"/>
                <a:gd name="T16" fmla="*/ 35 w 36"/>
                <a:gd name="T17" fmla="*/ 9 h 13"/>
                <a:gd name="T18" fmla="*/ 18 w 3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3">
                  <a:moveTo>
                    <a:pt x="18" y="0"/>
                  </a:moveTo>
                  <a:cubicBezTo>
                    <a:pt x="11" y="0"/>
                    <a:pt x="4" y="3"/>
                    <a:pt x="1" y="9"/>
                  </a:cubicBezTo>
                  <a:cubicBezTo>
                    <a:pt x="0" y="10"/>
                    <a:pt x="0" y="11"/>
                    <a:pt x="1" y="12"/>
                  </a:cubicBezTo>
                  <a:cubicBezTo>
                    <a:pt x="2" y="12"/>
                    <a:pt x="2" y="13"/>
                    <a:pt x="3" y="13"/>
                  </a:cubicBezTo>
                  <a:cubicBezTo>
                    <a:pt x="3" y="13"/>
                    <a:pt x="4" y="12"/>
                    <a:pt x="4" y="12"/>
                  </a:cubicBezTo>
                  <a:cubicBezTo>
                    <a:pt x="7" y="7"/>
                    <a:pt x="12" y="4"/>
                    <a:pt x="18" y="4"/>
                  </a:cubicBezTo>
                  <a:cubicBezTo>
                    <a:pt x="23" y="4"/>
                    <a:pt x="28" y="7"/>
                    <a:pt x="31" y="12"/>
                  </a:cubicBezTo>
                  <a:cubicBezTo>
                    <a:pt x="32" y="13"/>
                    <a:pt x="33" y="13"/>
                    <a:pt x="35" y="12"/>
                  </a:cubicBezTo>
                  <a:cubicBezTo>
                    <a:pt x="36" y="11"/>
                    <a:pt x="36" y="10"/>
                    <a:pt x="35" y="9"/>
                  </a:cubicBezTo>
                  <a:cubicBezTo>
                    <a:pt x="31" y="3"/>
                    <a:pt x="25" y="0"/>
                    <a:pt x="18" y="0"/>
                  </a:cubicBezTo>
                  <a:close/>
                </a:path>
              </a:pathLst>
            </a:custGeom>
            <a:solidFill>
              <a:schemeClr val="accent4"/>
            </a:solidFill>
            <a:ln>
              <a:noFill/>
            </a:ln>
          </p:spPr>
          <p:txBody>
            <a:bodyPr anchor="ctr"/>
            <a:lstStyle/>
            <a:p>
              <a:pPr algn="ctr"/>
              <a:endParaRPr/>
            </a:p>
          </p:txBody>
        </p:sp>
        <p:sp>
          <p:nvSpPr>
            <p:cNvPr id="497" name="išļîdê">
              <a:extLst>
                <a:ext uri="{FF2B5EF4-FFF2-40B4-BE49-F238E27FC236}">
                  <a16:creationId xmlns:a16="http://schemas.microsoft.com/office/drawing/2014/main" id="{3907B1F2-3462-4A1D-8921-E671CBCABB9E}"/>
                </a:ext>
              </a:extLst>
            </p:cNvPr>
            <p:cNvSpPr/>
            <p:nvPr/>
          </p:nvSpPr>
          <p:spPr bwMode="auto">
            <a:xfrm>
              <a:off x="8309839" y="4753803"/>
              <a:ext cx="301985" cy="352579"/>
            </a:xfrm>
            <a:custGeom>
              <a:avLst/>
              <a:gdLst>
                <a:gd name="T0" fmla="*/ 36 w 53"/>
                <a:gd name="T1" fmla="*/ 22 h 62"/>
                <a:gd name="T2" fmla="*/ 37 w 53"/>
                <a:gd name="T3" fmla="*/ 23 h 62"/>
                <a:gd name="T4" fmla="*/ 51 w 53"/>
                <a:gd name="T5" fmla="*/ 17 h 62"/>
                <a:gd name="T6" fmla="*/ 53 w 53"/>
                <a:gd name="T7" fmla="*/ 12 h 62"/>
                <a:gd name="T8" fmla="*/ 48 w 53"/>
                <a:gd name="T9" fmla="*/ 11 h 62"/>
                <a:gd name="T10" fmla="*/ 39 w 53"/>
                <a:gd name="T11" fmla="*/ 15 h 62"/>
                <a:gd name="T12" fmla="*/ 38 w 53"/>
                <a:gd name="T13" fmla="*/ 15 h 62"/>
                <a:gd name="T14" fmla="*/ 23 w 53"/>
                <a:gd name="T15" fmla="*/ 0 h 62"/>
                <a:gd name="T16" fmla="*/ 21 w 53"/>
                <a:gd name="T17" fmla="*/ 0 h 62"/>
                <a:gd name="T18" fmla="*/ 0 w 53"/>
                <a:gd name="T19" fmla="*/ 21 h 62"/>
                <a:gd name="T20" fmla="*/ 0 w 53"/>
                <a:gd name="T21" fmla="*/ 22 h 62"/>
                <a:gd name="T22" fmla="*/ 15 w 53"/>
                <a:gd name="T23" fmla="*/ 35 h 62"/>
                <a:gd name="T24" fmla="*/ 15 w 53"/>
                <a:gd name="T25" fmla="*/ 36 h 62"/>
                <a:gd name="T26" fmla="*/ 8 w 53"/>
                <a:gd name="T27" fmla="*/ 52 h 62"/>
                <a:gd name="T28" fmla="*/ 8 w 53"/>
                <a:gd name="T29" fmla="*/ 54 h 62"/>
                <a:gd name="T30" fmla="*/ 13 w 53"/>
                <a:gd name="T31" fmla="*/ 60 h 62"/>
                <a:gd name="T32" fmla="*/ 16 w 53"/>
                <a:gd name="T33" fmla="*/ 62 h 62"/>
                <a:gd name="T34" fmla="*/ 19 w 53"/>
                <a:gd name="T35" fmla="*/ 61 h 62"/>
                <a:gd name="T36" fmla="*/ 20 w 53"/>
                <a:gd name="T37" fmla="*/ 55 h 62"/>
                <a:gd name="T38" fmla="*/ 18 w 53"/>
                <a:gd name="T39" fmla="*/ 53 h 62"/>
                <a:gd name="T40" fmla="*/ 18 w 53"/>
                <a:gd name="T41" fmla="*/ 51 h 62"/>
                <a:gd name="T42" fmla="*/ 25 w 53"/>
                <a:gd name="T43" fmla="*/ 34 h 62"/>
                <a:gd name="T44" fmla="*/ 25 w 53"/>
                <a:gd name="T45" fmla="*/ 32 h 62"/>
                <a:gd name="T46" fmla="*/ 17 w 53"/>
                <a:gd name="T47" fmla="*/ 25 h 62"/>
                <a:gd name="T48" fmla="*/ 17 w 53"/>
                <a:gd name="T49" fmla="*/ 23 h 62"/>
                <a:gd name="T50" fmla="*/ 26 w 53"/>
                <a:gd name="T51" fmla="*/ 14 h 62"/>
                <a:gd name="T52" fmla="*/ 27 w 53"/>
                <a:gd name="T53" fmla="*/ 15 h 62"/>
                <a:gd name="T54" fmla="*/ 36 w 53"/>
                <a:gd name="T55"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62">
                  <a:moveTo>
                    <a:pt x="36" y="22"/>
                  </a:moveTo>
                  <a:cubicBezTo>
                    <a:pt x="36" y="23"/>
                    <a:pt x="37" y="23"/>
                    <a:pt x="37" y="23"/>
                  </a:cubicBezTo>
                  <a:cubicBezTo>
                    <a:pt x="51" y="17"/>
                    <a:pt x="51" y="17"/>
                    <a:pt x="51" y="17"/>
                  </a:cubicBezTo>
                  <a:cubicBezTo>
                    <a:pt x="53" y="16"/>
                    <a:pt x="53" y="14"/>
                    <a:pt x="53" y="12"/>
                  </a:cubicBezTo>
                  <a:cubicBezTo>
                    <a:pt x="52" y="11"/>
                    <a:pt x="50" y="10"/>
                    <a:pt x="48" y="11"/>
                  </a:cubicBezTo>
                  <a:cubicBezTo>
                    <a:pt x="39" y="15"/>
                    <a:pt x="39" y="15"/>
                    <a:pt x="39" y="15"/>
                  </a:cubicBezTo>
                  <a:cubicBezTo>
                    <a:pt x="39" y="15"/>
                    <a:pt x="38" y="15"/>
                    <a:pt x="38" y="15"/>
                  </a:cubicBezTo>
                  <a:cubicBezTo>
                    <a:pt x="23" y="0"/>
                    <a:pt x="23" y="0"/>
                    <a:pt x="23" y="0"/>
                  </a:cubicBezTo>
                  <a:cubicBezTo>
                    <a:pt x="22" y="0"/>
                    <a:pt x="22" y="0"/>
                    <a:pt x="21" y="0"/>
                  </a:cubicBezTo>
                  <a:cubicBezTo>
                    <a:pt x="0" y="21"/>
                    <a:pt x="0" y="21"/>
                    <a:pt x="0" y="21"/>
                  </a:cubicBezTo>
                  <a:cubicBezTo>
                    <a:pt x="0" y="21"/>
                    <a:pt x="0" y="22"/>
                    <a:pt x="0" y="22"/>
                  </a:cubicBezTo>
                  <a:cubicBezTo>
                    <a:pt x="3" y="25"/>
                    <a:pt x="12" y="32"/>
                    <a:pt x="15" y="35"/>
                  </a:cubicBezTo>
                  <a:cubicBezTo>
                    <a:pt x="15" y="35"/>
                    <a:pt x="15" y="36"/>
                    <a:pt x="15" y="36"/>
                  </a:cubicBezTo>
                  <a:cubicBezTo>
                    <a:pt x="8" y="52"/>
                    <a:pt x="8" y="52"/>
                    <a:pt x="8" y="52"/>
                  </a:cubicBezTo>
                  <a:cubicBezTo>
                    <a:pt x="8" y="52"/>
                    <a:pt x="8" y="53"/>
                    <a:pt x="8" y="54"/>
                  </a:cubicBezTo>
                  <a:cubicBezTo>
                    <a:pt x="13" y="60"/>
                    <a:pt x="13" y="60"/>
                    <a:pt x="13" y="60"/>
                  </a:cubicBezTo>
                  <a:cubicBezTo>
                    <a:pt x="14" y="61"/>
                    <a:pt x="15" y="62"/>
                    <a:pt x="16" y="62"/>
                  </a:cubicBezTo>
                  <a:cubicBezTo>
                    <a:pt x="17" y="62"/>
                    <a:pt x="18" y="62"/>
                    <a:pt x="19" y="61"/>
                  </a:cubicBezTo>
                  <a:cubicBezTo>
                    <a:pt x="21" y="60"/>
                    <a:pt x="21" y="57"/>
                    <a:pt x="20" y="55"/>
                  </a:cubicBezTo>
                  <a:cubicBezTo>
                    <a:pt x="18" y="53"/>
                    <a:pt x="18" y="53"/>
                    <a:pt x="18" y="53"/>
                  </a:cubicBezTo>
                  <a:cubicBezTo>
                    <a:pt x="18" y="52"/>
                    <a:pt x="18" y="51"/>
                    <a:pt x="18" y="51"/>
                  </a:cubicBezTo>
                  <a:cubicBezTo>
                    <a:pt x="25" y="34"/>
                    <a:pt x="25" y="34"/>
                    <a:pt x="25" y="34"/>
                  </a:cubicBezTo>
                  <a:cubicBezTo>
                    <a:pt x="25" y="33"/>
                    <a:pt x="25" y="33"/>
                    <a:pt x="25" y="32"/>
                  </a:cubicBezTo>
                  <a:cubicBezTo>
                    <a:pt x="23" y="31"/>
                    <a:pt x="19" y="27"/>
                    <a:pt x="17" y="25"/>
                  </a:cubicBezTo>
                  <a:cubicBezTo>
                    <a:pt x="17" y="24"/>
                    <a:pt x="17" y="24"/>
                    <a:pt x="17" y="23"/>
                  </a:cubicBezTo>
                  <a:cubicBezTo>
                    <a:pt x="26" y="14"/>
                    <a:pt x="26" y="14"/>
                    <a:pt x="26" y="14"/>
                  </a:cubicBezTo>
                  <a:cubicBezTo>
                    <a:pt x="26" y="14"/>
                    <a:pt x="27" y="14"/>
                    <a:pt x="27" y="15"/>
                  </a:cubicBezTo>
                  <a:lnTo>
                    <a:pt x="36" y="22"/>
                  </a:lnTo>
                  <a:close/>
                </a:path>
              </a:pathLst>
            </a:custGeom>
            <a:solidFill>
              <a:schemeClr val="accent4"/>
            </a:solidFill>
            <a:ln>
              <a:noFill/>
            </a:ln>
          </p:spPr>
          <p:txBody>
            <a:bodyPr anchor="ctr"/>
            <a:lstStyle/>
            <a:p>
              <a:pPr algn="ctr"/>
              <a:endParaRPr/>
            </a:p>
          </p:txBody>
        </p:sp>
        <p:sp>
          <p:nvSpPr>
            <p:cNvPr id="498" name="îŝļïďè">
              <a:extLst>
                <a:ext uri="{FF2B5EF4-FFF2-40B4-BE49-F238E27FC236}">
                  <a16:creationId xmlns:a16="http://schemas.microsoft.com/office/drawing/2014/main" id="{617A9EC6-3EA5-42A1-9093-927D7D548800}"/>
                </a:ext>
              </a:extLst>
            </p:cNvPr>
            <p:cNvSpPr/>
            <p:nvPr/>
          </p:nvSpPr>
          <p:spPr bwMode="auto">
            <a:xfrm>
              <a:off x="6885293" y="2622517"/>
              <a:ext cx="34783" cy="39526"/>
            </a:xfrm>
            <a:custGeom>
              <a:avLst/>
              <a:gdLst>
                <a:gd name="T0" fmla="*/ 0 w 6"/>
                <a:gd name="T1" fmla="*/ 7 h 7"/>
                <a:gd name="T2" fmla="*/ 6 w 6"/>
                <a:gd name="T3" fmla="*/ 7 h 7"/>
                <a:gd name="T4" fmla="*/ 6 w 6"/>
                <a:gd name="T5" fmla="*/ 0 h 7"/>
                <a:gd name="T6" fmla="*/ 0 w 6"/>
                <a:gd name="T7" fmla="*/ 7 h 7"/>
              </a:gdLst>
              <a:ahLst/>
              <a:cxnLst>
                <a:cxn ang="0">
                  <a:pos x="T0" y="T1"/>
                </a:cxn>
                <a:cxn ang="0">
                  <a:pos x="T2" y="T3"/>
                </a:cxn>
                <a:cxn ang="0">
                  <a:pos x="T4" y="T5"/>
                </a:cxn>
                <a:cxn ang="0">
                  <a:pos x="T6" y="T7"/>
                </a:cxn>
              </a:cxnLst>
              <a:rect l="0" t="0" r="r" b="b"/>
              <a:pathLst>
                <a:path w="6" h="7">
                  <a:moveTo>
                    <a:pt x="0" y="7"/>
                  </a:moveTo>
                  <a:cubicBezTo>
                    <a:pt x="6" y="7"/>
                    <a:pt x="6" y="7"/>
                    <a:pt x="6" y="7"/>
                  </a:cubicBezTo>
                  <a:cubicBezTo>
                    <a:pt x="6" y="0"/>
                    <a:pt x="6" y="0"/>
                    <a:pt x="6" y="0"/>
                  </a:cubicBezTo>
                  <a:cubicBezTo>
                    <a:pt x="4" y="3"/>
                    <a:pt x="2" y="5"/>
                    <a:pt x="0" y="7"/>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499" name="ïšḷîḓe">
              <a:extLst>
                <a:ext uri="{FF2B5EF4-FFF2-40B4-BE49-F238E27FC236}">
                  <a16:creationId xmlns:a16="http://schemas.microsoft.com/office/drawing/2014/main" id="{53B8D906-1ED2-4BDB-92DA-A8F3F15CA9A2}"/>
                </a:ext>
              </a:extLst>
            </p:cNvPr>
            <p:cNvSpPr/>
            <p:nvPr/>
          </p:nvSpPr>
          <p:spPr bwMode="auto">
            <a:xfrm>
              <a:off x="7637883" y="5055788"/>
              <a:ext cx="188147" cy="188148"/>
            </a:xfrm>
            <a:custGeom>
              <a:avLst/>
              <a:gdLst>
                <a:gd name="T0" fmla="*/ 8 w 33"/>
                <a:gd name="T1" fmla="*/ 30 h 33"/>
                <a:gd name="T2" fmla="*/ 17 w 33"/>
                <a:gd name="T3" fmla="*/ 33 h 33"/>
                <a:gd name="T4" fmla="*/ 33 w 33"/>
                <a:gd name="T5" fmla="*/ 17 h 33"/>
                <a:gd name="T6" fmla="*/ 17 w 33"/>
                <a:gd name="T7" fmla="*/ 0 h 33"/>
                <a:gd name="T8" fmla="*/ 0 w 33"/>
                <a:gd name="T9" fmla="*/ 14 h 33"/>
                <a:gd name="T10" fmla="*/ 17 w 33"/>
                <a:gd name="T11" fmla="*/ 14 h 33"/>
                <a:gd name="T12" fmla="*/ 22 w 33"/>
                <a:gd name="T13" fmla="*/ 14 h 33"/>
                <a:gd name="T14" fmla="*/ 18 w 33"/>
                <a:gd name="T15" fmla="*/ 18 h 33"/>
                <a:gd name="T16" fmla="*/ 8 w 33"/>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30"/>
                  </a:moveTo>
                  <a:cubicBezTo>
                    <a:pt x="10" y="32"/>
                    <a:pt x="13" y="33"/>
                    <a:pt x="17" y="33"/>
                  </a:cubicBezTo>
                  <a:cubicBezTo>
                    <a:pt x="26" y="33"/>
                    <a:pt x="33" y="26"/>
                    <a:pt x="33" y="17"/>
                  </a:cubicBezTo>
                  <a:cubicBezTo>
                    <a:pt x="33" y="7"/>
                    <a:pt x="26" y="0"/>
                    <a:pt x="17" y="0"/>
                  </a:cubicBezTo>
                  <a:cubicBezTo>
                    <a:pt x="8" y="0"/>
                    <a:pt x="1" y="6"/>
                    <a:pt x="0" y="14"/>
                  </a:cubicBezTo>
                  <a:cubicBezTo>
                    <a:pt x="17" y="14"/>
                    <a:pt x="17" y="14"/>
                    <a:pt x="17" y="14"/>
                  </a:cubicBezTo>
                  <a:cubicBezTo>
                    <a:pt x="22" y="14"/>
                    <a:pt x="22" y="14"/>
                    <a:pt x="22" y="14"/>
                  </a:cubicBezTo>
                  <a:cubicBezTo>
                    <a:pt x="18" y="18"/>
                    <a:pt x="18" y="18"/>
                    <a:pt x="18" y="18"/>
                  </a:cubicBezTo>
                  <a:lnTo>
                    <a:pt x="8" y="30"/>
                  </a:lnTo>
                  <a:close/>
                </a:path>
              </a:pathLst>
            </a:custGeom>
            <a:solidFill>
              <a:schemeClr val="accent4"/>
            </a:solidFill>
            <a:ln>
              <a:noFill/>
            </a:ln>
          </p:spPr>
          <p:txBody>
            <a:bodyPr anchor="ctr"/>
            <a:lstStyle/>
            <a:p>
              <a:pPr algn="ctr"/>
              <a:endParaRPr/>
            </a:p>
          </p:txBody>
        </p:sp>
        <p:sp>
          <p:nvSpPr>
            <p:cNvPr id="500" name="ïšlíḑê">
              <a:extLst>
                <a:ext uri="{FF2B5EF4-FFF2-40B4-BE49-F238E27FC236}">
                  <a16:creationId xmlns:a16="http://schemas.microsoft.com/office/drawing/2014/main" id="{F1E46989-7840-491D-9E43-B28BC5C36D56}"/>
                </a:ext>
              </a:extLst>
            </p:cNvPr>
            <p:cNvSpPr/>
            <p:nvPr/>
          </p:nvSpPr>
          <p:spPr bwMode="auto">
            <a:xfrm>
              <a:off x="7346967" y="5152233"/>
              <a:ext cx="387363" cy="273525"/>
            </a:xfrm>
            <a:custGeom>
              <a:avLst/>
              <a:gdLst>
                <a:gd name="T0" fmla="*/ 30 w 68"/>
                <a:gd name="T1" fmla="*/ 34 h 48"/>
                <a:gd name="T2" fmla="*/ 30 w 68"/>
                <a:gd name="T3" fmla="*/ 35 h 48"/>
                <a:gd name="T4" fmla="*/ 30 w 68"/>
                <a:gd name="T5" fmla="*/ 37 h 48"/>
                <a:gd name="T6" fmla="*/ 30 w 68"/>
                <a:gd name="T7" fmla="*/ 44 h 48"/>
                <a:gd name="T8" fmla="*/ 37 w 68"/>
                <a:gd name="T9" fmla="*/ 48 h 48"/>
                <a:gd name="T10" fmla="*/ 37 w 68"/>
                <a:gd name="T11" fmla="*/ 37 h 48"/>
                <a:gd name="T12" fmla="*/ 37 w 68"/>
                <a:gd name="T13" fmla="*/ 35 h 48"/>
                <a:gd name="T14" fmla="*/ 37 w 68"/>
                <a:gd name="T15" fmla="*/ 34 h 48"/>
                <a:gd name="T16" fmla="*/ 57 w 68"/>
                <a:gd name="T17" fmla="*/ 12 h 48"/>
                <a:gd name="T18" fmla="*/ 68 w 68"/>
                <a:gd name="T19" fmla="*/ 0 h 48"/>
                <a:gd name="T20" fmla="*/ 51 w 68"/>
                <a:gd name="T21" fmla="*/ 0 h 48"/>
                <a:gd name="T22" fmla="*/ 0 w 68"/>
                <a:gd name="T23" fmla="*/ 0 h 48"/>
                <a:gd name="T24" fmla="*/ 30 w 68"/>
                <a:gd name="T2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48">
                  <a:moveTo>
                    <a:pt x="30" y="34"/>
                  </a:moveTo>
                  <a:cubicBezTo>
                    <a:pt x="30" y="35"/>
                    <a:pt x="30" y="35"/>
                    <a:pt x="30" y="35"/>
                  </a:cubicBezTo>
                  <a:cubicBezTo>
                    <a:pt x="30" y="37"/>
                    <a:pt x="30" y="37"/>
                    <a:pt x="30" y="37"/>
                  </a:cubicBezTo>
                  <a:cubicBezTo>
                    <a:pt x="30" y="44"/>
                    <a:pt x="30" y="44"/>
                    <a:pt x="30" y="44"/>
                  </a:cubicBezTo>
                  <a:cubicBezTo>
                    <a:pt x="33" y="45"/>
                    <a:pt x="35" y="47"/>
                    <a:pt x="37" y="48"/>
                  </a:cubicBezTo>
                  <a:cubicBezTo>
                    <a:pt x="37" y="37"/>
                    <a:pt x="37" y="37"/>
                    <a:pt x="37" y="37"/>
                  </a:cubicBezTo>
                  <a:cubicBezTo>
                    <a:pt x="37" y="35"/>
                    <a:pt x="37" y="35"/>
                    <a:pt x="37" y="35"/>
                  </a:cubicBezTo>
                  <a:cubicBezTo>
                    <a:pt x="37" y="34"/>
                    <a:pt x="37" y="34"/>
                    <a:pt x="37" y="34"/>
                  </a:cubicBezTo>
                  <a:cubicBezTo>
                    <a:pt x="57" y="12"/>
                    <a:pt x="57" y="12"/>
                    <a:pt x="57" y="12"/>
                  </a:cubicBezTo>
                  <a:cubicBezTo>
                    <a:pt x="68" y="0"/>
                    <a:pt x="68" y="0"/>
                    <a:pt x="68" y="0"/>
                  </a:cubicBezTo>
                  <a:cubicBezTo>
                    <a:pt x="51" y="0"/>
                    <a:pt x="51" y="0"/>
                    <a:pt x="51" y="0"/>
                  </a:cubicBezTo>
                  <a:cubicBezTo>
                    <a:pt x="0" y="0"/>
                    <a:pt x="0" y="0"/>
                    <a:pt x="0" y="0"/>
                  </a:cubicBezTo>
                  <a:lnTo>
                    <a:pt x="30" y="34"/>
                  </a:lnTo>
                  <a:close/>
                </a:path>
              </a:pathLst>
            </a:custGeom>
            <a:solidFill>
              <a:schemeClr val="accent4"/>
            </a:solidFill>
            <a:ln>
              <a:noFill/>
            </a:ln>
          </p:spPr>
          <p:txBody>
            <a:bodyPr anchor="ctr"/>
            <a:lstStyle/>
            <a:p>
              <a:pPr algn="ctr"/>
              <a:endParaRPr/>
            </a:p>
          </p:txBody>
        </p:sp>
        <p:sp>
          <p:nvSpPr>
            <p:cNvPr id="501" name="íṡḷíḓè">
              <a:extLst>
                <a:ext uri="{FF2B5EF4-FFF2-40B4-BE49-F238E27FC236}">
                  <a16:creationId xmlns:a16="http://schemas.microsoft.com/office/drawing/2014/main" id="{EAFE3DED-7F60-4B71-BF36-ABAC8D09A3F2}"/>
                </a:ext>
              </a:extLst>
            </p:cNvPr>
            <p:cNvSpPr/>
            <p:nvPr/>
          </p:nvSpPr>
          <p:spPr bwMode="auto">
            <a:xfrm>
              <a:off x="6565917" y="2889718"/>
              <a:ext cx="308309" cy="347836"/>
            </a:xfrm>
            <a:custGeom>
              <a:avLst/>
              <a:gdLst>
                <a:gd name="T0" fmla="*/ 0 w 54"/>
                <a:gd name="T1" fmla="*/ 61 h 61"/>
                <a:gd name="T2" fmla="*/ 11 w 54"/>
                <a:gd name="T3" fmla="*/ 50 h 61"/>
                <a:gd name="T4" fmla="*/ 11 w 54"/>
                <a:gd name="T5" fmla="*/ 50 h 61"/>
                <a:gd name="T6" fmla="*/ 11 w 54"/>
                <a:gd name="T7" fmla="*/ 32 h 61"/>
                <a:gd name="T8" fmla="*/ 0 w 54"/>
                <a:gd name="T9" fmla="*/ 61 h 61"/>
                <a:gd name="T10" fmla="*/ 0 w 54"/>
                <a:gd name="T11" fmla="*/ 61 h 61"/>
                <a:gd name="T12" fmla="*/ 20 w 54"/>
                <a:gd name="T13" fmla="*/ 14 h 61"/>
                <a:gd name="T14" fmla="*/ 47 w 54"/>
                <a:gd name="T15" fmla="*/ 14 h 61"/>
                <a:gd name="T16" fmla="*/ 47 w 54"/>
                <a:gd name="T17" fmla="*/ 40 h 61"/>
                <a:gd name="T18" fmla="*/ 43 w 54"/>
                <a:gd name="T19" fmla="*/ 39 h 61"/>
                <a:gd name="T20" fmla="*/ 32 w 54"/>
                <a:gd name="T21" fmla="*/ 50 h 61"/>
                <a:gd name="T22" fmla="*/ 43 w 54"/>
                <a:gd name="T23" fmla="*/ 61 h 61"/>
                <a:gd name="T24" fmla="*/ 54 w 54"/>
                <a:gd name="T25" fmla="*/ 50 h 61"/>
                <a:gd name="T26" fmla="*/ 54 w 54"/>
                <a:gd name="T27" fmla="*/ 50 h 61"/>
                <a:gd name="T28" fmla="*/ 54 w 54"/>
                <a:gd name="T29" fmla="*/ 50 h 61"/>
                <a:gd name="T30" fmla="*/ 54 w 54"/>
                <a:gd name="T31" fmla="*/ 14 h 61"/>
                <a:gd name="T32" fmla="*/ 54 w 54"/>
                <a:gd name="T33" fmla="*/ 0 h 61"/>
                <a:gd name="T34" fmla="*/ 47 w 54"/>
                <a:gd name="T35" fmla="*/ 0 h 61"/>
                <a:gd name="T36" fmla="*/ 28 w 54"/>
                <a:gd name="T37" fmla="*/ 0 h 61"/>
                <a:gd name="T38" fmla="*/ 20 w 54"/>
                <a:gd name="T39" fmla="*/ 1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61">
                  <a:moveTo>
                    <a:pt x="0" y="61"/>
                  </a:moveTo>
                  <a:cubicBezTo>
                    <a:pt x="6" y="61"/>
                    <a:pt x="11" y="56"/>
                    <a:pt x="11" y="50"/>
                  </a:cubicBezTo>
                  <a:cubicBezTo>
                    <a:pt x="11" y="50"/>
                    <a:pt x="11" y="50"/>
                    <a:pt x="11" y="50"/>
                  </a:cubicBezTo>
                  <a:cubicBezTo>
                    <a:pt x="11" y="32"/>
                    <a:pt x="11" y="32"/>
                    <a:pt x="11" y="32"/>
                  </a:cubicBezTo>
                  <a:cubicBezTo>
                    <a:pt x="7" y="42"/>
                    <a:pt x="3" y="51"/>
                    <a:pt x="0" y="61"/>
                  </a:cubicBezTo>
                  <a:cubicBezTo>
                    <a:pt x="0" y="61"/>
                    <a:pt x="0" y="61"/>
                    <a:pt x="0" y="61"/>
                  </a:cubicBezTo>
                  <a:close/>
                  <a:moveTo>
                    <a:pt x="20" y="14"/>
                  </a:moveTo>
                  <a:cubicBezTo>
                    <a:pt x="47" y="14"/>
                    <a:pt x="47" y="14"/>
                    <a:pt x="47" y="14"/>
                  </a:cubicBezTo>
                  <a:cubicBezTo>
                    <a:pt x="47" y="40"/>
                    <a:pt x="47" y="40"/>
                    <a:pt x="47" y="40"/>
                  </a:cubicBezTo>
                  <a:cubicBezTo>
                    <a:pt x="46" y="39"/>
                    <a:pt x="44" y="39"/>
                    <a:pt x="43" y="39"/>
                  </a:cubicBezTo>
                  <a:cubicBezTo>
                    <a:pt x="37" y="39"/>
                    <a:pt x="32" y="44"/>
                    <a:pt x="32" y="50"/>
                  </a:cubicBezTo>
                  <a:cubicBezTo>
                    <a:pt x="32" y="56"/>
                    <a:pt x="37" y="61"/>
                    <a:pt x="43" y="61"/>
                  </a:cubicBezTo>
                  <a:cubicBezTo>
                    <a:pt x="49" y="61"/>
                    <a:pt x="54" y="56"/>
                    <a:pt x="54" y="50"/>
                  </a:cubicBezTo>
                  <a:cubicBezTo>
                    <a:pt x="54" y="50"/>
                    <a:pt x="54" y="50"/>
                    <a:pt x="54" y="50"/>
                  </a:cubicBezTo>
                  <a:cubicBezTo>
                    <a:pt x="54" y="50"/>
                    <a:pt x="54" y="50"/>
                    <a:pt x="54" y="50"/>
                  </a:cubicBezTo>
                  <a:cubicBezTo>
                    <a:pt x="54" y="14"/>
                    <a:pt x="54" y="14"/>
                    <a:pt x="54" y="14"/>
                  </a:cubicBezTo>
                  <a:cubicBezTo>
                    <a:pt x="54" y="0"/>
                    <a:pt x="54" y="0"/>
                    <a:pt x="54" y="0"/>
                  </a:cubicBezTo>
                  <a:cubicBezTo>
                    <a:pt x="47" y="0"/>
                    <a:pt x="47" y="0"/>
                    <a:pt x="47" y="0"/>
                  </a:cubicBezTo>
                  <a:cubicBezTo>
                    <a:pt x="28" y="0"/>
                    <a:pt x="28" y="0"/>
                    <a:pt x="28" y="0"/>
                  </a:cubicBezTo>
                  <a:cubicBezTo>
                    <a:pt x="25" y="5"/>
                    <a:pt x="22" y="9"/>
                    <a:pt x="20" y="14"/>
                  </a:cubicBezTo>
                  <a:close/>
                </a:path>
              </a:pathLst>
            </a:custGeom>
            <a:solidFill>
              <a:schemeClr val="accent4"/>
            </a:solidFill>
            <a:ln>
              <a:noFill/>
            </a:ln>
          </p:spPr>
          <p:txBody>
            <a:bodyPr anchor="ctr"/>
            <a:lstStyle/>
            <a:p>
              <a:pPr algn="ctr"/>
              <a:endParaRPr/>
            </a:p>
          </p:txBody>
        </p:sp>
        <p:sp>
          <p:nvSpPr>
            <p:cNvPr id="502" name="îṣ1íďê">
              <a:extLst>
                <a:ext uri="{FF2B5EF4-FFF2-40B4-BE49-F238E27FC236}">
                  <a16:creationId xmlns:a16="http://schemas.microsoft.com/office/drawing/2014/main" id="{3DA19A07-70E7-4F98-82D2-DE1C6E9B9D4A}"/>
                </a:ext>
              </a:extLst>
            </p:cNvPr>
            <p:cNvSpPr/>
            <p:nvPr/>
          </p:nvSpPr>
          <p:spPr bwMode="auto">
            <a:xfrm>
              <a:off x="8594432" y="2080209"/>
              <a:ext cx="439538" cy="354160"/>
            </a:xfrm>
            <a:custGeom>
              <a:avLst/>
              <a:gdLst>
                <a:gd name="T0" fmla="*/ 11 w 77"/>
                <a:gd name="T1" fmla="*/ 48 h 62"/>
                <a:gd name="T2" fmla="*/ 32 w 77"/>
                <a:gd name="T3" fmla="*/ 37 h 62"/>
                <a:gd name="T4" fmla="*/ 36 w 77"/>
                <a:gd name="T5" fmla="*/ 37 h 62"/>
                <a:gd name="T6" fmla="*/ 36 w 77"/>
                <a:gd name="T7" fmla="*/ 41 h 62"/>
                <a:gd name="T8" fmla="*/ 36 w 77"/>
                <a:gd name="T9" fmla="*/ 50 h 62"/>
                <a:gd name="T10" fmla="*/ 35 w 77"/>
                <a:gd name="T11" fmla="*/ 62 h 62"/>
                <a:gd name="T12" fmla="*/ 42 w 77"/>
                <a:gd name="T13" fmla="*/ 62 h 62"/>
                <a:gd name="T14" fmla="*/ 41 w 77"/>
                <a:gd name="T15" fmla="*/ 50 h 62"/>
                <a:gd name="T16" fmla="*/ 41 w 77"/>
                <a:gd name="T17" fmla="*/ 41 h 62"/>
                <a:gd name="T18" fmla="*/ 41 w 77"/>
                <a:gd name="T19" fmla="*/ 37 h 62"/>
                <a:gd name="T20" fmla="*/ 45 w 77"/>
                <a:gd name="T21" fmla="*/ 37 h 62"/>
                <a:gd name="T22" fmla="*/ 66 w 77"/>
                <a:gd name="T23" fmla="*/ 48 h 62"/>
                <a:gd name="T24" fmla="*/ 74 w 77"/>
                <a:gd name="T25" fmla="*/ 40 h 62"/>
                <a:gd name="T26" fmla="*/ 74 w 77"/>
                <a:gd name="T27" fmla="*/ 20 h 62"/>
                <a:gd name="T28" fmla="*/ 60 w 77"/>
                <a:gd name="T29" fmla="*/ 14 h 62"/>
                <a:gd name="T30" fmla="*/ 43 w 77"/>
                <a:gd name="T31" fmla="*/ 30 h 62"/>
                <a:gd name="T32" fmla="*/ 42 w 77"/>
                <a:gd name="T33" fmla="*/ 28 h 62"/>
                <a:gd name="T34" fmla="*/ 46 w 77"/>
                <a:gd name="T35" fmla="*/ 19 h 62"/>
                <a:gd name="T36" fmla="*/ 52 w 77"/>
                <a:gd name="T37" fmla="*/ 11 h 62"/>
                <a:gd name="T38" fmla="*/ 22 w 77"/>
                <a:gd name="T39" fmla="*/ 0 h 62"/>
                <a:gd name="T40" fmla="*/ 30 w 77"/>
                <a:gd name="T41" fmla="*/ 19 h 62"/>
                <a:gd name="T42" fmla="*/ 35 w 77"/>
                <a:gd name="T43" fmla="*/ 28 h 62"/>
                <a:gd name="T44" fmla="*/ 34 w 77"/>
                <a:gd name="T45" fmla="*/ 30 h 62"/>
                <a:gd name="T46" fmla="*/ 8 w 77"/>
                <a:gd name="T47" fmla="*/ 13 h 62"/>
                <a:gd name="T48" fmla="*/ 2 w 77"/>
                <a:gd name="T49" fmla="*/ 40 h 62"/>
                <a:gd name="T50" fmla="*/ 11 w 77"/>
                <a:gd name="T51" fmla="*/ 4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62">
                  <a:moveTo>
                    <a:pt x="11" y="48"/>
                  </a:moveTo>
                  <a:cubicBezTo>
                    <a:pt x="19" y="49"/>
                    <a:pt x="25" y="41"/>
                    <a:pt x="32" y="37"/>
                  </a:cubicBezTo>
                  <a:cubicBezTo>
                    <a:pt x="33" y="37"/>
                    <a:pt x="35" y="35"/>
                    <a:pt x="36" y="37"/>
                  </a:cubicBezTo>
                  <a:cubicBezTo>
                    <a:pt x="36" y="38"/>
                    <a:pt x="36" y="40"/>
                    <a:pt x="36" y="41"/>
                  </a:cubicBezTo>
                  <a:cubicBezTo>
                    <a:pt x="36" y="44"/>
                    <a:pt x="36" y="47"/>
                    <a:pt x="36" y="50"/>
                  </a:cubicBezTo>
                  <a:cubicBezTo>
                    <a:pt x="36" y="53"/>
                    <a:pt x="35" y="59"/>
                    <a:pt x="35" y="62"/>
                  </a:cubicBezTo>
                  <a:cubicBezTo>
                    <a:pt x="42" y="62"/>
                    <a:pt x="42" y="62"/>
                    <a:pt x="42" y="62"/>
                  </a:cubicBezTo>
                  <a:cubicBezTo>
                    <a:pt x="41" y="59"/>
                    <a:pt x="41" y="53"/>
                    <a:pt x="41" y="50"/>
                  </a:cubicBezTo>
                  <a:cubicBezTo>
                    <a:pt x="41" y="47"/>
                    <a:pt x="41" y="44"/>
                    <a:pt x="41" y="41"/>
                  </a:cubicBezTo>
                  <a:cubicBezTo>
                    <a:pt x="41" y="40"/>
                    <a:pt x="40" y="38"/>
                    <a:pt x="41" y="37"/>
                  </a:cubicBezTo>
                  <a:cubicBezTo>
                    <a:pt x="42" y="35"/>
                    <a:pt x="44" y="37"/>
                    <a:pt x="45" y="37"/>
                  </a:cubicBezTo>
                  <a:cubicBezTo>
                    <a:pt x="51" y="41"/>
                    <a:pt x="58" y="49"/>
                    <a:pt x="66" y="48"/>
                  </a:cubicBezTo>
                  <a:cubicBezTo>
                    <a:pt x="70" y="48"/>
                    <a:pt x="73" y="44"/>
                    <a:pt x="74" y="40"/>
                  </a:cubicBezTo>
                  <a:cubicBezTo>
                    <a:pt x="76" y="35"/>
                    <a:pt x="77" y="26"/>
                    <a:pt x="74" y="20"/>
                  </a:cubicBezTo>
                  <a:cubicBezTo>
                    <a:pt x="70" y="18"/>
                    <a:pt x="65" y="16"/>
                    <a:pt x="60" y="14"/>
                  </a:cubicBezTo>
                  <a:cubicBezTo>
                    <a:pt x="54" y="18"/>
                    <a:pt x="50" y="29"/>
                    <a:pt x="43" y="30"/>
                  </a:cubicBezTo>
                  <a:cubicBezTo>
                    <a:pt x="41" y="30"/>
                    <a:pt x="41" y="29"/>
                    <a:pt x="42" y="28"/>
                  </a:cubicBezTo>
                  <a:cubicBezTo>
                    <a:pt x="43" y="24"/>
                    <a:pt x="44" y="21"/>
                    <a:pt x="46" y="19"/>
                  </a:cubicBezTo>
                  <a:cubicBezTo>
                    <a:pt x="48" y="16"/>
                    <a:pt x="50" y="14"/>
                    <a:pt x="52" y="11"/>
                  </a:cubicBezTo>
                  <a:cubicBezTo>
                    <a:pt x="42" y="7"/>
                    <a:pt x="32" y="3"/>
                    <a:pt x="22" y="0"/>
                  </a:cubicBezTo>
                  <a:cubicBezTo>
                    <a:pt x="21" y="7"/>
                    <a:pt x="27" y="14"/>
                    <a:pt x="30" y="19"/>
                  </a:cubicBezTo>
                  <a:cubicBezTo>
                    <a:pt x="32" y="21"/>
                    <a:pt x="34" y="24"/>
                    <a:pt x="35" y="28"/>
                  </a:cubicBezTo>
                  <a:cubicBezTo>
                    <a:pt x="36" y="29"/>
                    <a:pt x="36" y="30"/>
                    <a:pt x="34" y="30"/>
                  </a:cubicBezTo>
                  <a:cubicBezTo>
                    <a:pt x="24" y="29"/>
                    <a:pt x="20" y="6"/>
                    <a:pt x="8" y="13"/>
                  </a:cubicBezTo>
                  <a:cubicBezTo>
                    <a:pt x="0" y="18"/>
                    <a:pt x="0" y="32"/>
                    <a:pt x="2" y="40"/>
                  </a:cubicBezTo>
                  <a:cubicBezTo>
                    <a:pt x="4" y="44"/>
                    <a:pt x="6" y="48"/>
                    <a:pt x="11" y="48"/>
                  </a:cubicBezTo>
                  <a:close/>
                </a:path>
              </a:pathLst>
            </a:custGeom>
            <a:solidFill>
              <a:schemeClr val="accent4"/>
            </a:solidFill>
            <a:ln>
              <a:noFill/>
            </a:ln>
          </p:spPr>
          <p:txBody>
            <a:bodyPr anchor="ctr"/>
            <a:lstStyle/>
            <a:p>
              <a:pPr algn="ctr"/>
              <a:endParaRPr/>
            </a:p>
          </p:txBody>
        </p:sp>
        <p:sp>
          <p:nvSpPr>
            <p:cNvPr id="503" name="íŝḷîḍé">
              <a:extLst>
                <a:ext uri="{FF2B5EF4-FFF2-40B4-BE49-F238E27FC236}">
                  <a16:creationId xmlns:a16="http://schemas.microsoft.com/office/drawing/2014/main" id="{78915DC0-15C2-469E-A7CF-001B8417FFDD}"/>
                </a:ext>
              </a:extLst>
            </p:cNvPr>
            <p:cNvSpPr/>
            <p:nvPr/>
          </p:nvSpPr>
          <p:spPr bwMode="auto">
            <a:xfrm>
              <a:off x="9876682" y="3613849"/>
              <a:ext cx="131229" cy="131229"/>
            </a:xfrm>
            <a:custGeom>
              <a:avLst/>
              <a:gdLst>
                <a:gd name="T0" fmla="*/ 11 w 23"/>
                <a:gd name="T1" fmla="*/ 23 h 23"/>
                <a:gd name="T2" fmla="*/ 11 w 23"/>
                <a:gd name="T3" fmla="*/ 23 h 23"/>
                <a:gd name="T4" fmla="*/ 23 w 23"/>
                <a:gd name="T5" fmla="*/ 11 h 23"/>
                <a:gd name="T6" fmla="*/ 11 w 23"/>
                <a:gd name="T7" fmla="*/ 0 h 23"/>
                <a:gd name="T8" fmla="*/ 0 w 23"/>
                <a:gd name="T9" fmla="*/ 11 h 23"/>
                <a:gd name="T10" fmla="*/ 6 w 23"/>
                <a:gd name="T11" fmla="*/ 15 h 23"/>
                <a:gd name="T12" fmla="*/ 11 w 2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3" h="23">
                  <a:moveTo>
                    <a:pt x="11" y="23"/>
                  </a:moveTo>
                  <a:cubicBezTo>
                    <a:pt x="11" y="23"/>
                    <a:pt x="11" y="23"/>
                    <a:pt x="11" y="23"/>
                  </a:cubicBezTo>
                  <a:cubicBezTo>
                    <a:pt x="18" y="23"/>
                    <a:pt x="23" y="17"/>
                    <a:pt x="23" y="11"/>
                  </a:cubicBezTo>
                  <a:cubicBezTo>
                    <a:pt x="23" y="5"/>
                    <a:pt x="18" y="0"/>
                    <a:pt x="11" y="0"/>
                  </a:cubicBezTo>
                  <a:cubicBezTo>
                    <a:pt x="5" y="0"/>
                    <a:pt x="0" y="5"/>
                    <a:pt x="0" y="11"/>
                  </a:cubicBezTo>
                  <a:cubicBezTo>
                    <a:pt x="2" y="12"/>
                    <a:pt x="4" y="13"/>
                    <a:pt x="6" y="15"/>
                  </a:cubicBezTo>
                  <a:cubicBezTo>
                    <a:pt x="8" y="17"/>
                    <a:pt x="10" y="20"/>
                    <a:pt x="11" y="23"/>
                  </a:cubicBezTo>
                  <a:close/>
                </a:path>
              </a:pathLst>
            </a:custGeom>
            <a:solidFill>
              <a:schemeClr val="accent4"/>
            </a:solidFill>
            <a:ln>
              <a:noFill/>
            </a:ln>
          </p:spPr>
          <p:txBody>
            <a:bodyPr anchor="ctr"/>
            <a:lstStyle/>
            <a:p>
              <a:pPr algn="ctr"/>
              <a:endParaRPr/>
            </a:p>
          </p:txBody>
        </p:sp>
        <p:sp>
          <p:nvSpPr>
            <p:cNvPr id="504" name="iŝ1ïdé">
              <a:extLst>
                <a:ext uri="{FF2B5EF4-FFF2-40B4-BE49-F238E27FC236}">
                  <a16:creationId xmlns:a16="http://schemas.microsoft.com/office/drawing/2014/main" id="{E15155AC-6570-4DAA-9770-4EEB0ED73DB0}"/>
                </a:ext>
              </a:extLst>
            </p:cNvPr>
            <p:cNvSpPr/>
            <p:nvPr/>
          </p:nvSpPr>
          <p:spPr bwMode="auto">
            <a:xfrm>
              <a:off x="9922533" y="3574322"/>
              <a:ext cx="34783" cy="28459"/>
            </a:xfrm>
            <a:custGeom>
              <a:avLst/>
              <a:gdLst>
                <a:gd name="T0" fmla="*/ 22 w 22"/>
                <a:gd name="T1" fmla="*/ 18 h 18"/>
                <a:gd name="T2" fmla="*/ 11 w 22"/>
                <a:gd name="T3" fmla="*/ 0 h 18"/>
                <a:gd name="T4" fmla="*/ 0 w 22"/>
                <a:gd name="T5" fmla="*/ 18 h 18"/>
                <a:gd name="T6" fmla="*/ 22 w 22"/>
                <a:gd name="T7" fmla="*/ 18 h 18"/>
              </a:gdLst>
              <a:ahLst/>
              <a:cxnLst>
                <a:cxn ang="0">
                  <a:pos x="T0" y="T1"/>
                </a:cxn>
                <a:cxn ang="0">
                  <a:pos x="T2" y="T3"/>
                </a:cxn>
                <a:cxn ang="0">
                  <a:pos x="T4" y="T5"/>
                </a:cxn>
                <a:cxn ang="0">
                  <a:pos x="T6" y="T7"/>
                </a:cxn>
              </a:cxnLst>
              <a:rect l="0" t="0" r="r" b="b"/>
              <a:pathLst>
                <a:path w="22" h="18">
                  <a:moveTo>
                    <a:pt x="22" y="18"/>
                  </a:moveTo>
                  <a:lnTo>
                    <a:pt x="11" y="0"/>
                  </a:lnTo>
                  <a:lnTo>
                    <a:pt x="0" y="18"/>
                  </a:lnTo>
                  <a:lnTo>
                    <a:pt x="22" y="18"/>
                  </a:lnTo>
                  <a:close/>
                </a:path>
              </a:pathLst>
            </a:custGeom>
            <a:solidFill>
              <a:schemeClr val="accent4"/>
            </a:solidFill>
            <a:ln>
              <a:noFill/>
            </a:ln>
          </p:spPr>
          <p:txBody>
            <a:bodyPr anchor="ctr"/>
            <a:lstStyle/>
            <a:p>
              <a:pPr algn="ctr"/>
              <a:endParaRPr/>
            </a:p>
          </p:txBody>
        </p:sp>
        <p:sp>
          <p:nvSpPr>
            <p:cNvPr id="505" name="iṡḻîďe">
              <a:extLst>
                <a:ext uri="{FF2B5EF4-FFF2-40B4-BE49-F238E27FC236}">
                  <a16:creationId xmlns:a16="http://schemas.microsoft.com/office/drawing/2014/main" id="{F1AA4C45-351A-46F7-8040-E497B4BB2224}"/>
                </a:ext>
              </a:extLst>
            </p:cNvPr>
            <p:cNvSpPr/>
            <p:nvPr/>
          </p:nvSpPr>
          <p:spPr bwMode="auto">
            <a:xfrm>
              <a:off x="10014236" y="3659700"/>
              <a:ext cx="4743" cy="33203"/>
            </a:xfrm>
            <a:custGeom>
              <a:avLst/>
              <a:gdLst>
                <a:gd name="T0" fmla="*/ 0 w 1"/>
                <a:gd name="T1" fmla="*/ 6 h 6"/>
                <a:gd name="T2" fmla="*/ 1 w 1"/>
                <a:gd name="T3" fmla="*/ 6 h 6"/>
                <a:gd name="T4" fmla="*/ 0 w 1"/>
                <a:gd name="T5" fmla="*/ 0 h 6"/>
                <a:gd name="T6" fmla="*/ 0 w 1"/>
                <a:gd name="T7" fmla="*/ 0 h 6"/>
                <a:gd name="T8" fmla="*/ 0 w 1"/>
                <a:gd name="T9" fmla="*/ 6 h 6"/>
              </a:gdLst>
              <a:ahLst/>
              <a:cxnLst>
                <a:cxn ang="0">
                  <a:pos x="T0" y="T1"/>
                </a:cxn>
                <a:cxn ang="0">
                  <a:pos x="T2" y="T3"/>
                </a:cxn>
                <a:cxn ang="0">
                  <a:pos x="T4" y="T5"/>
                </a:cxn>
                <a:cxn ang="0">
                  <a:pos x="T6" y="T7"/>
                </a:cxn>
                <a:cxn ang="0">
                  <a:pos x="T8" y="T9"/>
                </a:cxn>
              </a:cxnLst>
              <a:rect l="0" t="0" r="r" b="b"/>
              <a:pathLst>
                <a:path w="1" h="6">
                  <a:moveTo>
                    <a:pt x="0" y="6"/>
                  </a:moveTo>
                  <a:cubicBezTo>
                    <a:pt x="1" y="6"/>
                    <a:pt x="1" y="6"/>
                    <a:pt x="1" y="6"/>
                  </a:cubicBezTo>
                  <a:cubicBezTo>
                    <a:pt x="1" y="4"/>
                    <a:pt x="1" y="2"/>
                    <a:pt x="0" y="0"/>
                  </a:cubicBezTo>
                  <a:cubicBezTo>
                    <a:pt x="0" y="0"/>
                    <a:pt x="0" y="0"/>
                    <a:pt x="0" y="0"/>
                  </a:cubicBezTo>
                  <a:lnTo>
                    <a:pt x="0" y="6"/>
                  </a:lnTo>
                  <a:close/>
                </a:path>
              </a:pathLst>
            </a:custGeom>
            <a:solidFill>
              <a:schemeClr val="accent4"/>
            </a:solidFill>
            <a:ln>
              <a:noFill/>
            </a:ln>
          </p:spPr>
          <p:txBody>
            <a:bodyPr anchor="ctr"/>
            <a:lstStyle/>
            <a:p>
              <a:pPr algn="ctr"/>
              <a:endParaRPr/>
            </a:p>
          </p:txBody>
        </p:sp>
        <p:sp>
          <p:nvSpPr>
            <p:cNvPr id="506" name="íṣlîḍê">
              <a:extLst>
                <a:ext uri="{FF2B5EF4-FFF2-40B4-BE49-F238E27FC236}">
                  <a16:creationId xmlns:a16="http://schemas.microsoft.com/office/drawing/2014/main" id="{7B2B799F-C40D-4B3C-9021-7CB93505D012}"/>
                </a:ext>
              </a:extLst>
            </p:cNvPr>
            <p:cNvSpPr/>
            <p:nvPr/>
          </p:nvSpPr>
          <p:spPr bwMode="auto">
            <a:xfrm>
              <a:off x="9848222" y="3659700"/>
              <a:ext cx="17392" cy="11068"/>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0" y="2"/>
                    <a:pt x="0" y="2"/>
                    <a:pt x="0" y="2"/>
                  </a:cubicBezTo>
                  <a:cubicBezTo>
                    <a:pt x="1" y="2"/>
                    <a:pt x="2" y="2"/>
                    <a:pt x="3" y="2"/>
                  </a:cubicBezTo>
                  <a:lnTo>
                    <a:pt x="3" y="0"/>
                  </a:lnTo>
                  <a:close/>
                </a:path>
              </a:pathLst>
            </a:custGeom>
            <a:solidFill>
              <a:schemeClr val="accent4"/>
            </a:solidFill>
            <a:ln>
              <a:noFill/>
            </a:ln>
          </p:spPr>
          <p:txBody>
            <a:bodyPr anchor="ctr"/>
            <a:lstStyle/>
            <a:p>
              <a:pPr algn="ctr"/>
              <a:endParaRPr/>
            </a:p>
          </p:txBody>
        </p:sp>
        <p:sp>
          <p:nvSpPr>
            <p:cNvPr id="507" name="is1íḋe">
              <a:extLst>
                <a:ext uri="{FF2B5EF4-FFF2-40B4-BE49-F238E27FC236}">
                  <a16:creationId xmlns:a16="http://schemas.microsoft.com/office/drawing/2014/main" id="{8C22A5F0-346B-4B61-8838-BD879F849D87}"/>
                </a:ext>
              </a:extLst>
            </p:cNvPr>
            <p:cNvSpPr/>
            <p:nvPr/>
          </p:nvSpPr>
          <p:spPr bwMode="auto">
            <a:xfrm>
              <a:off x="9979451" y="3602781"/>
              <a:ext cx="34783" cy="33203"/>
            </a:xfrm>
            <a:custGeom>
              <a:avLst/>
              <a:gdLst>
                <a:gd name="T0" fmla="*/ 0 w 6"/>
                <a:gd name="T1" fmla="*/ 2 h 6"/>
                <a:gd name="T2" fmla="*/ 5 w 6"/>
                <a:gd name="T3" fmla="*/ 6 h 6"/>
                <a:gd name="T4" fmla="*/ 6 w 6"/>
                <a:gd name="T5" fmla="*/ 2 h 6"/>
                <a:gd name="T6" fmla="*/ 6 w 6"/>
                <a:gd name="T7" fmla="*/ 0 h 6"/>
                <a:gd name="T8" fmla="*/ 0 w 6"/>
                <a:gd name="T9" fmla="*/ 2 h 6"/>
              </a:gdLst>
              <a:ahLst/>
              <a:cxnLst>
                <a:cxn ang="0">
                  <a:pos x="T0" y="T1"/>
                </a:cxn>
                <a:cxn ang="0">
                  <a:pos x="T2" y="T3"/>
                </a:cxn>
                <a:cxn ang="0">
                  <a:pos x="T4" y="T5"/>
                </a:cxn>
                <a:cxn ang="0">
                  <a:pos x="T6" y="T7"/>
                </a:cxn>
                <a:cxn ang="0">
                  <a:pos x="T8" y="T9"/>
                </a:cxn>
              </a:cxnLst>
              <a:rect l="0" t="0" r="r" b="b"/>
              <a:pathLst>
                <a:path w="6" h="6">
                  <a:moveTo>
                    <a:pt x="0" y="2"/>
                  </a:moveTo>
                  <a:cubicBezTo>
                    <a:pt x="5" y="6"/>
                    <a:pt x="5" y="6"/>
                    <a:pt x="5" y="6"/>
                  </a:cubicBezTo>
                  <a:cubicBezTo>
                    <a:pt x="6" y="2"/>
                    <a:pt x="6" y="2"/>
                    <a:pt x="6" y="2"/>
                  </a:cubicBezTo>
                  <a:cubicBezTo>
                    <a:pt x="6" y="1"/>
                    <a:pt x="6" y="1"/>
                    <a:pt x="6" y="0"/>
                  </a:cubicBezTo>
                  <a:lnTo>
                    <a:pt x="0" y="2"/>
                  </a:lnTo>
                  <a:close/>
                </a:path>
              </a:pathLst>
            </a:custGeom>
            <a:solidFill>
              <a:schemeClr val="accent4"/>
            </a:solidFill>
            <a:ln>
              <a:noFill/>
            </a:ln>
          </p:spPr>
          <p:txBody>
            <a:bodyPr anchor="ctr"/>
            <a:lstStyle/>
            <a:p>
              <a:pPr algn="ctr"/>
              <a:endParaRPr/>
            </a:p>
          </p:txBody>
        </p:sp>
        <p:sp>
          <p:nvSpPr>
            <p:cNvPr id="508" name="iṥ1ïḋe">
              <a:extLst>
                <a:ext uri="{FF2B5EF4-FFF2-40B4-BE49-F238E27FC236}">
                  <a16:creationId xmlns:a16="http://schemas.microsoft.com/office/drawing/2014/main" id="{3A0E0BC9-CB39-40B7-865F-BA7A2E20A09A}"/>
                </a:ext>
              </a:extLst>
            </p:cNvPr>
            <p:cNvSpPr/>
            <p:nvPr/>
          </p:nvSpPr>
          <p:spPr bwMode="auto">
            <a:xfrm>
              <a:off x="9979451" y="3716619"/>
              <a:ext cx="34783" cy="33203"/>
            </a:xfrm>
            <a:custGeom>
              <a:avLst/>
              <a:gdLst>
                <a:gd name="T0" fmla="*/ 18 w 22"/>
                <a:gd name="T1" fmla="*/ 0 h 21"/>
                <a:gd name="T2" fmla="*/ 0 w 22"/>
                <a:gd name="T3" fmla="*/ 18 h 21"/>
                <a:gd name="T4" fmla="*/ 22 w 22"/>
                <a:gd name="T5" fmla="*/ 21 h 21"/>
                <a:gd name="T6" fmla="*/ 18 w 22"/>
                <a:gd name="T7" fmla="*/ 0 h 21"/>
              </a:gdLst>
              <a:ahLst/>
              <a:cxnLst>
                <a:cxn ang="0">
                  <a:pos x="T0" y="T1"/>
                </a:cxn>
                <a:cxn ang="0">
                  <a:pos x="T2" y="T3"/>
                </a:cxn>
                <a:cxn ang="0">
                  <a:pos x="T4" y="T5"/>
                </a:cxn>
                <a:cxn ang="0">
                  <a:pos x="T6" y="T7"/>
                </a:cxn>
              </a:cxnLst>
              <a:rect l="0" t="0" r="r" b="b"/>
              <a:pathLst>
                <a:path w="22" h="21">
                  <a:moveTo>
                    <a:pt x="18" y="0"/>
                  </a:moveTo>
                  <a:lnTo>
                    <a:pt x="0" y="18"/>
                  </a:lnTo>
                  <a:lnTo>
                    <a:pt x="22" y="21"/>
                  </a:lnTo>
                  <a:lnTo>
                    <a:pt x="18" y="0"/>
                  </a:lnTo>
                  <a:close/>
                </a:path>
              </a:pathLst>
            </a:custGeom>
            <a:solidFill>
              <a:schemeClr val="accent4"/>
            </a:solidFill>
            <a:ln>
              <a:noFill/>
            </a:ln>
          </p:spPr>
          <p:txBody>
            <a:bodyPr anchor="ctr"/>
            <a:lstStyle/>
            <a:p>
              <a:pPr algn="ctr"/>
              <a:endParaRPr/>
            </a:p>
          </p:txBody>
        </p:sp>
        <p:sp>
          <p:nvSpPr>
            <p:cNvPr id="509" name="í$ļîḋê">
              <a:extLst>
                <a:ext uri="{FF2B5EF4-FFF2-40B4-BE49-F238E27FC236}">
                  <a16:creationId xmlns:a16="http://schemas.microsoft.com/office/drawing/2014/main" id="{455FBA00-1C97-421A-81AC-0C587EA0661F}"/>
                </a:ext>
              </a:extLst>
            </p:cNvPr>
            <p:cNvSpPr/>
            <p:nvPr/>
          </p:nvSpPr>
          <p:spPr bwMode="auto">
            <a:xfrm>
              <a:off x="9865615" y="3602781"/>
              <a:ext cx="34783" cy="33203"/>
            </a:xfrm>
            <a:custGeom>
              <a:avLst/>
              <a:gdLst>
                <a:gd name="T0" fmla="*/ 7 w 22"/>
                <a:gd name="T1" fmla="*/ 21 h 21"/>
                <a:gd name="T2" fmla="*/ 22 w 22"/>
                <a:gd name="T3" fmla="*/ 7 h 21"/>
                <a:gd name="T4" fmla="*/ 0 w 22"/>
                <a:gd name="T5" fmla="*/ 0 h 21"/>
                <a:gd name="T6" fmla="*/ 7 w 22"/>
                <a:gd name="T7" fmla="*/ 21 h 21"/>
              </a:gdLst>
              <a:ahLst/>
              <a:cxnLst>
                <a:cxn ang="0">
                  <a:pos x="T0" y="T1"/>
                </a:cxn>
                <a:cxn ang="0">
                  <a:pos x="T2" y="T3"/>
                </a:cxn>
                <a:cxn ang="0">
                  <a:pos x="T4" y="T5"/>
                </a:cxn>
                <a:cxn ang="0">
                  <a:pos x="T6" y="T7"/>
                </a:cxn>
              </a:cxnLst>
              <a:rect l="0" t="0" r="r" b="b"/>
              <a:pathLst>
                <a:path w="22" h="21">
                  <a:moveTo>
                    <a:pt x="7" y="21"/>
                  </a:moveTo>
                  <a:lnTo>
                    <a:pt x="22" y="7"/>
                  </a:lnTo>
                  <a:lnTo>
                    <a:pt x="0" y="0"/>
                  </a:lnTo>
                  <a:lnTo>
                    <a:pt x="7" y="21"/>
                  </a:lnTo>
                  <a:close/>
                </a:path>
              </a:pathLst>
            </a:custGeom>
            <a:solidFill>
              <a:schemeClr val="accent4"/>
            </a:solidFill>
            <a:ln>
              <a:noFill/>
            </a:ln>
          </p:spPr>
          <p:txBody>
            <a:bodyPr anchor="ctr"/>
            <a:lstStyle/>
            <a:p>
              <a:pPr algn="ctr"/>
              <a:endParaRPr/>
            </a:p>
          </p:txBody>
        </p:sp>
        <p:sp>
          <p:nvSpPr>
            <p:cNvPr id="510" name="îṡľiḍè">
              <a:extLst>
                <a:ext uri="{FF2B5EF4-FFF2-40B4-BE49-F238E27FC236}">
                  <a16:creationId xmlns:a16="http://schemas.microsoft.com/office/drawing/2014/main" id="{132CAD7F-5263-4267-9BDF-DAD93C5713DB}"/>
                </a:ext>
              </a:extLst>
            </p:cNvPr>
            <p:cNvSpPr/>
            <p:nvPr/>
          </p:nvSpPr>
          <p:spPr bwMode="auto">
            <a:xfrm>
              <a:off x="9728061" y="3677092"/>
              <a:ext cx="286175" cy="175499"/>
            </a:xfrm>
            <a:custGeom>
              <a:avLst/>
              <a:gdLst>
                <a:gd name="T0" fmla="*/ 41 w 50"/>
                <a:gd name="T1" fmla="*/ 13 h 31"/>
                <a:gd name="T2" fmla="*/ 40 w 50"/>
                <a:gd name="T3" fmla="*/ 14 h 31"/>
                <a:gd name="T4" fmla="*/ 36 w 50"/>
                <a:gd name="T5" fmla="*/ 16 h 31"/>
                <a:gd name="T6" fmla="*/ 35 w 50"/>
                <a:gd name="T7" fmla="*/ 13 h 31"/>
                <a:gd name="T8" fmla="*/ 35 w 50"/>
                <a:gd name="T9" fmla="*/ 11 h 31"/>
                <a:gd name="T10" fmla="*/ 26 w 50"/>
                <a:gd name="T11" fmla="*/ 1 h 31"/>
                <a:gd name="T12" fmla="*/ 24 w 50"/>
                <a:gd name="T13" fmla="*/ 1 h 31"/>
                <a:gd name="T14" fmla="*/ 20 w 50"/>
                <a:gd name="T15" fmla="*/ 0 h 31"/>
                <a:gd name="T16" fmla="*/ 19 w 50"/>
                <a:gd name="T17" fmla="*/ 0 h 31"/>
                <a:gd name="T18" fmla="*/ 5 w 50"/>
                <a:gd name="T19" fmla="*/ 16 h 31"/>
                <a:gd name="T20" fmla="*/ 5 w 50"/>
                <a:gd name="T21" fmla="*/ 20 h 31"/>
                <a:gd name="T22" fmla="*/ 0 w 50"/>
                <a:gd name="T23" fmla="*/ 26 h 31"/>
                <a:gd name="T24" fmla="*/ 5 w 50"/>
                <a:gd name="T25" fmla="*/ 31 h 31"/>
                <a:gd name="T26" fmla="*/ 20 w 50"/>
                <a:gd name="T27" fmla="*/ 31 h 31"/>
                <a:gd name="T28" fmla="*/ 21 w 50"/>
                <a:gd name="T29" fmla="*/ 31 h 31"/>
                <a:gd name="T30" fmla="*/ 41 w 50"/>
                <a:gd name="T31" fmla="*/ 31 h 31"/>
                <a:gd name="T32" fmla="*/ 50 w 50"/>
                <a:gd name="T33" fmla="*/ 22 h 31"/>
                <a:gd name="T34" fmla="*/ 41 w 50"/>
                <a:gd name="T35"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31">
                  <a:moveTo>
                    <a:pt x="41" y="13"/>
                  </a:moveTo>
                  <a:cubicBezTo>
                    <a:pt x="41" y="13"/>
                    <a:pt x="41" y="14"/>
                    <a:pt x="40" y="14"/>
                  </a:cubicBezTo>
                  <a:cubicBezTo>
                    <a:pt x="38" y="14"/>
                    <a:pt x="37" y="15"/>
                    <a:pt x="36" y="16"/>
                  </a:cubicBezTo>
                  <a:cubicBezTo>
                    <a:pt x="36" y="15"/>
                    <a:pt x="36" y="14"/>
                    <a:pt x="35" y="13"/>
                  </a:cubicBezTo>
                  <a:cubicBezTo>
                    <a:pt x="35" y="13"/>
                    <a:pt x="35" y="12"/>
                    <a:pt x="35" y="11"/>
                  </a:cubicBezTo>
                  <a:cubicBezTo>
                    <a:pt x="34" y="7"/>
                    <a:pt x="30" y="3"/>
                    <a:pt x="26" y="1"/>
                  </a:cubicBezTo>
                  <a:cubicBezTo>
                    <a:pt x="25" y="1"/>
                    <a:pt x="25" y="1"/>
                    <a:pt x="24" y="1"/>
                  </a:cubicBezTo>
                  <a:cubicBezTo>
                    <a:pt x="23" y="1"/>
                    <a:pt x="21" y="0"/>
                    <a:pt x="20" y="0"/>
                  </a:cubicBezTo>
                  <a:cubicBezTo>
                    <a:pt x="20" y="0"/>
                    <a:pt x="20" y="0"/>
                    <a:pt x="19" y="0"/>
                  </a:cubicBezTo>
                  <a:cubicBezTo>
                    <a:pt x="11" y="1"/>
                    <a:pt x="5" y="8"/>
                    <a:pt x="5" y="16"/>
                  </a:cubicBezTo>
                  <a:cubicBezTo>
                    <a:pt x="5" y="17"/>
                    <a:pt x="5" y="19"/>
                    <a:pt x="5" y="20"/>
                  </a:cubicBezTo>
                  <a:cubicBezTo>
                    <a:pt x="2" y="21"/>
                    <a:pt x="0" y="23"/>
                    <a:pt x="0" y="26"/>
                  </a:cubicBezTo>
                  <a:cubicBezTo>
                    <a:pt x="0" y="29"/>
                    <a:pt x="2" y="31"/>
                    <a:pt x="5" y="31"/>
                  </a:cubicBezTo>
                  <a:cubicBezTo>
                    <a:pt x="20" y="31"/>
                    <a:pt x="20" y="31"/>
                    <a:pt x="20" y="31"/>
                  </a:cubicBezTo>
                  <a:cubicBezTo>
                    <a:pt x="21" y="31"/>
                    <a:pt x="21" y="31"/>
                    <a:pt x="21" y="31"/>
                  </a:cubicBezTo>
                  <a:cubicBezTo>
                    <a:pt x="41" y="31"/>
                    <a:pt x="41" y="31"/>
                    <a:pt x="41" y="31"/>
                  </a:cubicBezTo>
                  <a:cubicBezTo>
                    <a:pt x="46" y="31"/>
                    <a:pt x="50" y="27"/>
                    <a:pt x="50" y="22"/>
                  </a:cubicBezTo>
                  <a:cubicBezTo>
                    <a:pt x="50" y="18"/>
                    <a:pt x="46" y="13"/>
                    <a:pt x="41" y="13"/>
                  </a:cubicBezTo>
                  <a:close/>
                </a:path>
              </a:pathLst>
            </a:custGeom>
            <a:solidFill>
              <a:schemeClr val="accent4"/>
            </a:solidFill>
            <a:ln>
              <a:noFill/>
            </a:ln>
          </p:spPr>
          <p:txBody>
            <a:bodyPr anchor="ctr"/>
            <a:lstStyle/>
            <a:p>
              <a:pPr algn="ctr"/>
              <a:endParaRPr/>
            </a:p>
          </p:txBody>
        </p:sp>
        <p:sp>
          <p:nvSpPr>
            <p:cNvPr id="511" name="ísḷïde">
              <a:extLst>
                <a:ext uri="{FF2B5EF4-FFF2-40B4-BE49-F238E27FC236}">
                  <a16:creationId xmlns:a16="http://schemas.microsoft.com/office/drawing/2014/main" id="{BCFBFB71-0F40-4EFA-AD46-01CF75EB3FCD}"/>
                </a:ext>
              </a:extLst>
            </p:cNvPr>
            <p:cNvSpPr/>
            <p:nvPr/>
          </p:nvSpPr>
          <p:spPr bwMode="auto">
            <a:xfrm>
              <a:off x="6810983" y="4771195"/>
              <a:ext cx="194472" cy="278269"/>
            </a:xfrm>
            <a:custGeom>
              <a:avLst/>
              <a:gdLst>
                <a:gd name="T0" fmla="*/ 34 w 34"/>
                <a:gd name="T1" fmla="*/ 49 h 49"/>
                <a:gd name="T2" fmla="*/ 34 w 34"/>
                <a:gd name="T3" fmla="*/ 21 h 49"/>
                <a:gd name="T4" fmla="*/ 33 w 34"/>
                <a:gd name="T5" fmla="*/ 13 h 49"/>
                <a:gd name="T6" fmla="*/ 28 w 34"/>
                <a:gd name="T7" fmla="*/ 7 h 49"/>
                <a:gd name="T8" fmla="*/ 28 w 34"/>
                <a:gd name="T9" fmla="*/ 2 h 49"/>
                <a:gd name="T10" fmla="*/ 28 w 34"/>
                <a:gd name="T11" fmla="*/ 0 h 49"/>
                <a:gd name="T12" fmla="*/ 26 w 34"/>
                <a:gd name="T13" fmla="*/ 0 h 49"/>
                <a:gd name="T14" fmla="*/ 5 w 34"/>
                <a:gd name="T15" fmla="*/ 0 h 49"/>
                <a:gd name="T16" fmla="*/ 3 w 34"/>
                <a:gd name="T17" fmla="*/ 0 h 49"/>
                <a:gd name="T18" fmla="*/ 3 w 34"/>
                <a:gd name="T19" fmla="*/ 2 h 49"/>
                <a:gd name="T20" fmla="*/ 3 w 34"/>
                <a:gd name="T21" fmla="*/ 7 h 49"/>
                <a:gd name="T22" fmla="*/ 0 w 34"/>
                <a:gd name="T23" fmla="*/ 9 h 49"/>
                <a:gd name="T24" fmla="*/ 5 w 34"/>
                <a:gd name="T25" fmla="*/ 17 h 49"/>
                <a:gd name="T26" fmla="*/ 5 w 34"/>
                <a:gd name="T27" fmla="*/ 6 h 49"/>
                <a:gd name="T28" fmla="*/ 5 w 34"/>
                <a:gd name="T29" fmla="*/ 6 h 49"/>
                <a:gd name="T30" fmla="*/ 5 w 34"/>
                <a:gd name="T31" fmla="*/ 6 h 49"/>
                <a:gd name="T32" fmla="*/ 5 w 34"/>
                <a:gd name="T33" fmla="*/ 2 h 49"/>
                <a:gd name="T34" fmla="*/ 26 w 34"/>
                <a:gd name="T35" fmla="*/ 2 h 49"/>
                <a:gd name="T36" fmla="*/ 26 w 34"/>
                <a:gd name="T37" fmla="*/ 6 h 49"/>
                <a:gd name="T38" fmla="*/ 26 w 34"/>
                <a:gd name="T39" fmla="*/ 34 h 49"/>
                <a:gd name="T40" fmla="*/ 16 w 34"/>
                <a:gd name="T41" fmla="*/ 24 h 49"/>
                <a:gd name="T42" fmla="*/ 13 w 34"/>
                <a:gd name="T43" fmla="*/ 26 h 49"/>
                <a:gd name="T44" fmla="*/ 34 w 34"/>
                <a:gd name="T4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49">
                  <a:moveTo>
                    <a:pt x="34" y="49"/>
                  </a:moveTo>
                  <a:cubicBezTo>
                    <a:pt x="34" y="38"/>
                    <a:pt x="34" y="27"/>
                    <a:pt x="34" y="21"/>
                  </a:cubicBezTo>
                  <a:cubicBezTo>
                    <a:pt x="34" y="19"/>
                    <a:pt x="34" y="15"/>
                    <a:pt x="33" y="13"/>
                  </a:cubicBezTo>
                  <a:cubicBezTo>
                    <a:pt x="32" y="10"/>
                    <a:pt x="30" y="8"/>
                    <a:pt x="28" y="7"/>
                  </a:cubicBezTo>
                  <a:cubicBezTo>
                    <a:pt x="28" y="2"/>
                    <a:pt x="28" y="2"/>
                    <a:pt x="28" y="2"/>
                  </a:cubicBezTo>
                  <a:cubicBezTo>
                    <a:pt x="28" y="0"/>
                    <a:pt x="28" y="0"/>
                    <a:pt x="28" y="0"/>
                  </a:cubicBezTo>
                  <a:cubicBezTo>
                    <a:pt x="26" y="0"/>
                    <a:pt x="26" y="0"/>
                    <a:pt x="26" y="0"/>
                  </a:cubicBezTo>
                  <a:cubicBezTo>
                    <a:pt x="5" y="0"/>
                    <a:pt x="5" y="0"/>
                    <a:pt x="5" y="0"/>
                  </a:cubicBezTo>
                  <a:cubicBezTo>
                    <a:pt x="3" y="0"/>
                    <a:pt x="3" y="0"/>
                    <a:pt x="3" y="0"/>
                  </a:cubicBezTo>
                  <a:cubicBezTo>
                    <a:pt x="3" y="2"/>
                    <a:pt x="3" y="2"/>
                    <a:pt x="3" y="2"/>
                  </a:cubicBezTo>
                  <a:cubicBezTo>
                    <a:pt x="3" y="7"/>
                    <a:pt x="3" y="7"/>
                    <a:pt x="3" y="7"/>
                  </a:cubicBezTo>
                  <a:cubicBezTo>
                    <a:pt x="2" y="8"/>
                    <a:pt x="1" y="8"/>
                    <a:pt x="0" y="9"/>
                  </a:cubicBezTo>
                  <a:cubicBezTo>
                    <a:pt x="2" y="12"/>
                    <a:pt x="3" y="14"/>
                    <a:pt x="5" y="17"/>
                  </a:cubicBezTo>
                  <a:cubicBezTo>
                    <a:pt x="5" y="6"/>
                    <a:pt x="5" y="6"/>
                    <a:pt x="5" y="6"/>
                  </a:cubicBezTo>
                  <a:cubicBezTo>
                    <a:pt x="5" y="6"/>
                    <a:pt x="5" y="6"/>
                    <a:pt x="5" y="6"/>
                  </a:cubicBezTo>
                  <a:cubicBezTo>
                    <a:pt x="5" y="6"/>
                    <a:pt x="5" y="6"/>
                    <a:pt x="5" y="6"/>
                  </a:cubicBezTo>
                  <a:cubicBezTo>
                    <a:pt x="5" y="2"/>
                    <a:pt x="5" y="2"/>
                    <a:pt x="5" y="2"/>
                  </a:cubicBezTo>
                  <a:cubicBezTo>
                    <a:pt x="26" y="2"/>
                    <a:pt x="26" y="2"/>
                    <a:pt x="26" y="2"/>
                  </a:cubicBezTo>
                  <a:cubicBezTo>
                    <a:pt x="26" y="6"/>
                    <a:pt x="26" y="6"/>
                    <a:pt x="26" y="6"/>
                  </a:cubicBezTo>
                  <a:cubicBezTo>
                    <a:pt x="26" y="34"/>
                    <a:pt x="26" y="34"/>
                    <a:pt x="26" y="34"/>
                  </a:cubicBezTo>
                  <a:cubicBezTo>
                    <a:pt x="16" y="24"/>
                    <a:pt x="16" y="24"/>
                    <a:pt x="16" y="24"/>
                  </a:cubicBezTo>
                  <a:cubicBezTo>
                    <a:pt x="13" y="26"/>
                    <a:pt x="13" y="26"/>
                    <a:pt x="13" y="26"/>
                  </a:cubicBezTo>
                  <a:cubicBezTo>
                    <a:pt x="20" y="34"/>
                    <a:pt x="26" y="42"/>
                    <a:pt x="34" y="49"/>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12" name="îŝlïḑe">
              <a:extLst>
                <a:ext uri="{FF2B5EF4-FFF2-40B4-BE49-F238E27FC236}">
                  <a16:creationId xmlns:a16="http://schemas.microsoft.com/office/drawing/2014/main" id="{018AC407-838E-47FC-AAB3-39BCC0B2E9CC}"/>
                </a:ext>
              </a:extLst>
            </p:cNvPr>
            <p:cNvSpPr/>
            <p:nvPr/>
          </p:nvSpPr>
          <p:spPr bwMode="auto">
            <a:xfrm>
              <a:off x="7016522" y="4799654"/>
              <a:ext cx="210283" cy="437957"/>
            </a:xfrm>
            <a:custGeom>
              <a:avLst/>
              <a:gdLst>
                <a:gd name="T0" fmla="*/ 22 w 37"/>
                <a:gd name="T1" fmla="*/ 66 h 77"/>
                <a:gd name="T2" fmla="*/ 36 w 37"/>
                <a:gd name="T3" fmla="*/ 74 h 77"/>
                <a:gd name="T4" fmla="*/ 37 w 37"/>
                <a:gd name="T5" fmla="*/ 74 h 77"/>
                <a:gd name="T6" fmla="*/ 37 w 37"/>
                <a:gd name="T7" fmla="*/ 16 h 77"/>
                <a:gd name="T8" fmla="*/ 36 w 37"/>
                <a:gd name="T9" fmla="*/ 8 h 77"/>
                <a:gd name="T10" fmla="*/ 18 w 37"/>
                <a:gd name="T11" fmla="*/ 0 h 77"/>
                <a:gd name="T12" fmla="*/ 1 w 37"/>
                <a:gd name="T13" fmla="*/ 8 h 77"/>
                <a:gd name="T14" fmla="*/ 0 w 37"/>
                <a:gd name="T15" fmla="*/ 16 h 77"/>
                <a:gd name="T16" fmla="*/ 0 w 37"/>
                <a:gd name="T17" fmla="*/ 46 h 77"/>
                <a:gd name="T18" fmla="*/ 22 w 37"/>
                <a:gd name="T19" fmla="*/ 6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77">
                  <a:moveTo>
                    <a:pt x="22" y="66"/>
                  </a:moveTo>
                  <a:cubicBezTo>
                    <a:pt x="29" y="66"/>
                    <a:pt x="34" y="69"/>
                    <a:pt x="36" y="74"/>
                  </a:cubicBezTo>
                  <a:cubicBezTo>
                    <a:pt x="37" y="77"/>
                    <a:pt x="37" y="77"/>
                    <a:pt x="37" y="74"/>
                  </a:cubicBezTo>
                  <a:cubicBezTo>
                    <a:pt x="37" y="62"/>
                    <a:pt x="37" y="28"/>
                    <a:pt x="37" y="16"/>
                  </a:cubicBezTo>
                  <a:cubicBezTo>
                    <a:pt x="37" y="14"/>
                    <a:pt x="37" y="10"/>
                    <a:pt x="36" y="8"/>
                  </a:cubicBezTo>
                  <a:cubicBezTo>
                    <a:pt x="34" y="1"/>
                    <a:pt x="27" y="0"/>
                    <a:pt x="18" y="0"/>
                  </a:cubicBezTo>
                  <a:cubicBezTo>
                    <a:pt x="10" y="0"/>
                    <a:pt x="3" y="1"/>
                    <a:pt x="1" y="8"/>
                  </a:cubicBezTo>
                  <a:cubicBezTo>
                    <a:pt x="0" y="10"/>
                    <a:pt x="0" y="14"/>
                    <a:pt x="0" y="16"/>
                  </a:cubicBezTo>
                  <a:cubicBezTo>
                    <a:pt x="0" y="46"/>
                    <a:pt x="0" y="46"/>
                    <a:pt x="0" y="46"/>
                  </a:cubicBezTo>
                  <a:cubicBezTo>
                    <a:pt x="7" y="53"/>
                    <a:pt x="15" y="60"/>
                    <a:pt x="22" y="66"/>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13" name="îṧľïḑé">
              <a:extLst>
                <a:ext uri="{FF2B5EF4-FFF2-40B4-BE49-F238E27FC236}">
                  <a16:creationId xmlns:a16="http://schemas.microsoft.com/office/drawing/2014/main" id="{8D863DED-3CAE-4316-85DA-3B0DFFBA3161}"/>
                </a:ext>
              </a:extLst>
            </p:cNvPr>
            <p:cNvSpPr/>
            <p:nvPr/>
          </p:nvSpPr>
          <p:spPr bwMode="auto">
            <a:xfrm>
              <a:off x="9513036" y="4913491"/>
              <a:ext cx="33203" cy="118581"/>
            </a:xfrm>
            <a:custGeom>
              <a:avLst/>
              <a:gdLst>
                <a:gd name="T0" fmla="*/ 6 w 6"/>
                <a:gd name="T1" fmla="*/ 1 h 21"/>
                <a:gd name="T2" fmla="*/ 3 w 6"/>
                <a:gd name="T3" fmla="*/ 0 h 21"/>
                <a:gd name="T4" fmla="*/ 3 w 6"/>
                <a:gd name="T5" fmla="*/ 0 h 21"/>
                <a:gd name="T6" fmla="*/ 0 w 6"/>
                <a:gd name="T7" fmla="*/ 1 h 21"/>
                <a:gd name="T8" fmla="*/ 0 w 6"/>
                <a:gd name="T9" fmla="*/ 21 h 21"/>
                <a:gd name="T10" fmla="*/ 6 w 6"/>
                <a:gd name="T11" fmla="*/ 15 h 21"/>
                <a:gd name="T12" fmla="*/ 6 w 6"/>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6" h="21">
                  <a:moveTo>
                    <a:pt x="6" y="1"/>
                  </a:moveTo>
                  <a:cubicBezTo>
                    <a:pt x="5" y="1"/>
                    <a:pt x="4" y="0"/>
                    <a:pt x="3" y="0"/>
                  </a:cubicBezTo>
                  <a:cubicBezTo>
                    <a:pt x="3" y="0"/>
                    <a:pt x="3" y="0"/>
                    <a:pt x="3" y="0"/>
                  </a:cubicBezTo>
                  <a:cubicBezTo>
                    <a:pt x="2" y="0"/>
                    <a:pt x="1" y="1"/>
                    <a:pt x="0" y="1"/>
                  </a:cubicBezTo>
                  <a:cubicBezTo>
                    <a:pt x="0" y="21"/>
                    <a:pt x="0" y="21"/>
                    <a:pt x="0" y="21"/>
                  </a:cubicBezTo>
                  <a:cubicBezTo>
                    <a:pt x="2" y="19"/>
                    <a:pt x="4" y="17"/>
                    <a:pt x="6" y="15"/>
                  </a:cubicBezTo>
                  <a:lnTo>
                    <a:pt x="6" y="1"/>
                  </a:lnTo>
                  <a:close/>
                </a:path>
              </a:pathLst>
            </a:custGeom>
            <a:solidFill>
              <a:schemeClr val="accent4"/>
            </a:solidFill>
            <a:ln>
              <a:noFill/>
            </a:ln>
          </p:spPr>
          <p:txBody>
            <a:bodyPr anchor="ctr"/>
            <a:lstStyle/>
            <a:p>
              <a:pPr algn="ctr"/>
              <a:endParaRPr/>
            </a:p>
          </p:txBody>
        </p:sp>
        <p:sp>
          <p:nvSpPr>
            <p:cNvPr id="514" name="îS1ïdé">
              <a:extLst>
                <a:ext uri="{FF2B5EF4-FFF2-40B4-BE49-F238E27FC236}">
                  <a16:creationId xmlns:a16="http://schemas.microsoft.com/office/drawing/2014/main" id="{C959BC53-455E-4AE3-A2FA-BD86235CD127}"/>
                </a:ext>
              </a:extLst>
            </p:cNvPr>
            <p:cNvSpPr/>
            <p:nvPr/>
          </p:nvSpPr>
          <p:spPr bwMode="auto">
            <a:xfrm>
              <a:off x="9513036" y="4679493"/>
              <a:ext cx="33203" cy="22135"/>
            </a:xfrm>
            <a:custGeom>
              <a:avLst/>
              <a:gdLst>
                <a:gd name="T0" fmla="*/ 4 w 6"/>
                <a:gd name="T1" fmla="*/ 4 h 4"/>
                <a:gd name="T2" fmla="*/ 4 w 6"/>
                <a:gd name="T3" fmla="*/ 4 h 4"/>
                <a:gd name="T4" fmla="*/ 6 w 6"/>
                <a:gd name="T5" fmla="*/ 4 h 4"/>
                <a:gd name="T6" fmla="*/ 6 w 6"/>
                <a:gd name="T7" fmla="*/ 0 h 4"/>
                <a:gd name="T8" fmla="*/ 0 w 6"/>
                <a:gd name="T9" fmla="*/ 0 h 4"/>
                <a:gd name="T10" fmla="*/ 0 w 6"/>
                <a:gd name="T11" fmla="*/ 4 h 4"/>
                <a:gd name="T12" fmla="*/ 4 w 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4" y="4"/>
                  </a:moveTo>
                  <a:cubicBezTo>
                    <a:pt x="4" y="4"/>
                    <a:pt x="4" y="4"/>
                    <a:pt x="4" y="4"/>
                  </a:cubicBezTo>
                  <a:cubicBezTo>
                    <a:pt x="5" y="4"/>
                    <a:pt x="5" y="4"/>
                    <a:pt x="6" y="4"/>
                  </a:cubicBezTo>
                  <a:cubicBezTo>
                    <a:pt x="6" y="0"/>
                    <a:pt x="6" y="0"/>
                    <a:pt x="6" y="0"/>
                  </a:cubicBezTo>
                  <a:cubicBezTo>
                    <a:pt x="0" y="0"/>
                    <a:pt x="0" y="0"/>
                    <a:pt x="0" y="0"/>
                  </a:cubicBezTo>
                  <a:cubicBezTo>
                    <a:pt x="0" y="4"/>
                    <a:pt x="0" y="4"/>
                    <a:pt x="0" y="4"/>
                  </a:cubicBezTo>
                  <a:cubicBezTo>
                    <a:pt x="1" y="4"/>
                    <a:pt x="2" y="4"/>
                    <a:pt x="4" y="4"/>
                  </a:cubicBezTo>
                  <a:close/>
                </a:path>
              </a:pathLst>
            </a:custGeom>
            <a:solidFill>
              <a:schemeClr val="accent4"/>
            </a:solidFill>
            <a:ln>
              <a:noFill/>
            </a:ln>
          </p:spPr>
          <p:txBody>
            <a:bodyPr anchor="ctr"/>
            <a:lstStyle/>
            <a:p>
              <a:pPr algn="ctr"/>
              <a:endParaRPr/>
            </a:p>
          </p:txBody>
        </p:sp>
        <p:sp>
          <p:nvSpPr>
            <p:cNvPr id="515" name="îŝľíďe">
              <a:extLst>
                <a:ext uri="{FF2B5EF4-FFF2-40B4-BE49-F238E27FC236}">
                  <a16:creationId xmlns:a16="http://schemas.microsoft.com/office/drawing/2014/main" id="{7A23A781-B3D3-4921-B7FB-4A7256F3702E}"/>
                </a:ext>
              </a:extLst>
            </p:cNvPr>
            <p:cNvSpPr/>
            <p:nvPr/>
          </p:nvSpPr>
          <p:spPr bwMode="auto">
            <a:xfrm>
              <a:off x="9369157" y="4712694"/>
              <a:ext cx="314633" cy="229256"/>
            </a:xfrm>
            <a:custGeom>
              <a:avLst/>
              <a:gdLst>
                <a:gd name="T0" fmla="*/ 31 w 55"/>
                <a:gd name="T1" fmla="*/ 0 h 40"/>
                <a:gd name="T2" fmla="*/ 29 w 55"/>
                <a:gd name="T3" fmla="*/ 0 h 40"/>
                <a:gd name="T4" fmla="*/ 29 w 55"/>
                <a:gd name="T5" fmla="*/ 0 h 40"/>
                <a:gd name="T6" fmla="*/ 25 w 55"/>
                <a:gd name="T7" fmla="*/ 0 h 40"/>
                <a:gd name="T8" fmla="*/ 0 w 55"/>
                <a:gd name="T9" fmla="*/ 27 h 40"/>
                <a:gd name="T10" fmla="*/ 2 w 55"/>
                <a:gd name="T11" fmla="*/ 38 h 40"/>
                <a:gd name="T12" fmla="*/ 3 w 55"/>
                <a:gd name="T13" fmla="*/ 39 h 40"/>
                <a:gd name="T14" fmla="*/ 5 w 55"/>
                <a:gd name="T15" fmla="*/ 37 h 40"/>
                <a:gd name="T16" fmla="*/ 12 w 55"/>
                <a:gd name="T17" fmla="*/ 33 h 40"/>
                <a:gd name="T18" fmla="*/ 12 w 55"/>
                <a:gd name="T19" fmla="*/ 33 h 40"/>
                <a:gd name="T20" fmla="*/ 19 w 55"/>
                <a:gd name="T21" fmla="*/ 38 h 40"/>
                <a:gd name="T22" fmla="*/ 20 w 55"/>
                <a:gd name="T23" fmla="*/ 39 h 40"/>
                <a:gd name="T24" fmla="*/ 21 w 55"/>
                <a:gd name="T25" fmla="*/ 38 h 40"/>
                <a:gd name="T26" fmla="*/ 25 w 55"/>
                <a:gd name="T27" fmla="*/ 34 h 40"/>
                <a:gd name="T28" fmla="*/ 28 w 55"/>
                <a:gd name="T29" fmla="*/ 33 h 40"/>
                <a:gd name="T30" fmla="*/ 28 w 55"/>
                <a:gd name="T31" fmla="*/ 33 h 40"/>
                <a:gd name="T32" fmla="*/ 31 w 55"/>
                <a:gd name="T33" fmla="*/ 34 h 40"/>
                <a:gd name="T34" fmla="*/ 36 w 55"/>
                <a:gd name="T35" fmla="*/ 38 h 40"/>
                <a:gd name="T36" fmla="*/ 36 w 55"/>
                <a:gd name="T37" fmla="*/ 40 h 40"/>
                <a:gd name="T38" fmla="*/ 37 w 55"/>
                <a:gd name="T39" fmla="*/ 38 h 40"/>
                <a:gd name="T40" fmla="*/ 44 w 55"/>
                <a:gd name="T41" fmla="*/ 34 h 40"/>
                <a:gd name="T42" fmla="*/ 44 w 55"/>
                <a:gd name="T43" fmla="*/ 34 h 40"/>
                <a:gd name="T44" fmla="*/ 45 w 55"/>
                <a:gd name="T45" fmla="*/ 34 h 40"/>
                <a:gd name="T46" fmla="*/ 55 w 55"/>
                <a:gd name="T47" fmla="*/ 20 h 40"/>
                <a:gd name="T48" fmla="*/ 31 w 55"/>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40">
                  <a:moveTo>
                    <a:pt x="31" y="0"/>
                  </a:moveTo>
                  <a:cubicBezTo>
                    <a:pt x="30" y="0"/>
                    <a:pt x="30" y="0"/>
                    <a:pt x="29" y="0"/>
                  </a:cubicBezTo>
                  <a:cubicBezTo>
                    <a:pt x="29" y="0"/>
                    <a:pt x="29" y="0"/>
                    <a:pt x="29" y="0"/>
                  </a:cubicBezTo>
                  <a:cubicBezTo>
                    <a:pt x="27" y="0"/>
                    <a:pt x="26" y="0"/>
                    <a:pt x="25" y="0"/>
                  </a:cubicBezTo>
                  <a:cubicBezTo>
                    <a:pt x="11" y="2"/>
                    <a:pt x="1" y="13"/>
                    <a:pt x="0" y="27"/>
                  </a:cubicBezTo>
                  <a:cubicBezTo>
                    <a:pt x="0" y="31"/>
                    <a:pt x="1" y="34"/>
                    <a:pt x="2" y="38"/>
                  </a:cubicBezTo>
                  <a:cubicBezTo>
                    <a:pt x="3" y="39"/>
                    <a:pt x="3" y="39"/>
                    <a:pt x="3" y="39"/>
                  </a:cubicBezTo>
                  <a:cubicBezTo>
                    <a:pt x="4" y="39"/>
                    <a:pt x="4" y="38"/>
                    <a:pt x="5" y="37"/>
                  </a:cubicBezTo>
                  <a:cubicBezTo>
                    <a:pt x="6" y="35"/>
                    <a:pt x="9" y="33"/>
                    <a:pt x="12" y="33"/>
                  </a:cubicBezTo>
                  <a:cubicBezTo>
                    <a:pt x="12" y="33"/>
                    <a:pt x="12" y="33"/>
                    <a:pt x="12" y="33"/>
                  </a:cubicBezTo>
                  <a:cubicBezTo>
                    <a:pt x="15" y="33"/>
                    <a:pt x="18" y="35"/>
                    <a:pt x="19" y="38"/>
                  </a:cubicBezTo>
                  <a:cubicBezTo>
                    <a:pt x="20" y="39"/>
                    <a:pt x="20" y="39"/>
                    <a:pt x="20" y="39"/>
                  </a:cubicBezTo>
                  <a:cubicBezTo>
                    <a:pt x="20" y="39"/>
                    <a:pt x="20" y="39"/>
                    <a:pt x="21" y="38"/>
                  </a:cubicBezTo>
                  <a:cubicBezTo>
                    <a:pt x="22" y="36"/>
                    <a:pt x="23" y="35"/>
                    <a:pt x="25" y="34"/>
                  </a:cubicBezTo>
                  <a:cubicBezTo>
                    <a:pt x="26" y="34"/>
                    <a:pt x="27" y="33"/>
                    <a:pt x="28" y="33"/>
                  </a:cubicBezTo>
                  <a:cubicBezTo>
                    <a:pt x="28" y="33"/>
                    <a:pt x="28" y="33"/>
                    <a:pt x="28" y="33"/>
                  </a:cubicBezTo>
                  <a:cubicBezTo>
                    <a:pt x="29" y="33"/>
                    <a:pt x="30" y="34"/>
                    <a:pt x="31" y="34"/>
                  </a:cubicBezTo>
                  <a:cubicBezTo>
                    <a:pt x="33" y="35"/>
                    <a:pt x="35" y="36"/>
                    <a:pt x="36" y="38"/>
                  </a:cubicBezTo>
                  <a:cubicBezTo>
                    <a:pt x="36" y="39"/>
                    <a:pt x="36" y="40"/>
                    <a:pt x="36" y="40"/>
                  </a:cubicBezTo>
                  <a:cubicBezTo>
                    <a:pt x="37" y="40"/>
                    <a:pt x="37" y="39"/>
                    <a:pt x="37" y="38"/>
                  </a:cubicBezTo>
                  <a:cubicBezTo>
                    <a:pt x="39" y="36"/>
                    <a:pt x="41" y="34"/>
                    <a:pt x="44" y="34"/>
                  </a:cubicBezTo>
                  <a:cubicBezTo>
                    <a:pt x="44" y="34"/>
                    <a:pt x="44" y="34"/>
                    <a:pt x="44" y="34"/>
                  </a:cubicBezTo>
                  <a:cubicBezTo>
                    <a:pt x="45" y="34"/>
                    <a:pt x="45" y="34"/>
                    <a:pt x="45" y="34"/>
                  </a:cubicBezTo>
                  <a:cubicBezTo>
                    <a:pt x="48" y="29"/>
                    <a:pt x="52" y="25"/>
                    <a:pt x="55" y="20"/>
                  </a:cubicBezTo>
                  <a:cubicBezTo>
                    <a:pt x="52" y="9"/>
                    <a:pt x="43" y="1"/>
                    <a:pt x="31" y="0"/>
                  </a:cubicBezTo>
                  <a:close/>
                </a:path>
              </a:pathLst>
            </a:custGeom>
            <a:solidFill>
              <a:schemeClr val="accent4"/>
            </a:solidFill>
            <a:ln>
              <a:noFill/>
            </a:ln>
          </p:spPr>
          <p:txBody>
            <a:bodyPr anchor="ctr"/>
            <a:lstStyle/>
            <a:p>
              <a:pPr algn="ctr"/>
              <a:endParaRPr/>
            </a:p>
          </p:txBody>
        </p:sp>
        <p:sp>
          <p:nvSpPr>
            <p:cNvPr id="516" name="íşḷîďe">
              <a:extLst>
                <a:ext uri="{FF2B5EF4-FFF2-40B4-BE49-F238E27FC236}">
                  <a16:creationId xmlns:a16="http://schemas.microsoft.com/office/drawing/2014/main" id="{72183233-6110-41D0-950F-55783613C7DF}"/>
                </a:ext>
              </a:extLst>
            </p:cNvPr>
            <p:cNvSpPr/>
            <p:nvPr/>
          </p:nvSpPr>
          <p:spPr bwMode="auto">
            <a:xfrm>
              <a:off x="7894017" y="2018547"/>
              <a:ext cx="415823" cy="330444"/>
            </a:xfrm>
            <a:custGeom>
              <a:avLst/>
              <a:gdLst>
                <a:gd name="T0" fmla="*/ 71 w 73"/>
                <a:gd name="T1" fmla="*/ 14 h 58"/>
                <a:gd name="T2" fmla="*/ 57 w 73"/>
                <a:gd name="T3" fmla="*/ 20 h 58"/>
                <a:gd name="T4" fmla="*/ 51 w 73"/>
                <a:gd name="T5" fmla="*/ 20 h 58"/>
                <a:gd name="T6" fmla="*/ 48 w 73"/>
                <a:gd name="T7" fmla="*/ 13 h 58"/>
                <a:gd name="T8" fmla="*/ 52 w 73"/>
                <a:gd name="T9" fmla="*/ 9 h 58"/>
                <a:gd name="T10" fmla="*/ 67 w 73"/>
                <a:gd name="T11" fmla="*/ 3 h 58"/>
                <a:gd name="T12" fmla="*/ 51 w 73"/>
                <a:gd name="T13" fmla="*/ 1 h 58"/>
                <a:gd name="T14" fmla="*/ 50 w 73"/>
                <a:gd name="T15" fmla="*/ 3 h 58"/>
                <a:gd name="T16" fmla="*/ 43 w 73"/>
                <a:gd name="T17" fmla="*/ 13 h 58"/>
                <a:gd name="T18" fmla="*/ 44 w 73"/>
                <a:gd name="T19" fmla="*/ 2 h 58"/>
                <a:gd name="T20" fmla="*/ 38 w 73"/>
                <a:gd name="T21" fmla="*/ 1 h 58"/>
                <a:gd name="T22" fmla="*/ 34 w 73"/>
                <a:gd name="T23" fmla="*/ 7 h 58"/>
                <a:gd name="T24" fmla="*/ 27 w 73"/>
                <a:gd name="T25" fmla="*/ 10 h 58"/>
                <a:gd name="T26" fmla="*/ 23 w 73"/>
                <a:gd name="T27" fmla="*/ 3 h 58"/>
                <a:gd name="T28" fmla="*/ 22 w 73"/>
                <a:gd name="T29" fmla="*/ 3 h 58"/>
                <a:gd name="T30" fmla="*/ 19 w 73"/>
                <a:gd name="T31" fmla="*/ 7 h 58"/>
                <a:gd name="T32" fmla="*/ 17 w 73"/>
                <a:gd name="T33" fmla="*/ 13 h 58"/>
                <a:gd name="T34" fmla="*/ 25 w 73"/>
                <a:gd name="T35" fmla="*/ 20 h 58"/>
                <a:gd name="T36" fmla="*/ 14 w 73"/>
                <a:gd name="T37" fmla="*/ 18 h 58"/>
                <a:gd name="T38" fmla="*/ 4 w 73"/>
                <a:gd name="T39" fmla="*/ 11 h 58"/>
                <a:gd name="T40" fmla="*/ 0 w 73"/>
                <a:gd name="T41" fmla="*/ 20 h 58"/>
                <a:gd name="T42" fmla="*/ 1 w 73"/>
                <a:gd name="T43" fmla="*/ 30 h 58"/>
                <a:gd name="T44" fmla="*/ 16 w 73"/>
                <a:gd name="T45" fmla="*/ 24 h 58"/>
                <a:gd name="T46" fmla="*/ 22 w 73"/>
                <a:gd name="T47" fmla="*/ 24 h 58"/>
                <a:gd name="T48" fmla="*/ 24 w 73"/>
                <a:gd name="T49" fmla="*/ 31 h 58"/>
                <a:gd name="T50" fmla="*/ 20 w 73"/>
                <a:gd name="T51" fmla="*/ 35 h 58"/>
                <a:gd name="T52" fmla="*/ 6 w 73"/>
                <a:gd name="T53" fmla="*/ 41 h 58"/>
                <a:gd name="T54" fmla="*/ 12 w 73"/>
                <a:gd name="T55" fmla="*/ 49 h 58"/>
                <a:gd name="T56" fmla="*/ 22 w 73"/>
                <a:gd name="T57" fmla="*/ 53 h 58"/>
                <a:gd name="T58" fmla="*/ 23 w 73"/>
                <a:gd name="T59" fmla="*/ 41 h 58"/>
                <a:gd name="T60" fmla="*/ 30 w 73"/>
                <a:gd name="T61" fmla="*/ 31 h 58"/>
                <a:gd name="T62" fmla="*/ 29 w 73"/>
                <a:gd name="T63" fmla="*/ 42 h 58"/>
                <a:gd name="T64" fmla="*/ 34 w 73"/>
                <a:gd name="T65" fmla="*/ 45 h 58"/>
                <a:gd name="T66" fmla="*/ 34 w 73"/>
                <a:gd name="T67" fmla="*/ 51 h 58"/>
                <a:gd name="T68" fmla="*/ 38 w 73"/>
                <a:gd name="T69" fmla="*/ 51 h 58"/>
                <a:gd name="T70" fmla="*/ 38 w 73"/>
                <a:gd name="T71" fmla="*/ 45 h 58"/>
                <a:gd name="T72" fmla="*/ 44 w 73"/>
                <a:gd name="T73" fmla="*/ 42 h 58"/>
                <a:gd name="T74" fmla="*/ 43 w 73"/>
                <a:gd name="T75" fmla="*/ 31 h 58"/>
                <a:gd name="T76" fmla="*/ 50 w 73"/>
                <a:gd name="T77" fmla="*/ 41 h 58"/>
                <a:gd name="T78" fmla="*/ 51 w 73"/>
                <a:gd name="T79" fmla="*/ 53 h 58"/>
                <a:gd name="T80" fmla="*/ 61 w 73"/>
                <a:gd name="T81" fmla="*/ 49 h 58"/>
                <a:gd name="T82" fmla="*/ 67 w 73"/>
                <a:gd name="T83" fmla="*/ 41 h 58"/>
                <a:gd name="T84" fmla="*/ 52 w 73"/>
                <a:gd name="T85" fmla="*/ 35 h 58"/>
                <a:gd name="T86" fmla="*/ 48 w 73"/>
                <a:gd name="T87" fmla="*/ 31 h 58"/>
                <a:gd name="T88" fmla="*/ 51 w 73"/>
                <a:gd name="T89" fmla="*/ 24 h 58"/>
                <a:gd name="T90" fmla="*/ 57 w 73"/>
                <a:gd name="T91" fmla="*/ 24 h 58"/>
                <a:gd name="T92" fmla="*/ 71 w 73"/>
                <a:gd name="T93" fmla="*/ 30 h 58"/>
                <a:gd name="T94" fmla="*/ 73 w 73"/>
                <a:gd name="T95"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3" h="58">
                  <a:moveTo>
                    <a:pt x="73" y="20"/>
                  </a:moveTo>
                  <a:cubicBezTo>
                    <a:pt x="65" y="20"/>
                    <a:pt x="65" y="20"/>
                    <a:pt x="65" y="20"/>
                  </a:cubicBezTo>
                  <a:cubicBezTo>
                    <a:pt x="71" y="14"/>
                    <a:pt x="71" y="14"/>
                    <a:pt x="71" y="14"/>
                  </a:cubicBezTo>
                  <a:cubicBezTo>
                    <a:pt x="69" y="11"/>
                    <a:pt x="69" y="11"/>
                    <a:pt x="69" y="11"/>
                  </a:cubicBezTo>
                  <a:cubicBezTo>
                    <a:pt x="59" y="20"/>
                    <a:pt x="59" y="20"/>
                    <a:pt x="59" y="20"/>
                  </a:cubicBezTo>
                  <a:cubicBezTo>
                    <a:pt x="57" y="20"/>
                    <a:pt x="57" y="20"/>
                    <a:pt x="57" y="20"/>
                  </a:cubicBezTo>
                  <a:cubicBezTo>
                    <a:pt x="59" y="18"/>
                    <a:pt x="59" y="18"/>
                    <a:pt x="59" y="18"/>
                  </a:cubicBezTo>
                  <a:cubicBezTo>
                    <a:pt x="56" y="15"/>
                    <a:pt x="56" y="15"/>
                    <a:pt x="56" y="15"/>
                  </a:cubicBezTo>
                  <a:cubicBezTo>
                    <a:pt x="51" y="20"/>
                    <a:pt x="51" y="20"/>
                    <a:pt x="51" y="20"/>
                  </a:cubicBezTo>
                  <a:cubicBezTo>
                    <a:pt x="47" y="20"/>
                    <a:pt x="47" y="20"/>
                    <a:pt x="47" y="20"/>
                  </a:cubicBezTo>
                  <a:cubicBezTo>
                    <a:pt x="47" y="18"/>
                    <a:pt x="46" y="17"/>
                    <a:pt x="46" y="16"/>
                  </a:cubicBezTo>
                  <a:cubicBezTo>
                    <a:pt x="48" y="13"/>
                    <a:pt x="48" y="13"/>
                    <a:pt x="48" y="13"/>
                  </a:cubicBezTo>
                  <a:cubicBezTo>
                    <a:pt x="56" y="13"/>
                    <a:pt x="56" y="13"/>
                    <a:pt x="56" y="13"/>
                  </a:cubicBezTo>
                  <a:cubicBezTo>
                    <a:pt x="56" y="9"/>
                    <a:pt x="56" y="9"/>
                    <a:pt x="56" y="9"/>
                  </a:cubicBezTo>
                  <a:cubicBezTo>
                    <a:pt x="52" y="9"/>
                    <a:pt x="52" y="9"/>
                    <a:pt x="52" y="9"/>
                  </a:cubicBezTo>
                  <a:cubicBezTo>
                    <a:pt x="54" y="7"/>
                    <a:pt x="54" y="7"/>
                    <a:pt x="54" y="7"/>
                  </a:cubicBezTo>
                  <a:cubicBezTo>
                    <a:pt x="67" y="7"/>
                    <a:pt x="67" y="7"/>
                    <a:pt x="67" y="7"/>
                  </a:cubicBezTo>
                  <a:cubicBezTo>
                    <a:pt x="67" y="3"/>
                    <a:pt x="67" y="3"/>
                    <a:pt x="67" y="3"/>
                  </a:cubicBezTo>
                  <a:cubicBezTo>
                    <a:pt x="58" y="3"/>
                    <a:pt x="58" y="3"/>
                    <a:pt x="58" y="3"/>
                  </a:cubicBezTo>
                  <a:cubicBezTo>
                    <a:pt x="61" y="0"/>
                    <a:pt x="61" y="0"/>
                    <a:pt x="61" y="0"/>
                  </a:cubicBezTo>
                  <a:cubicBezTo>
                    <a:pt x="58" y="0"/>
                    <a:pt x="54" y="0"/>
                    <a:pt x="51" y="1"/>
                  </a:cubicBezTo>
                  <a:cubicBezTo>
                    <a:pt x="51" y="4"/>
                    <a:pt x="51" y="4"/>
                    <a:pt x="51" y="4"/>
                  </a:cubicBezTo>
                  <a:cubicBezTo>
                    <a:pt x="50" y="6"/>
                    <a:pt x="50" y="6"/>
                    <a:pt x="50" y="6"/>
                  </a:cubicBezTo>
                  <a:cubicBezTo>
                    <a:pt x="50" y="3"/>
                    <a:pt x="50" y="3"/>
                    <a:pt x="50" y="3"/>
                  </a:cubicBezTo>
                  <a:cubicBezTo>
                    <a:pt x="46" y="3"/>
                    <a:pt x="46" y="3"/>
                    <a:pt x="46" y="3"/>
                  </a:cubicBezTo>
                  <a:cubicBezTo>
                    <a:pt x="46" y="10"/>
                    <a:pt x="46" y="10"/>
                    <a:pt x="46" y="10"/>
                  </a:cubicBezTo>
                  <a:cubicBezTo>
                    <a:pt x="43" y="13"/>
                    <a:pt x="43" y="13"/>
                    <a:pt x="43" y="13"/>
                  </a:cubicBezTo>
                  <a:cubicBezTo>
                    <a:pt x="41" y="12"/>
                    <a:pt x="40" y="11"/>
                    <a:pt x="38" y="11"/>
                  </a:cubicBezTo>
                  <a:cubicBezTo>
                    <a:pt x="38" y="7"/>
                    <a:pt x="38" y="7"/>
                    <a:pt x="38" y="7"/>
                  </a:cubicBezTo>
                  <a:cubicBezTo>
                    <a:pt x="44" y="2"/>
                    <a:pt x="44" y="2"/>
                    <a:pt x="44" y="2"/>
                  </a:cubicBezTo>
                  <a:cubicBezTo>
                    <a:pt x="43" y="1"/>
                    <a:pt x="43" y="1"/>
                    <a:pt x="43" y="1"/>
                  </a:cubicBezTo>
                  <a:cubicBezTo>
                    <a:pt x="41" y="1"/>
                    <a:pt x="40" y="1"/>
                    <a:pt x="39" y="1"/>
                  </a:cubicBezTo>
                  <a:cubicBezTo>
                    <a:pt x="38" y="1"/>
                    <a:pt x="38" y="1"/>
                    <a:pt x="38" y="1"/>
                  </a:cubicBezTo>
                  <a:cubicBezTo>
                    <a:pt x="38" y="1"/>
                    <a:pt x="38" y="1"/>
                    <a:pt x="38" y="1"/>
                  </a:cubicBezTo>
                  <a:cubicBezTo>
                    <a:pt x="35" y="2"/>
                    <a:pt x="32" y="2"/>
                    <a:pt x="29" y="2"/>
                  </a:cubicBezTo>
                  <a:cubicBezTo>
                    <a:pt x="34" y="7"/>
                    <a:pt x="34" y="7"/>
                    <a:pt x="34" y="7"/>
                  </a:cubicBezTo>
                  <a:cubicBezTo>
                    <a:pt x="34" y="11"/>
                    <a:pt x="34" y="11"/>
                    <a:pt x="34" y="11"/>
                  </a:cubicBezTo>
                  <a:cubicBezTo>
                    <a:pt x="33" y="11"/>
                    <a:pt x="31" y="12"/>
                    <a:pt x="30" y="13"/>
                  </a:cubicBezTo>
                  <a:cubicBezTo>
                    <a:pt x="27" y="10"/>
                    <a:pt x="27" y="10"/>
                    <a:pt x="27" y="10"/>
                  </a:cubicBezTo>
                  <a:cubicBezTo>
                    <a:pt x="27" y="3"/>
                    <a:pt x="27" y="3"/>
                    <a:pt x="27" y="3"/>
                  </a:cubicBezTo>
                  <a:cubicBezTo>
                    <a:pt x="24" y="3"/>
                    <a:pt x="24" y="3"/>
                    <a:pt x="24" y="3"/>
                  </a:cubicBezTo>
                  <a:cubicBezTo>
                    <a:pt x="24" y="3"/>
                    <a:pt x="23" y="3"/>
                    <a:pt x="23" y="3"/>
                  </a:cubicBezTo>
                  <a:cubicBezTo>
                    <a:pt x="23" y="6"/>
                    <a:pt x="23" y="6"/>
                    <a:pt x="23" y="6"/>
                  </a:cubicBezTo>
                  <a:cubicBezTo>
                    <a:pt x="22" y="4"/>
                    <a:pt x="22" y="4"/>
                    <a:pt x="22" y="4"/>
                  </a:cubicBezTo>
                  <a:cubicBezTo>
                    <a:pt x="22" y="3"/>
                    <a:pt x="22" y="3"/>
                    <a:pt x="22" y="3"/>
                  </a:cubicBezTo>
                  <a:cubicBezTo>
                    <a:pt x="16" y="4"/>
                    <a:pt x="11" y="5"/>
                    <a:pt x="6" y="6"/>
                  </a:cubicBezTo>
                  <a:cubicBezTo>
                    <a:pt x="6" y="7"/>
                    <a:pt x="6" y="7"/>
                    <a:pt x="6" y="7"/>
                  </a:cubicBezTo>
                  <a:cubicBezTo>
                    <a:pt x="19" y="7"/>
                    <a:pt x="19" y="7"/>
                    <a:pt x="19" y="7"/>
                  </a:cubicBezTo>
                  <a:cubicBezTo>
                    <a:pt x="20" y="9"/>
                    <a:pt x="20" y="9"/>
                    <a:pt x="20" y="9"/>
                  </a:cubicBezTo>
                  <a:cubicBezTo>
                    <a:pt x="17" y="9"/>
                    <a:pt x="17" y="9"/>
                    <a:pt x="17" y="9"/>
                  </a:cubicBezTo>
                  <a:cubicBezTo>
                    <a:pt x="17" y="13"/>
                    <a:pt x="17" y="13"/>
                    <a:pt x="17" y="13"/>
                  </a:cubicBezTo>
                  <a:cubicBezTo>
                    <a:pt x="24" y="13"/>
                    <a:pt x="24" y="13"/>
                    <a:pt x="24" y="13"/>
                  </a:cubicBezTo>
                  <a:cubicBezTo>
                    <a:pt x="27" y="16"/>
                    <a:pt x="27" y="16"/>
                    <a:pt x="27" y="16"/>
                  </a:cubicBezTo>
                  <a:cubicBezTo>
                    <a:pt x="26" y="17"/>
                    <a:pt x="26" y="18"/>
                    <a:pt x="25" y="20"/>
                  </a:cubicBezTo>
                  <a:cubicBezTo>
                    <a:pt x="22" y="20"/>
                    <a:pt x="22" y="20"/>
                    <a:pt x="22" y="20"/>
                  </a:cubicBezTo>
                  <a:cubicBezTo>
                    <a:pt x="16" y="15"/>
                    <a:pt x="16" y="15"/>
                    <a:pt x="16" y="15"/>
                  </a:cubicBezTo>
                  <a:cubicBezTo>
                    <a:pt x="14" y="18"/>
                    <a:pt x="14" y="18"/>
                    <a:pt x="14" y="18"/>
                  </a:cubicBezTo>
                  <a:cubicBezTo>
                    <a:pt x="16" y="20"/>
                    <a:pt x="16" y="20"/>
                    <a:pt x="16" y="20"/>
                  </a:cubicBezTo>
                  <a:cubicBezTo>
                    <a:pt x="13" y="20"/>
                    <a:pt x="13" y="20"/>
                    <a:pt x="13" y="20"/>
                  </a:cubicBezTo>
                  <a:cubicBezTo>
                    <a:pt x="4" y="11"/>
                    <a:pt x="4" y="11"/>
                    <a:pt x="4" y="11"/>
                  </a:cubicBezTo>
                  <a:cubicBezTo>
                    <a:pt x="1" y="14"/>
                    <a:pt x="1" y="14"/>
                    <a:pt x="1" y="14"/>
                  </a:cubicBezTo>
                  <a:cubicBezTo>
                    <a:pt x="8" y="20"/>
                    <a:pt x="8" y="20"/>
                    <a:pt x="8" y="20"/>
                  </a:cubicBezTo>
                  <a:cubicBezTo>
                    <a:pt x="0" y="20"/>
                    <a:pt x="0" y="20"/>
                    <a:pt x="0" y="20"/>
                  </a:cubicBezTo>
                  <a:cubicBezTo>
                    <a:pt x="0" y="24"/>
                    <a:pt x="0" y="24"/>
                    <a:pt x="0" y="24"/>
                  </a:cubicBezTo>
                  <a:cubicBezTo>
                    <a:pt x="8" y="24"/>
                    <a:pt x="8" y="24"/>
                    <a:pt x="8" y="24"/>
                  </a:cubicBezTo>
                  <a:cubicBezTo>
                    <a:pt x="1" y="30"/>
                    <a:pt x="1" y="30"/>
                    <a:pt x="1" y="30"/>
                  </a:cubicBezTo>
                  <a:cubicBezTo>
                    <a:pt x="4" y="33"/>
                    <a:pt x="4" y="33"/>
                    <a:pt x="4" y="33"/>
                  </a:cubicBezTo>
                  <a:cubicBezTo>
                    <a:pt x="13" y="24"/>
                    <a:pt x="13" y="24"/>
                    <a:pt x="13" y="24"/>
                  </a:cubicBezTo>
                  <a:cubicBezTo>
                    <a:pt x="16" y="24"/>
                    <a:pt x="16" y="24"/>
                    <a:pt x="16" y="24"/>
                  </a:cubicBezTo>
                  <a:cubicBezTo>
                    <a:pt x="14" y="26"/>
                    <a:pt x="14" y="26"/>
                    <a:pt x="14" y="26"/>
                  </a:cubicBezTo>
                  <a:cubicBezTo>
                    <a:pt x="16" y="29"/>
                    <a:pt x="16" y="29"/>
                    <a:pt x="16" y="29"/>
                  </a:cubicBezTo>
                  <a:cubicBezTo>
                    <a:pt x="22" y="24"/>
                    <a:pt x="22" y="24"/>
                    <a:pt x="22" y="24"/>
                  </a:cubicBezTo>
                  <a:cubicBezTo>
                    <a:pt x="25" y="24"/>
                    <a:pt x="25" y="24"/>
                    <a:pt x="25" y="24"/>
                  </a:cubicBezTo>
                  <a:cubicBezTo>
                    <a:pt x="26" y="26"/>
                    <a:pt x="26" y="27"/>
                    <a:pt x="27" y="28"/>
                  </a:cubicBezTo>
                  <a:cubicBezTo>
                    <a:pt x="24" y="31"/>
                    <a:pt x="24" y="31"/>
                    <a:pt x="24" y="31"/>
                  </a:cubicBezTo>
                  <a:cubicBezTo>
                    <a:pt x="17" y="31"/>
                    <a:pt x="17" y="31"/>
                    <a:pt x="17" y="31"/>
                  </a:cubicBezTo>
                  <a:cubicBezTo>
                    <a:pt x="17" y="35"/>
                    <a:pt x="17" y="35"/>
                    <a:pt x="17" y="35"/>
                  </a:cubicBezTo>
                  <a:cubicBezTo>
                    <a:pt x="20" y="35"/>
                    <a:pt x="20" y="35"/>
                    <a:pt x="20" y="35"/>
                  </a:cubicBezTo>
                  <a:cubicBezTo>
                    <a:pt x="19" y="37"/>
                    <a:pt x="19" y="37"/>
                    <a:pt x="19" y="37"/>
                  </a:cubicBezTo>
                  <a:cubicBezTo>
                    <a:pt x="6" y="37"/>
                    <a:pt x="6" y="37"/>
                    <a:pt x="6" y="37"/>
                  </a:cubicBezTo>
                  <a:cubicBezTo>
                    <a:pt x="6" y="41"/>
                    <a:pt x="6" y="41"/>
                    <a:pt x="6" y="41"/>
                  </a:cubicBezTo>
                  <a:cubicBezTo>
                    <a:pt x="15" y="41"/>
                    <a:pt x="15" y="41"/>
                    <a:pt x="15" y="41"/>
                  </a:cubicBezTo>
                  <a:cubicBezTo>
                    <a:pt x="9" y="46"/>
                    <a:pt x="9" y="46"/>
                    <a:pt x="9" y="46"/>
                  </a:cubicBezTo>
                  <a:cubicBezTo>
                    <a:pt x="12" y="49"/>
                    <a:pt x="12" y="49"/>
                    <a:pt x="12" y="49"/>
                  </a:cubicBezTo>
                  <a:cubicBezTo>
                    <a:pt x="18" y="44"/>
                    <a:pt x="18" y="44"/>
                    <a:pt x="18" y="44"/>
                  </a:cubicBezTo>
                  <a:cubicBezTo>
                    <a:pt x="18" y="53"/>
                    <a:pt x="18" y="53"/>
                    <a:pt x="18" y="53"/>
                  </a:cubicBezTo>
                  <a:cubicBezTo>
                    <a:pt x="22" y="53"/>
                    <a:pt x="22" y="53"/>
                    <a:pt x="22" y="53"/>
                  </a:cubicBezTo>
                  <a:cubicBezTo>
                    <a:pt x="22" y="40"/>
                    <a:pt x="22" y="40"/>
                    <a:pt x="22" y="40"/>
                  </a:cubicBezTo>
                  <a:cubicBezTo>
                    <a:pt x="23" y="38"/>
                    <a:pt x="23" y="38"/>
                    <a:pt x="23" y="38"/>
                  </a:cubicBezTo>
                  <a:cubicBezTo>
                    <a:pt x="23" y="41"/>
                    <a:pt x="23" y="41"/>
                    <a:pt x="23" y="41"/>
                  </a:cubicBezTo>
                  <a:cubicBezTo>
                    <a:pt x="27" y="41"/>
                    <a:pt x="27" y="41"/>
                    <a:pt x="27" y="41"/>
                  </a:cubicBezTo>
                  <a:cubicBezTo>
                    <a:pt x="27" y="34"/>
                    <a:pt x="27" y="34"/>
                    <a:pt x="27" y="34"/>
                  </a:cubicBezTo>
                  <a:cubicBezTo>
                    <a:pt x="30" y="31"/>
                    <a:pt x="30" y="31"/>
                    <a:pt x="30" y="31"/>
                  </a:cubicBezTo>
                  <a:cubicBezTo>
                    <a:pt x="31" y="32"/>
                    <a:pt x="33" y="33"/>
                    <a:pt x="34" y="33"/>
                  </a:cubicBezTo>
                  <a:cubicBezTo>
                    <a:pt x="34" y="37"/>
                    <a:pt x="34" y="37"/>
                    <a:pt x="34" y="37"/>
                  </a:cubicBezTo>
                  <a:cubicBezTo>
                    <a:pt x="29" y="42"/>
                    <a:pt x="29" y="42"/>
                    <a:pt x="29" y="42"/>
                  </a:cubicBezTo>
                  <a:cubicBezTo>
                    <a:pt x="32" y="45"/>
                    <a:pt x="32" y="45"/>
                    <a:pt x="32" y="45"/>
                  </a:cubicBezTo>
                  <a:cubicBezTo>
                    <a:pt x="34" y="43"/>
                    <a:pt x="34" y="43"/>
                    <a:pt x="34" y="43"/>
                  </a:cubicBezTo>
                  <a:cubicBezTo>
                    <a:pt x="34" y="45"/>
                    <a:pt x="34" y="45"/>
                    <a:pt x="34" y="45"/>
                  </a:cubicBezTo>
                  <a:cubicBezTo>
                    <a:pt x="25" y="54"/>
                    <a:pt x="25" y="54"/>
                    <a:pt x="25" y="54"/>
                  </a:cubicBezTo>
                  <a:cubicBezTo>
                    <a:pt x="28" y="57"/>
                    <a:pt x="28" y="57"/>
                    <a:pt x="28" y="57"/>
                  </a:cubicBezTo>
                  <a:cubicBezTo>
                    <a:pt x="34" y="51"/>
                    <a:pt x="34" y="51"/>
                    <a:pt x="34" y="51"/>
                  </a:cubicBezTo>
                  <a:cubicBezTo>
                    <a:pt x="34" y="58"/>
                    <a:pt x="34" y="58"/>
                    <a:pt x="34" y="58"/>
                  </a:cubicBezTo>
                  <a:cubicBezTo>
                    <a:pt x="38" y="58"/>
                    <a:pt x="38" y="58"/>
                    <a:pt x="38" y="58"/>
                  </a:cubicBezTo>
                  <a:cubicBezTo>
                    <a:pt x="38" y="51"/>
                    <a:pt x="38" y="51"/>
                    <a:pt x="38" y="51"/>
                  </a:cubicBezTo>
                  <a:cubicBezTo>
                    <a:pt x="45" y="57"/>
                    <a:pt x="45" y="57"/>
                    <a:pt x="45" y="57"/>
                  </a:cubicBezTo>
                  <a:cubicBezTo>
                    <a:pt x="48" y="54"/>
                    <a:pt x="48" y="54"/>
                    <a:pt x="48" y="54"/>
                  </a:cubicBezTo>
                  <a:cubicBezTo>
                    <a:pt x="38" y="45"/>
                    <a:pt x="38" y="45"/>
                    <a:pt x="38" y="45"/>
                  </a:cubicBezTo>
                  <a:cubicBezTo>
                    <a:pt x="38" y="43"/>
                    <a:pt x="38" y="43"/>
                    <a:pt x="38" y="43"/>
                  </a:cubicBezTo>
                  <a:cubicBezTo>
                    <a:pt x="41" y="45"/>
                    <a:pt x="41" y="45"/>
                    <a:pt x="41" y="45"/>
                  </a:cubicBezTo>
                  <a:cubicBezTo>
                    <a:pt x="44" y="42"/>
                    <a:pt x="44" y="42"/>
                    <a:pt x="44" y="42"/>
                  </a:cubicBezTo>
                  <a:cubicBezTo>
                    <a:pt x="38" y="37"/>
                    <a:pt x="38" y="37"/>
                    <a:pt x="38" y="37"/>
                  </a:cubicBezTo>
                  <a:cubicBezTo>
                    <a:pt x="38" y="33"/>
                    <a:pt x="38" y="33"/>
                    <a:pt x="38" y="33"/>
                  </a:cubicBezTo>
                  <a:cubicBezTo>
                    <a:pt x="40" y="33"/>
                    <a:pt x="41" y="32"/>
                    <a:pt x="43" y="31"/>
                  </a:cubicBezTo>
                  <a:cubicBezTo>
                    <a:pt x="46" y="34"/>
                    <a:pt x="46" y="34"/>
                    <a:pt x="46" y="34"/>
                  </a:cubicBezTo>
                  <a:cubicBezTo>
                    <a:pt x="46" y="41"/>
                    <a:pt x="46" y="41"/>
                    <a:pt x="46" y="41"/>
                  </a:cubicBezTo>
                  <a:cubicBezTo>
                    <a:pt x="50" y="41"/>
                    <a:pt x="50" y="41"/>
                    <a:pt x="50" y="41"/>
                  </a:cubicBezTo>
                  <a:cubicBezTo>
                    <a:pt x="50" y="38"/>
                    <a:pt x="50" y="38"/>
                    <a:pt x="50" y="38"/>
                  </a:cubicBezTo>
                  <a:cubicBezTo>
                    <a:pt x="51" y="40"/>
                    <a:pt x="51" y="40"/>
                    <a:pt x="51" y="40"/>
                  </a:cubicBezTo>
                  <a:cubicBezTo>
                    <a:pt x="51" y="53"/>
                    <a:pt x="51" y="53"/>
                    <a:pt x="51" y="53"/>
                  </a:cubicBezTo>
                  <a:cubicBezTo>
                    <a:pt x="55" y="53"/>
                    <a:pt x="55" y="53"/>
                    <a:pt x="55" y="53"/>
                  </a:cubicBezTo>
                  <a:cubicBezTo>
                    <a:pt x="55" y="44"/>
                    <a:pt x="55" y="44"/>
                    <a:pt x="55" y="44"/>
                  </a:cubicBezTo>
                  <a:cubicBezTo>
                    <a:pt x="61" y="49"/>
                    <a:pt x="61" y="49"/>
                    <a:pt x="61" y="49"/>
                  </a:cubicBezTo>
                  <a:cubicBezTo>
                    <a:pt x="63" y="46"/>
                    <a:pt x="63" y="46"/>
                    <a:pt x="63" y="46"/>
                  </a:cubicBezTo>
                  <a:cubicBezTo>
                    <a:pt x="58" y="41"/>
                    <a:pt x="58" y="41"/>
                    <a:pt x="58" y="41"/>
                  </a:cubicBezTo>
                  <a:cubicBezTo>
                    <a:pt x="67" y="41"/>
                    <a:pt x="67" y="41"/>
                    <a:pt x="67" y="41"/>
                  </a:cubicBezTo>
                  <a:cubicBezTo>
                    <a:pt x="67" y="37"/>
                    <a:pt x="67" y="37"/>
                    <a:pt x="67" y="37"/>
                  </a:cubicBezTo>
                  <a:cubicBezTo>
                    <a:pt x="54" y="37"/>
                    <a:pt x="54" y="37"/>
                    <a:pt x="54" y="37"/>
                  </a:cubicBezTo>
                  <a:cubicBezTo>
                    <a:pt x="52" y="35"/>
                    <a:pt x="52" y="35"/>
                    <a:pt x="52" y="35"/>
                  </a:cubicBezTo>
                  <a:cubicBezTo>
                    <a:pt x="56" y="35"/>
                    <a:pt x="56" y="35"/>
                    <a:pt x="56" y="35"/>
                  </a:cubicBezTo>
                  <a:cubicBezTo>
                    <a:pt x="56" y="31"/>
                    <a:pt x="56" y="31"/>
                    <a:pt x="56" y="31"/>
                  </a:cubicBezTo>
                  <a:cubicBezTo>
                    <a:pt x="48" y="31"/>
                    <a:pt x="48" y="31"/>
                    <a:pt x="48" y="31"/>
                  </a:cubicBezTo>
                  <a:cubicBezTo>
                    <a:pt x="46" y="28"/>
                    <a:pt x="46" y="28"/>
                    <a:pt x="46" y="28"/>
                  </a:cubicBezTo>
                  <a:cubicBezTo>
                    <a:pt x="46" y="27"/>
                    <a:pt x="47" y="26"/>
                    <a:pt x="47" y="24"/>
                  </a:cubicBezTo>
                  <a:cubicBezTo>
                    <a:pt x="51" y="24"/>
                    <a:pt x="51" y="24"/>
                    <a:pt x="51" y="24"/>
                  </a:cubicBezTo>
                  <a:cubicBezTo>
                    <a:pt x="56" y="29"/>
                    <a:pt x="56" y="29"/>
                    <a:pt x="56" y="29"/>
                  </a:cubicBezTo>
                  <a:cubicBezTo>
                    <a:pt x="59" y="26"/>
                    <a:pt x="59" y="26"/>
                    <a:pt x="59" y="26"/>
                  </a:cubicBezTo>
                  <a:cubicBezTo>
                    <a:pt x="57" y="24"/>
                    <a:pt x="57" y="24"/>
                    <a:pt x="57" y="24"/>
                  </a:cubicBezTo>
                  <a:cubicBezTo>
                    <a:pt x="59" y="24"/>
                    <a:pt x="59" y="24"/>
                    <a:pt x="59" y="24"/>
                  </a:cubicBezTo>
                  <a:cubicBezTo>
                    <a:pt x="69" y="33"/>
                    <a:pt x="69" y="33"/>
                    <a:pt x="69" y="33"/>
                  </a:cubicBezTo>
                  <a:cubicBezTo>
                    <a:pt x="71" y="30"/>
                    <a:pt x="71" y="30"/>
                    <a:pt x="71" y="30"/>
                  </a:cubicBezTo>
                  <a:cubicBezTo>
                    <a:pt x="65" y="24"/>
                    <a:pt x="65" y="24"/>
                    <a:pt x="65" y="24"/>
                  </a:cubicBezTo>
                  <a:cubicBezTo>
                    <a:pt x="73" y="24"/>
                    <a:pt x="73" y="24"/>
                    <a:pt x="73" y="24"/>
                  </a:cubicBezTo>
                  <a:lnTo>
                    <a:pt x="73" y="20"/>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17" name="íśľïḍé">
              <a:extLst>
                <a:ext uri="{FF2B5EF4-FFF2-40B4-BE49-F238E27FC236}">
                  <a16:creationId xmlns:a16="http://schemas.microsoft.com/office/drawing/2014/main" id="{7CB713E8-CD1F-44F8-B082-5590327C447E}"/>
                </a:ext>
              </a:extLst>
            </p:cNvPr>
            <p:cNvSpPr/>
            <p:nvPr/>
          </p:nvSpPr>
          <p:spPr bwMode="auto">
            <a:xfrm>
              <a:off x="6635484" y="3379850"/>
              <a:ext cx="335187" cy="330444"/>
            </a:xfrm>
            <a:custGeom>
              <a:avLst/>
              <a:gdLst>
                <a:gd name="T0" fmla="*/ 52 w 59"/>
                <a:gd name="T1" fmla="*/ 41 h 58"/>
                <a:gd name="T2" fmla="*/ 55 w 59"/>
                <a:gd name="T3" fmla="*/ 44 h 58"/>
                <a:gd name="T4" fmla="*/ 48 w 59"/>
                <a:gd name="T5" fmla="*/ 52 h 58"/>
                <a:gd name="T6" fmla="*/ 45 w 59"/>
                <a:gd name="T7" fmla="*/ 49 h 58"/>
                <a:gd name="T8" fmla="*/ 37 w 59"/>
                <a:gd name="T9" fmla="*/ 53 h 58"/>
                <a:gd name="T10" fmla="*/ 37 w 59"/>
                <a:gd name="T11" fmla="*/ 58 h 58"/>
                <a:gd name="T12" fmla="*/ 29 w 59"/>
                <a:gd name="T13" fmla="*/ 58 h 58"/>
                <a:gd name="T14" fmla="*/ 29 w 59"/>
                <a:gd name="T15" fmla="*/ 46 h 58"/>
                <a:gd name="T16" fmla="*/ 42 w 59"/>
                <a:gd name="T17" fmla="*/ 40 h 58"/>
                <a:gd name="T18" fmla="*/ 40 w 59"/>
                <a:gd name="T19" fmla="*/ 16 h 58"/>
                <a:gd name="T20" fmla="*/ 40 w 59"/>
                <a:gd name="T21" fmla="*/ 16 h 58"/>
                <a:gd name="T22" fmla="*/ 34 w 59"/>
                <a:gd name="T23" fmla="*/ 13 h 58"/>
                <a:gd name="T24" fmla="*/ 29 w 59"/>
                <a:gd name="T25" fmla="*/ 12 h 58"/>
                <a:gd name="T26" fmla="*/ 29 w 59"/>
                <a:gd name="T27" fmla="*/ 0 h 58"/>
                <a:gd name="T28" fmla="*/ 32 w 59"/>
                <a:gd name="T29" fmla="*/ 0 h 58"/>
                <a:gd name="T30" fmla="*/ 33 w 59"/>
                <a:gd name="T31" fmla="*/ 4 h 58"/>
                <a:gd name="T32" fmla="*/ 41 w 59"/>
                <a:gd name="T33" fmla="*/ 7 h 58"/>
                <a:gd name="T34" fmla="*/ 44 w 59"/>
                <a:gd name="T35" fmla="*/ 3 h 58"/>
                <a:gd name="T36" fmla="*/ 52 w 59"/>
                <a:gd name="T37" fmla="*/ 10 h 58"/>
                <a:gd name="T38" fmla="*/ 49 w 59"/>
                <a:gd name="T39" fmla="*/ 14 h 58"/>
                <a:gd name="T40" fmla="*/ 53 w 59"/>
                <a:gd name="T41" fmla="*/ 22 h 58"/>
                <a:gd name="T42" fmla="*/ 58 w 59"/>
                <a:gd name="T43" fmla="*/ 21 h 58"/>
                <a:gd name="T44" fmla="*/ 59 w 59"/>
                <a:gd name="T45" fmla="*/ 32 h 58"/>
                <a:gd name="T46" fmla="*/ 54 w 59"/>
                <a:gd name="T47" fmla="*/ 32 h 58"/>
                <a:gd name="T48" fmla="*/ 52 w 59"/>
                <a:gd name="T49" fmla="*/ 41 h 58"/>
                <a:gd name="T50" fmla="*/ 29 w 59"/>
                <a:gd name="T51" fmla="*/ 58 h 58"/>
                <a:gd name="T52" fmla="*/ 26 w 59"/>
                <a:gd name="T53" fmla="*/ 58 h 58"/>
                <a:gd name="T54" fmla="*/ 26 w 59"/>
                <a:gd name="T55" fmla="*/ 54 h 58"/>
                <a:gd name="T56" fmla="*/ 18 w 59"/>
                <a:gd name="T57" fmla="*/ 51 h 58"/>
                <a:gd name="T58" fmla="*/ 15 w 59"/>
                <a:gd name="T59" fmla="*/ 55 h 58"/>
                <a:gd name="T60" fmla="*/ 7 w 59"/>
                <a:gd name="T61" fmla="*/ 48 h 58"/>
                <a:gd name="T62" fmla="*/ 9 w 59"/>
                <a:gd name="T63" fmla="*/ 45 h 58"/>
                <a:gd name="T64" fmla="*/ 5 w 59"/>
                <a:gd name="T65" fmla="*/ 37 h 58"/>
                <a:gd name="T66" fmla="*/ 1 w 59"/>
                <a:gd name="T67" fmla="*/ 37 h 58"/>
                <a:gd name="T68" fmla="*/ 0 w 59"/>
                <a:gd name="T69" fmla="*/ 26 h 58"/>
                <a:gd name="T70" fmla="*/ 4 w 59"/>
                <a:gd name="T71" fmla="*/ 26 h 58"/>
                <a:gd name="T72" fmla="*/ 7 w 59"/>
                <a:gd name="T73" fmla="*/ 17 h 58"/>
                <a:gd name="T74" fmla="*/ 4 w 59"/>
                <a:gd name="T75" fmla="*/ 15 h 58"/>
                <a:gd name="T76" fmla="*/ 11 w 59"/>
                <a:gd name="T77" fmla="*/ 6 h 58"/>
                <a:gd name="T78" fmla="*/ 14 w 59"/>
                <a:gd name="T79" fmla="*/ 9 h 58"/>
                <a:gd name="T80" fmla="*/ 22 w 59"/>
                <a:gd name="T81" fmla="*/ 5 h 58"/>
                <a:gd name="T82" fmla="*/ 21 w 59"/>
                <a:gd name="T83" fmla="*/ 1 h 58"/>
                <a:gd name="T84" fmla="*/ 29 w 59"/>
                <a:gd name="T85" fmla="*/ 0 h 58"/>
                <a:gd name="T86" fmla="*/ 29 w 59"/>
                <a:gd name="T87" fmla="*/ 12 h 58"/>
                <a:gd name="T88" fmla="*/ 16 w 59"/>
                <a:gd name="T89" fmla="*/ 18 h 58"/>
                <a:gd name="T90" fmla="*/ 18 w 59"/>
                <a:gd name="T91" fmla="*/ 42 h 58"/>
                <a:gd name="T92" fmla="*/ 24 w 59"/>
                <a:gd name="T93" fmla="*/ 45 h 58"/>
                <a:gd name="T94" fmla="*/ 29 w 59"/>
                <a:gd name="T95" fmla="*/ 46 h 58"/>
                <a:gd name="T96" fmla="*/ 29 w 59"/>
                <a:gd name="T9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 h="58">
                  <a:moveTo>
                    <a:pt x="52" y="41"/>
                  </a:moveTo>
                  <a:cubicBezTo>
                    <a:pt x="55" y="44"/>
                    <a:pt x="55" y="44"/>
                    <a:pt x="55" y="44"/>
                  </a:cubicBezTo>
                  <a:cubicBezTo>
                    <a:pt x="48" y="52"/>
                    <a:pt x="48" y="52"/>
                    <a:pt x="48" y="52"/>
                  </a:cubicBezTo>
                  <a:cubicBezTo>
                    <a:pt x="45" y="49"/>
                    <a:pt x="45" y="49"/>
                    <a:pt x="45" y="49"/>
                  </a:cubicBezTo>
                  <a:cubicBezTo>
                    <a:pt x="42" y="51"/>
                    <a:pt x="40" y="52"/>
                    <a:pt x="37" y="53"/>
                  </a:cubicBezTo>
                  <a:cubicBezTo>
                    <a:pt x="37" y="58"/>
                    <a:pt x="37" y="58"/>
                    <a:pt x="37" y="58"/>
                  </a:cubicBezTo>
                  <a:cubicBezTo>
                    <a:pt x="29" y="58"/>
                    <a:pt x="29" y="58"/>
                    <a:pt x="29" y="58"/>
                  </a:cubicBezTo>
                  <a:cubicBezTo>
                    <a:pt x="29" y="46"/>
                    <a:pt x="29" y="46"/>
                    <a:pt x="29" y="46"/>
                  </a:cubicBezTo>
                  <a:cubicBezTo>
                    <a:pt x="34" y="46"/>
                    <a:pt x="39" y="44"/>
                    <a:pt x="42" y="40"/>
                  </a:cubicBezTo>
                  <a:cubicBezTo>
                    <a:pt x="48" y="33"/>
                    <a:pt x="47" y="22"/>
                    <a:pt x="40" y="16"/>
                  </a:cubicBezTo>
                  <a:cubicBezTo>
                    <a:pt x="40" y="16"/>
                    <a:pt x="40" y="16"/>
                    <a:pt x="40" y="16"/>
                  </a:cubicBezTo>
                  <a:cubicBezTo>
                    <a:pt x="38" y="15"/>
                    <a:pt x="36" y="14"/>
                    <a:pt x="34" y="13"/>
                  </a:cubicBezTo>
                  <a:cubicBezTo>
                    <a:pt x="33" y="12"/>
                    <a:pt x="31" y="12"/>
                    <a:pt x="29" y="12"/>
                  </a:cubicBezTo>
                  <a:cubicBezTo>
                    <a:pt x="29" y="0"/>
                    <a:pt x="29" y="0"/>
                    <a:pt x="29" y="0"/>
                  </a:cubicBezTo>
                  <a:cubicBezTo>
                    <a:pt x="32" y="0"/>
                    <a:pt x="32" y="0"/>
                    <a:pt x="32" y="0"/>
                  </a:cubicBezTo>
                  <a:cubicBezTo>
                    <a:pt x="33" y="4"/>
                    <a:pt x="33" y="4"/>
                    <a:pt x="33" y="4"/>
                  </a:cubicBezTo>
                  <a:cubicBezTo>
                    <a:pt x="36" y="4"/>
                    <a:pt x="38" y="5"/>
                    <a:pt x="41" y="7"/>
                  </a:cubicBezTo>
                  <a:cubicBezTo>
                    <a:pt x="44" y="3"/>
                    <a:pt x="44" y="3"/>
                    <a:pt x="44" y="3"/>
                  </a:cubicBezTo>
                  <a:cubicBezTo>
                    <a:pt x="52" y="10"/>
                    <a:pt x="52" y="10"/>
                    <a:pt x="52" y="10"/>
                  </a:cubicBezTo>
                  <a:cubicBezTo>
                    <a:pt x="49" y="14"/>
                    <a:pt x="49" y="14"/>
                    <a:pt x="49" y="14"/>
                  </a:cubicBezTo>
                  <a:cubicBezTo>
                    <a:pt x="51" y="16"/>
                    <a:pt x="53" y="19"/>
                    <a:pt x="53" y="22"/>
                  </a:cubicBezTo>
                  <a:cubicBezTo>
                    <a:pt x="58" y="21"/>
                    <a:pt x="58" y="21"/>
                    <a:pt x="58" y="21"/>
                  </a:cubicBezTo>
                  <a:cubicBezTo>
                    <a:pt x="59" y="32"/>
                    <a:pt x="59" y="32"/>
                    <a:pt x="59" y="32"/>
                  </a:cubicBezTo>
                  <a:cubicBezTo>
                    <a:pt x="54" y="32"/>
                    <a:pt x="54" y="32"/>
                    <a:pt x="54" y="32"/>
                  </a:cubicBezTo>
                  <a:cubicBezTo>
                    <a:pt x="54" y="35"/>
                    <a:pt x="53" y="38"/>
                    <a:pt x="52" y="41"/>
                  </a:cubicBezTo>
                  <a:close/>
                  <a:moveTo>
                    <a:pt x="29" y="58"/>
                  </a:moveTo>
                  <a:cubicBezTo>
                    <a:pt x="26" y="58"/>
                    <a:pt x="26" y="58"/>
                    <a:pt x="26" y="58"/>
                  </a:cubicBezTo>
                  <a:cubicBezTo>
                    <a:pt x="26" y="54"/>
                    <a:pt x="26" y="54"/>
                    <a:pt x="26" y="54"/>
                  </a:cubicBezTo>
                  <a:cubicBezTo>
                    <a:pt x="23" y="54"/>
                    <a:pt x="20" y="53"/>
                    <a:pt x="18" y="51"/>
                  </a:cubicBezTo>
                  <a:cubicBezTo>
                    <a:pt x="15" y="55"/>
                    <a:pt x="15" y="55"/>
                    <a:pt x="15" y="55"/>
                  </a:cubicBezTo>
                  <a:cubicBezTo>
                    <a:pt x="7" y="48"/>
                    <a:pt x="7" y="48"/>
                    <a:pt x="7" y="48"/>
                  </a:cubicBezTo>
                  <a:cubicBezTo>
                    <a:pt x="9" y="45"/>
                    <a:pt x="9" y="45"/>
                    <a:pt x="9" y="45"/>
                  </a:cubicBezTo>
                  <a:cubicBezTo>
                    <a:pt x="8" y="42"/>
                    <a:pt x="6" y="40"/>
                    <a:pt x="5" y="37"/>
                  </a:cubicBezTo>
                  <a:cubicBezTo>
                    <a:pt x="1" y="37"/>
                    <a:pt x="1" y="37"/>
                    <a:pt x="1" y="37"/>
                  </a:cubicBezTo>
                  <a:cubicBezTo>
                    <a:pt x="0" y="26"/>
                    <a:pt x="0" y="26"/>
                    <a:pt x="0" y="26"/>
                  </a:cubicBezTo>
                  <a:cubicBezTo>
                    <a:pt x="4" y="26"/>
                    <a:pt x="4" y="26"/>
                    <a:pt x="4" y="26"/>
                  </a:cubicBezTo>
                  <a:cubicBezTo>
                    <a:pt x="5" y="23"/>
                    <a:pt x="6" y="20"/>
                    <a:pt x="7" y="17"/>
                  </a:cubicBezTo>
                  <a:cubicBezTo>
                    <a:pt x="4" y="15"/>
                    <a:pt x="4" y="15"/>
                    <a:pt x="4" y="15"/>
                  </a:cubicBezTo>
                  <a:cubicBezTo>
                    <a:pt x="11" y="6"/>
                    <a:pt x="11" y="6"/>
                    <a:pt x="11" y="6"/>
                  </a:cubicBezTo>
                  <a:cubicBezTo>
                    <a:pt x="14" y="9"/>
                    <a:pt x="14" y="9"/>
                    <a:pt x="14" y="9"/>
                  </a:cubicBezTo>
                  <a:cubicBezTo>
                    <a:pt x="16" y="7"/>
                    <a:pt x="19" y="6"/>
                    <a:pt x="22" y="5"/>
                  </a:cubicBezTo>
                  <a:cubicBezTo>
                    <a:pt x="21" y="1"/>
                    <a:pt x="21" y="1"/>
                    <a:pt x="21" y="1"/>
                  </a:cubicBezTo>
                  <a:cubicBezTo>
                    <a:pt x="29" y="0"/>
                    <a:pt x="29" y="0"/>
                    <a:pt x="29" y="0"/>
                  </a:cubicBezTo>
                  <a:cubicBezTo>
                    <a:pt x="29" y="12"/>
                    <a:pt x="29" y="12"/>
                    <a:pt x="29" y="12"/>
                  </a:cubicBezTo>
                  <a:cubicBezTo>
                    <a:pt x="24" y="12"/>
                    <a:pt x="20" y="14"/>
                    <a:pt x="16" y="18"/>
                  </a:cubicBezTo>
                  <a:cubicBezTo>
                    <a:pt x="10" y="25"/>
                    <a:pt x="11" y="36"/>
                    <a:pt x="18" y="42"/>
                  </a:cubicBezTo>
                  <a:cubicBezTo>
                    <a:pt x="20" y="44"/>
                    <a:pt x="22" y="45"/>
                    <a:pt x="24" y="45"/>
                  </a:cubicBezTo>
                  <a:cubicBezTo>
                    <a:pt x="26" y="46"/>
                    <a:pt x="28" y="46"/>
                    <a:pt x="29" y="46"/>
                  </a:cubicBezTo>
                  <a:lnTo>
                    <a:pt x="29" y="58"/>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18" name="ïṥļídè">
              <a:extLst>
                <a:ext uri="{FF2B5EF4-FFF2-40B4-BE49-F238E27FC236}">
                  <a16:creationId xmlns:a16="http://schemas.microsoft.com/office/drawing/2014/main" id="{3D3DB56C-176D-4A98-8120-A700D7C14D12}"/>
                </a:ext>
              </a:extLst>
            </p:cNvPr>
            <p:cNvSpPr/>
            <p:nvPr/>
          </p:nvSpPr>
          <p:spPr bwMode="auto">
            <a:xfrm>
              <a:off x="6486863" y="3955362"/>
              <a:ext cx="17392" cy="28459"/>
            </a:xfrm>
            <a:custGeom>
              <a:avLst/>
              <a:gdLst>
                <a:gd name="T0" fmla="*/ 0 w 3"/>
                <a:gd name="T1" fmla="*/ 5 h 5"/>
                <a:gd name="T2" fmla="*/ 3 w 3"/>
                <a:gd name="T3" fmla="*/ 1 h 5"/>
                <a:gd name="T4" fmla="*/ 0 w 3"/>
                <a:gd name="T5" fmla="*/ 0 h 5"/>
                <a:gd name="T6" fmla="*/ 0 w 3"/>
                <a:gd name="T7" fmla="*/ 5 h 5"/>
              </a:gdLst>
              <a:ahLst/>
              <a:cxnLst>
                <a:cxn ang="0">
                  <a:pos x="T0" y="T1"/>
                </a:cxn>
                <a:cxn ang="0">
                  <a:pos x="T2" y="T3"/>
                </a:cxn>
                <a:cxn ang="0">
                  <a:pos x="T4" y="T5"/>
                </a:cxn>
                <a:cxn ang="0">
                  <a:pos x="T6" y="T7"/>
                </a:cxn>
              </a:cxnLst>
              <a:rect l="0" t="0" r="r" b="b"/>
              <a:pathLst>
                <a:path w="3" h="5">
                  <a:moveTo>
                    <a:pt x="0" y="5"/>
                  </a:moveTo>
                  <a:cubicBezTo>
                    <a:pt x="3" y="1"/>
                    <a:pt x="3" y="1"/>
                    <a:pt x="3" y="1"/>
                  </a:cubicBezTo>
                  <a:cubicBezTo>
                    <a:pt x="2" y="1"/>
                    <a:pt x="1" y="1"/>
                    <a:pt x="0" y="0"/>
                  </a:cubicBezTo>
                  <a:cubicBezTo>
                    <a:pt x="0" y="2"/>
                    <a:pt x="0" y="3"/>
                    <a:pt x="0" y="5"/>
                  </a:cubicBezTo>
                  <a:close/>
                </a:path>
              </a:pathLst>
            </a:custGeom>
            <a:solidFill>
              <a:schemeClr val="accent4"/>
            </a:solidFill>
            <a:ln>
              <a:noFill/>
            </a:ln>
          </p:spPr>
          <p:txBody>
            <a:bodyPr anchor="ctr"/>
            <a:lstStyle/>
            <a:p>
              <a:pPr algn="ctr"/>
              <a:endParaRPr/>
            </a:p>
          </p:txBody>
        </p:sp>
        <p:sp>
          <p:nvSpPr>
            <p:cNvPr id="519" name="íṧḷïḍè">
              <a:extLst>
                <a:ext uri="{FF2B5EF4-FFF2-40B4-BE49-F238E27FC236}">
                  <a16:creationId xmlns:a16="http://schemas.microsoft.com/office/drawing/2014/main" id="{6C747062-1917-4B92-A93A-CED988CE7DFA}"/>
                </a:ext>
              </a:extLst>
            </p:cNvPr>
            <p:cNvSpPr/>
            <p:nvPr/>
          </p:nvSpPr>
          <p:spPr bwMode="auto">
            <a:xfrm>
              <a:off x="6480538" y="3881050"/>
              <a:ext cx="63244" cy="69567"/>
            </a:xfrm>
            <a:custGeom>
              <a:avLst/>
              <a:gdLst>
                <a:gd name="T0" fmla="*/ 5 w 11"/>
                <a:gd name="T1" fmla="*/ 12 h 12"/>
                <a:gd name="T2" fmla="*/ 6 w 11"/>
                <a:gd name="T3" fmla="*/ 12 h 12"/>
                <a:gd name="T4" fmla="*/ 6 w 11"/>
                <a:gd name="T5" fmla="*/ 12 h 12"/>
                <a:gd name="T6" fmla="*/ 11 w 11"/>
                <a:gd name="T7" fmla="*/ 6 h 12"/>
                <a:gd name="T8" fmla="*/ 11 w 11"/>
                <a:gd name="T9" fmla="*/ 6 h 12"/>
                <a:gd name="T10" fmla="*/ 11 w 11"/>
                <a:gd name="T11" fmla="*/ 5 h 12"/>
                <a:gd name="T12" fmla="*/ 5 w 11"/>
                <a:gd name="T13" fmla="*/ 0 h 12"/>
                <a:gd name="T14" fmla="*/ 4 w 11"/>
                <a:gd name="T15" fmla="*/ 0 h 12"/>
                <a:gd name="T16" fmla="*/ 0 w 11"/>
                <a:gd name="T17" fmla="*/ 3 h 12"/>
                <a:gd name="T18" fmla="*/ 1 w 11"/>
                <a:gd name="T19" fmla="*/ 9 h 12"/>
                <a:gd name="T20" fmla="*/ 5 w 11"/>
                <a:gd name="T2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5" y="12"/>
                  </a:moveTo>
                  <a:cubicBezTo>
                    <a:pt x="5" y="12"/>
                    <a:pt x="6" y="12"/>
                    <a:pt x="6" y="12"/>
                  </a:cubicBezTo>
                  <a:cubicBezTo>
                    <a:pt x="6" y="12"/>
                    <a:pt x="6" y="12"/>
                    <a:pt x="6" y="12"/>
                  </a:cubicBezTo>
                  <a:cubicBezTo>
                    <a:pt x="9" y="11"/>
                    <a:pt x="11" y="8"/>
                    <a:pt x="11" y="6"/>
                  </a:cubicBezTo>
                  <a:cubicBezTo>
                    <a:pt x="11" y="6"/>
                    <a:pt x="11" y="6"/>
                    <a:pt x="11" y="6"/>
                  </a:cubicBezTo>
                  <a:cubicBezTo>
                    <a:pt x="11" y="5"/>
                    <a:pt x="11" y="5"/>
                    <a:pt x="11" y="5"/>
                  </a:cubicBezTo>
                  <a:cubicBezTo>
                    <a:pt x="10" y="2"/>
                    <a:pt x="8" y="0"/>
                    <a:pt x="5" y="0"/>
                  </a:cubicBezTo>
                  <a:cubicBezTo>
                    <a:pt x="5" y="0"/>
                    <a:pt x="4" y="0"/>
                    <a:pt x="4" y="0"/>
                  </a:cubicBezTo>
                  <a:cubicBezTo>
                    <a:pt x="2" y="1"/>
                    <a:pt x="1" y="2"/>
                    <a:pt x="0" y="3"/>
                  </a:cubicBezTo>
                  <a:cubicBezTo>
                    <a:pt x="0" y="5"/>
                    <a:pt x="0" y="7"/>
                    <a:pt x="1" y="9"/>
                  </a:cubicBezTo>
                  <a:cubicBezTo>
                    <a:pt x="2" y="11"/>
                    <a:pt x="3" y="12"/>
                    <a:pt x="5" y="12"/>
                  </a:cubicBezTo>
                  <a:close/>
                </a:path>
              </a:pathLst>
            </a:custGeom>
            <a:solidFill>
              <a:schemeClr val="accent4"/>
            </a:solidFill>
            <a:ln>
              <a:noFill/>
            </a:ln>
          </p:spPr>
          <p:txBody>
            <a:bodyPr anchor="ctr"/>
            <a:lstStyle/>
            <a:p>
              <a:pPr algn="ctr"/>
              <a:endParaRPr/>
            </a:p>
          </p:txBody>
        </p:sp>
        <p:sp>
          <p:nvSpPr>
            <p:cNvPr id="520" name="íṣ1iḋè">
              <a:extLst>
                <a:ext uri="{FF2B5EF4-FFF2-40B4-BE49-F238E27FC236}">
                  <a16:creationId xmlns:a16="http://schemas.microsoft.com/office/drawing/2014/main" id="{DD6EA554-F024-4390-982E-F2F21770B4F8}"/>
                </a:ext>
              </a:extLst>
            </p:cNvPr>
            <p:cNvSpPr/>
            <p:nvPr/>
          </p:nvSpPr>
          <p:spPr bwMode="auto">
            <a:xfrm>
              <a:off x="6600700" y="3933226"/>
              <a:ext cx="124905" cy="118581"/>
            </a:xfrm>
            <a:custGeom>
              <a:avLst/>
              <a:gdLst>
                <a:gd name="T0" fmla="*/ 12 w 22"/>
                <a:gd name="T1" fmla="*/ 21 h 21"/>
                <a:gd name="T2" fmla="*/ 22 w 22"/>
                <a:gd name="T3" fmla="*/ 21 h 21"/>
                <a:gd name="T4" fmla="*/ 6 w 22"/>
                <a:gd name="T5" fmla="*/ 0 h 21"/>
                <a:gd name="T6" fmla="*/ 0 w 22"/>
                <a:gd name="T7" fmla="*/ 5 h 21"/>
                <a:gd name="T8" fmla="*/ 12 w 22"/>
                <a:gd name="T9" fmla="*/ 21 h 21"/>
              </a:gdLst>
              <a:ahLst/>
              <a:cxnLst>
                <a:cxn ang="0">
                  <a:pos x="T0" y="T1"/>
                </a:cxn>
                <a:cxn ang="0">
                  <a:pos x="T2" y="T3"/>
                </a:cxn>
                <a:cxn ang="0">
                  <a:pos x="T4" y="T5"/>
                </a:cxn>
                <a:cxn ang="0">
                  <a:pos x="T6" y="T7"/>
                </a:cxn>
                <a:cxn ang="0">
                  <a:pos x="T8" y="T9"/>
                </a:cxn>
              </a:cxnLst>
              <a:rect l="0" t="0" r="r" b="b"/>
              <a:pathLst>
                <a:path w="22" h="21">
                  <a:moveTo>
                    <a:pt x="12" y="21"/>
                  </a:moveTo>
                  <a:cubicBezTo>
                    <a:pt x="22" y="21"/>
                    <a:pt x="22" y="21"/>
                    <a:pt x="22" y="21"/>
                  </a:cubicBezTo>
                  <a:cubicBezTo>
                    <a:pt x="6" y="0"/>
                    <a:pt x="6" y="0"/>
                    <a:pt x="6" y="0"/>
                  </a:cubicBezTo>
                  <a:cubicBezTo>
                    <a:pt x="5" y="3"/>
                    <a:pt x="2" y="5"/>
                    <a:pt x="0" y="5"/>
                  </a:cubicBezTo>
                  <a:lnTo>
                    <a:pt x="12" y="21"/>
                  </a:lnTo>
                  <a:close/>
                </a:path>
              </a:pathLst>
            </a:custGeom>
            <a:solidFill>
              <a:schemeClr val="accent4"/>
            </a:solidFill>
            <a:ln>
              <a:noFill/>
            </a:ln>
          </p:spPr>
          <p:txBody>
            <a:bodyPr anchor="ctr"/>
            <a:lstStyle/>
            <a:p>
              <a:pPr algn="ctr"/>
              <a:endParaRPr/>
            </a:p>
          </p:txBody>
        </p:sp>
        <p:sp>
          <p:nvSpPr>
            <p:cNvPr id="521" name="ï$ḷiḍé">
              <a:extLst>
                <a:ext uri="{FF2B5EF4-FFF2-40B4-BE49-F238E27FC236}">
                  <a16:creationId xmlns:a16="http://schemas.microsoft.com/office/drawing/2014/main" id="{F4834E4B-3360-42D9-8F6E-64E2C131451D}"/>
                </a:ext>
              </a:extLst>
            </p:cNvPr>
            <p:cNvSpPr/>
            <p:nvPr/>
          </p:nvSpPr>
          <p:spPr bwMode="auto">
            <a:xfrm>
              <a:off x="6554849" y="3881050"/>
              <a:ext cx="67986" cy="69567"/>
            </a:xfrm>
            <a:custGeom>
              <a:avLst/>
              <a:gdLst>
                <a:gd name="T0" fmla="*/ 8 w 12"/>
                <a:gd name="T1" fmla="*/ 0 h 12"/>
                <a:gd name="T2" fmla="*/ 6 w 12"/>
                <a:gd name="T3" fmla="*/ 0 h 12"/>
                <a:gd name="T4" fmla="*/ 1 w 12"/>
                <a:gd name="T5" fmla="*/ 5 h 12"/>
                <a:gd name="T6" fmla="*/ 1 w 12"/>
                <a:gd name="T7" fmla="*/ 6 h 12"/>
                <a:gd name="T8" fmla="*/ 1 w 12"/>
                <a:gd name="T9" fmla="*/ 6 h 12"/>
                <a:gd name="T10" fmla="*/ 5 w 12"/>
                <a:gd name="T11" fmla="*/ 12 h 12"/>
                <a:gd name="T12" fmla="*/ 6 w 12"/>
                <a:gd name="T13" fmla="*/ 12 h 12"/>
                <a:gd name="T14" fmla="*/ 6 w 12"/>
                <a:gd name="T15" fmla="*/ 12 h 12"/>
                <a:gd name="T16" fmla="*/ 12 w 12"/>
                <a:gd name="T17" fmla="*/ 7 h 12"/>
                <a:gd name="T18" fmla="*/ 12 w 12"/>
                <a:gd name="T19" fmla="*/ 7 h 12"/>
                <a:gd name="T20" fmla="*/ 8 w 12"/>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2">
                  <a:moveTo>
                    <a:pt x="8" y="0"/>
                  </a:moveTo>
                  <a:cubicBezTo>
                    <a:pt x="7" y="0"/>
                    <a:pt x="7" y="0"/>
                    <a:pt x="6" y="0"/>
                  </a:cubicBezTo>
                  <a:cubicBezTo>
                    <a:pt x="4" y="0"/>
                    <a:pt x="1" y="2"/>
                    <a:pt x="1" y="5"/>
                  </a:cubicBezTo>
                  <a:cubicBezTo>
                    <a:pt x="1" y="5"/>
                    <a:pt x="1" y="5"/>
                    <a:pt x="1" y="6"/>
                  </a:cubicBezTo>
                  <a:cubicBezTo>
                    <a:pt x="1" y="6"/>
                    <a:pt x="1" y="6"/>
                    <a:pt x="1" y="6"/>
                  </a:cubicBezTo>
                  <a:cubicBezTo>
                    <a:pt x="0" y="8"/>
                    <a:pt x="2" y="11"/>
                    <a:pt x="5" y="12"/>
                  </a:cubicBezTo>
                  <a:cubicBezTo>
                    <a:pt x="5" y="12"/>
                    <a:pt x="5" y="12"/>
                    <a:pt x="6" y="12"/>
                  </a:cubicBezTo>
                  <a:cubicBezTo>
                    <a:pt x="6" y="12"/>
                    <a:pt x="6" y="12"/>
                    <a:pt x="6" y="12"/>
                  </a:cubicBezTo>
                  <a:cubicBezTo>
                    <a:pt x="9" y="12"/>
                    <a:pt x="11" y="10"/>
                    <a:pt x="12" y="7"/>
                  </a:cubicBezTo>
                  <a:cubicBezTo>
                    <a:pt x="12" y="7"/>
                    <a:pt x="12" y="7"/>
                    <a:pt x="12" y="7"/>
                  </a:cubicBezTo>
                  <a:cubicBezTo>
                    <a:pt x="12" y="4"/>
                    <a:pt x="11" y="1"/>
                    <a:pt x="8" y="0"/>
                  </a:cubicBezTo>
                  <a:close/>
                </a:path>
              </a:pathLst>
            </a:custGeom>
            <a:solidFill>
              <a:schemeClr val="accent4"/>
            </a:solidFill>
            <a:ln>
              <a:noFill/>
            </a:ln>
          </p:spPr>
          <p:txBody>
            <a:bodyPr anchor="ctr"/>
            <a:lstStyle/>
            <a:p>
              <a:pPr algn="ctr"/>
              <a:endParaRPr/>
            </a:p>
          </p:txBody>
        </p:sp>
        <p:sp>
          <p:nvSpPr>
            <p:cNvPr id="522" name="îšḻíḍè">
              <a:extLst>
                <a:ext uri="{FF2B5EF4-FFF2-40B4-BE49-F238E27FC236}">
                  <a16:creationId xmlns:a16="http://schemas.microsoft.com/office/drawing/2014/main" id="{B6962268-85CA-4048-91AF-87BAA1A04EC9}"/>
                </a:ext>
              </a:extLst>
            </p:cNvPr>
            <p:cNvSpPr/>
            <p:nvPr/>
          </p:nvSpPr>
          <p:spPr bwMode="auto">
            <a:xfrm>
              <a:off x="6497930" y="4064455"/>
              <a:ext cx="284593" cy="232418"/>
            </a:xfrm>
            <a:custGeom>
              <a:avLst/>
              <a:gdLst>
                <a:gd name="T0" fmla="*/ 9 w 50"/>
                <a:gd name="T1" fmla="*/ 41 h 41"/>
                <a:gd name="T2" fmla="*/ 39 w 50"/>
                <a:gd name="T3" fmla="*/ 41 h 41"/>
                <a:gd name="T4" fmla="*/ 50 w 50"/>
                <a:gd name="T5" fmla="*/ 0 h 41"/>
                <a:gd name="T6" fmla="*/ 41 w 50"/>
                <a:gd name="T7" fmla="*/ 0 h 41"/>
                <a:gd name="T8" fmla="*/ 31 w 50"/>
                <a:gd name="T9" fmla="*/ 0 h 41"/>
                <a:gd name="T10" fmla="*/ 0 w 50"/>
                <a:gd name="T11" fmla="*/ 0 h 41"/>
                <a:gd name="T12" fmla="*/ 9 w 50"/>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50" h="41">
                  <a:moveTo>
                    <a:pt x="9" y="41"/>
                  </a:moveTo>
                  <a:cubicBezTo>
                    <a:pt x="39" y="41"/>
                    <a:pt x="39" y="41"/>
                    <a:pt x="39" y="41"/>
                  </a:cubicBezTo>
                  <a:cubicBezTo>
                    <a:pt x="50" y="0"/>
                    <a:pt x="50" y="0"/>
                    <a:pt x="50" y="0"/>
                  </a:cubicBezTo>
                  <a:cubicBezTo>
                    <a:pt x="41" y="0"/>
                    <a:pt x="41" y="0"/>
                    <a:pt x="41" y="0"/>
                  </a:cubicBezTo>
                  <a:cubicBezTo>
                    <a:pt x="31" y="0"/>
                    <a:pt x="31" y="0"/>
                    <a:pt x="31" y="0"/>
                  </a:cubicBezTo>
                  <a:cubicBezTo>
                    <a:pt x="0" y="0"/>
                    <a:pt x="0" y="0"/>
                    <a:pt x="0" y="0"/>
                  </a:cubicBezTo>
                  <a:cubicBezTo>
                    <a:pt x="2" y="14"/>
                    <a:pt x="5" y="28"/>
                    <a:pt x="9" y="41"/>
                  </a:cubicBezTo>
                  <a:close/>
                </a:path>
              </a:pathLst>
            </a:custGeom>
            <a:solidFill>
              <a:schemeClr val="accent4"/>
            </a:solidFill>
            <a:ln>
              <a:noFill/>
            </a:ln>
          </p:spPr>
          <p:txBody>
            <a:bodyPr anchor="ctr"/>
            <a:lstStyle/>
            <a:p>
              <a:pPr algn="ctr"/>
              <a:endParaRPr/>
            </a:p>
          </p:txBody>
        </p:sp>
        <p:sp>
          <p:nvSpPr>
            <p:cNvPr id="523" name="iṧļíďé">
              <a:extLst>
                <a:ext uri="{FF2B5EF4-FFF2-40B4-BE49-F238E27FC236}">
                  <a16:creationId xmlns:a16="http://schemas.microsoft.com/office/drawing/2014/main" id="{AAAE7354-2A2C-49D9-BB76-12C584268CCD}"/>
                </a:ext>
              </a:extLst>
            </p:cNvPr>
            <p:cNvSpPr/>
            <p:nvPr/>
          </p:nvSpPr>
          <p:spPr bwMode="auto">
            <a:xfrm>
              <a:off x="9751777" y="3027271"/>
              <a:ext cx="113838" cy="113838"/>
            </a:xfrm>
            <a:custGeom>
              <a:avLst/>
              <a:gdLst>
                <a:gd name="T0" fmla="*/ 17 w 20"/>
                <a:gd name="T1" fmla="*/ 0 h 20"/>
                <a:gd name="T2" fmla="*/ 9 w 20"/>
                <a:gd name="T3" fmla="*/ 0 h 20"/>
                <a:gd name="T4" fmla="*/ 0 w 20"/>
                <a:gd name="T5" fmla="*/ 9 h 20"/>
                <a:gd name="T6" fmla="*/ 0 w 20"/>
                <a:gd name="T7" fmla="*/ 20 h 20"/>
                <a:gd name="T8" fmla="*/ 7 w 20"/>
                <a:gd name="T9" fmla="*/ 20 h 20"/>
                <a:gd name="T10" fmla="*/ 7 w 20"/>
                <a:gd name="T11" fmla="*/ 9 h 20"/>
                <a:gd name="T12" fmla="*/ 9 w 20"/>
                <a:gd name="T13" fmla="*/ 7 h 20"/>
                <a:gd name="T14" fmla="*/ 20 w 20"/>
                <a:gd name="T15" fmla="*/ 7 h 20"/>
                <a:gd name="T16" fmla="*/ 17 w 2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
                  <a:moveTo>
                    <a:pt x="17" y="0"/>
                  </a:moveTo>
                  <a:cubicBezTo>
                    <a:pt x="9" y="0"/>
                    <a:pt x="9" y="0"/>
                    <a:pt x="9" y="0"/>
                  </a:cubicBezTo>
                  <a:cubicBezTo>
                    <a:pt x="4" y="0"/>
                    <a:pt x="0" y="4"/>
                    <a:pt x="0" y="9"/>
                  </a:cubicBezTo>
                  <a:cubicBezTo>
                    <a:pt x="0" y="20"/>
                    <a:pt x="0" y="20"/>
                    <a:pt x="0" y="20"/>
                  </a:cubicBezTo>
                  <a:cubicBezTo>
                    <a:pt x="7" y="20"/>
                    <a:pt x="7" y="20"/>
                    <a:pt x="7" y="20"/>
                  </a:cubicBezTo>
                  <a:cubicBezTo>
                    <a:pt x="7" y="9"/>
                    <a:pt x="7" y="9"/>
                    <a:pt x="7" y="9"/>
                  </a:cubicBezTo>
                  <a:cubicBezTo>
                    <a:pt x="7" y="8"/>
                    <a:pt x="8" y="7"/>
                    <a:pt x="9" y="7"/>
                  </a:cubicBezTo>
                  <a:cubicBezTo>
                    <a:pt x="20" y="7"/>
                    <a:pt x="20" y="7"/>
                    <a:pt x="20" y="7"/>
                  </a:cubicBezTo>
                  <a:cubicBezTo>
                    <a:pt x="19" y="4"/>
                    <a:pt x="18" y="2"/>
                    <a:pt x="17" y="0"/>
                  </a:cubicBezTo>
                  <a:close/>
                </a:path>
              </a:pathLst>
            </a:custGeom>
            <a:solidFill>
              <a:schemeClr val="accent4"/>
            </a:solidFill>
            <a:ln>
              <a:noFill/>
            </a:ln>
          </p:spPr>
          <p:txBody>
            <a:bodyPr anchor="ctr"/>
            <a:lstStyle/>
            <a:p>
              <a:pPr algn="ctr"/>
              <a:endParaRPr/>
            </a:p>
          </p:txBody>
        </p:sp>
        <p:sp>
          <p:nvSpPr>
            <p:cNvPr id="524" name="iṩļiďe">
              <a:extLst>
                <a:ext uri="{FF2B5EF4-FFF2-40B4-BE49-F238E27FC236}">
                  <a16:creationId xmlns:a16="http://schemas.microsoft.com/office/drawing/2014/main" id="{7307C026-E351-40D6-A17E-ECCB8EA57178}"/>
                </a:ext>
              </a:extLst>
            </p:cNvPr>
            <p:cNvSpPr/>
            <p:nvPr/>
          </p:nvSpPr>
          <p:spPr bwMode="auto">
            <a:xfrm>
              <a:off x="9716994" y="3198027"/>
              <a:ext cx="256134" cy="192890"/>
            </a:xfrm>
            <a:custGeom>
              <a:avLst/>
              <a:gdLst>
                <a:gd name="T0" fmla="*/ 35 w 45"/>
                <a:gd name="T1" fmla="*/ 0 h 34"/>
                <a:gd name="T2" fmla="*/ 29 w 45"/>
                <a:gd name="T3" fmla="*/ 0 h 34"/>
                <a:gd name="T4" fmla="*/ 29 w 45"/>
                <a:gd name="T5" fmla="*/ 9 h 34"/>
                <a:gd name="T6" fmla="*/ 34 w 45"/>
                <a:gd name="T7" fmla="*/ 15 h 34"/>
                <a:gd name="T8" fmla="*/ 31 w 45"/>
                <a:gd name="T9" fmla="*/ 19 h 34"/>
                <a:gd name="T10" fmla="*/ 31 w 45"/>
                <a:gd name="T11" fmla="*/ 19 h 34"/>
                <a:gd name="T12" fmla="*/ 31 w 45"/>
                <a:gd name="T13" fmla="*/ 27 h 34"/>
                <a:gd name="T14" fmla="*/ 29 w 45"/>
                <a:gd name="T15" fmla="*/ 27 h 34"/>
                <a:gd name="T16" fmla="*/ 29 w 45"/>
                <a:gd name="T17" fmla="*/ 34 h 34"/>
                <a:gd name="T18" fmla="*/ 45 w 45"/>
                <a:gd name="T19" fmla="*/ 34 h 34"/>
                <a:gd name="T20" fmla="*/ 35 w 45"/>
                <a:gd name="T21" fmla="*/ 0 h 34"/>
                <a:gd name="T22" fmla="*/ 29 w 45"/>
                <a:gd name="T23" fmla="*/ 0 h 34"/>
                <a:gd name="T24" fmla="*/ 0 w 45"/>
                <a:gd name="T25" fmla="*/ 0 h 34"/>
                <a:gd name="T26" fmla="*/ 0 w 45"/>
                <a:gd name="T27" fmla="*/ 34 h 34"/>
                <a:gd name="T28" fmla="*/ 29 w 45"/>
                <a:gd name="T29" fmla="*/ 34 h 34"/>
                <a:gd name="T30" fmla="*/ 29 w 45"/>
                <a:gd name="T31" fmla="*/ 27 h 34"/>
                <a:gd name="T32" fmla="*/ 27 w 45"/>
                <a:gd name="T33" fmla="*/ 27 h 34"/>
                <a:gd name="T34" fmla="*/ 27 w 45"/>
                <a:gd name="T35" fmla="*/ 19 h 34"/>
                <a:gd name="T36" fmla="*/ 24 w 45"/>
                <a:gd name="T37" fmla="*/ 15 h 34"/>
                <a:gd name="T38" fmla="*/ 29 w 45"/>
                <a:gd name="T39" fmla="*/ 9 h 34"/>
                <a:gd name="T40" fmla="*/ 29 w 45"/>
                <a:gd name="T41" fmla="*/ 9 h 34"/>
                <a:gd name="T42" fmla="*/ 29 w 45"/>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 h="34">
                  <a:moveTo>
                    <a:pt x="35" y="0"/>
                  </a:moveTo>
                  <a:cubicBezTo>
                    <a:pt x="29" y="0"/>
                    <a:pt x="29" y="0"/>
                    <a:pt x="29" y="0"/>
                  </a:cubicBezTo>
                  <a:cubicBezTo>
                    <a:pt x="29" y="9"/>
                    <a:pt x="29" y="9"/>
                    <a:pt x="29" y="9"/>
                  </a:cubicBezTo>
                  <a:cubicBezTo>
                    <a:pt x="32" y="9"/>
                    <a:pt x="34" y="12"/>
                    <a:pt x="34" y="15"/>
                  </a:cubicBezTo>
                  <a:cubicBezTo>
                    <a:pt x="34" y="17"/>
                    <a:pt x="33" y="19"/>
                    <a:pt x="31" y="19"/>
                  </a:cubicBezTo>
                  <a:cubicBezTo>
                    <a:pt x="31" y="19"/>
                    <a:pt x="31" y="19"/>
                    <a:pt x="31" y="19"/>
                  </a:cubicBezTo>
                  <a:cubicBezTo>
                    <a:pt x="31" y="27"/>
                    <a:pt x="31" y="27"/>
                    <a:pt x="31" y="27"/>
                  </a:cubicBezTo>
                  <a:cubicBezTo>
                    <a:pt x="29" y="27"/>
                    <a:pt x="29" y="27"/>
                    <a:pt x="29" y="27"/>
                  </a:cubicBezTo>
                  <a:cubicBezTo>
                    <a:pt x="29" y="34"/>
                    <a:pt x="29" y="34"/>
                    <a:pt x="29" y="34"/>
                  </a:cubicBezTo>
                  <a:cubicBezTo>
                    <a:pt x="45" y="34"/>
                    <a:pt x="45" y="34"/>
                    <a:pt x="45" y="34"/>
                  </a:cubicBezTo>
                  <a:cubicBezTo>
                    <a:pt x="42" y="22"/>
                    <a:pt x="39" y="11"/>
                    <a:pt x="35" y="0"/>
                  </a:cubicBezTo>
                  <a:close/>
                  <a:moveTo>
                    <a:pt x="29" y="0"/>
                  </a:moveTo>
                  <a:cubicBezTo>
                    <a:pt x="0" y="0"/>
                    <a:pt x="0" y="0"/>
                    <a:pt x="0" y="0"/>
                  </a:cubicBezTo>
                  <a:cubicBezTo>
                    <a:pt x="0" y="34"/>
                    <a:pt x="0" y="34"/>
                    <a:pt x="0" y="34"/>
                  </a:cubicBezTo>
                  <a:cubicBezTo>
                    <a:pt x="29" y="34"/>
                    <a:pt x="29" y="34"/>
                    <a:pt x="29" y="34"/>
                  </a:cubicBezTo>
                  <a:cubicBezTo>
                    <a:pt x="29" y="27"/>
                    <a:pt x="29" y="27"/>
                    <a:pt x="29" y="27"/>
                  </a:cubicBezTo>
                  <a:cubicBezTo>
                    <a:pt x="27" y="27"/>
                    <a:pt x="27" y="27"/>
                    <a:pt x="27" y="27"/>
                  </a:cubicBezTo>
                  <a:cubicBezTo>
                    <a:pt x="27" y="19"/>
                    <a:pt x="27" y="19"/>
                    <a:pt x="27" y="19"/>
                  </a:cubicBezTo>
                  <a:cubicBezTo>
                    <a:pt x="25" y="19"/>
                    <a:pt x="24" y="17"/>
                    <a:pt x="24" y="15"/>
                  </a:cubicBezTo>
                  <a:cubicBezTo>
                    <a:pt x="24" y="12"/>
                    <a:pt x="26" y="9"/>
                    <a:pt x="29" y="9"/>
                  </a:cubicBezTo>
                  <a:cubicBezTo>
                    <a:pt x="29" y="9"/>
                    <a:pt x="29" y="9"/>
                    <a:pt x="29" y="9"/>
                  </a:cubicBezTo>
                  <a:lnTo>
                    <a:pt x="29" y="0"/>
                  </a:lnTo>
                  <a:close/>
                </a:path>
              </a:pathLst>
            </a:custGeom>
            <a:solidFill>
              <a:schemeClr val="accent4"/>
            </a:solidFill>
            <a:ln>
              <a:noFill/>
            </a:ln>
          </p:spPr>
          <p:txBody>
            <a:bodyPr anchor="ctr"/>
            <a:lstStyle/>
            <a:p>
              <a:pPr algn="ctr"/>
              <a:endParaRPr/>
            </a:p>
          </p:txBody>
        </p:sp>
        <p:sp>
          <p:nvSpPr>
            <p:cNvPr id="525" name="íṣľíḍè">
              <a:extLst>
                <a:ext uri="{FF2B5EF4-FFF2-40B4-BE49-F238E27FC236}">
                  <a16:creationId xmlns:a16="http://schemas.microsoft.com/office/drawing/2014/main" id="{5C5690B6-7846-442A-8D0C-17F877F2EA26}"/>
                </a:ext>
              </a:extLst>
            </p:cNvPr>
            <p:cNvSpPr/>
            <p:nvPr/>
          </p:nvSpPr>
          <p:spPr bwMode="auto">
            <a:xfrm>
              <a:off x="7859233" y="2416977"/>
              <a:ext cx="200796" cy="85378"/>
            </a:xfrm>
            <a:custGeom>
              <a:avLst/>
              <a:gdLst>
                <a:gd name="T0" fmla="*/ 0 w 127"/>
                <a:gd name="T1" fmla="*/ 29 h 54"/>
                <a:gd name="T2" fmla="*/ 51 w 127"/>
                <a:gd name="T3" fmla="*/ 54 h 54"/>
                <a:gd name="T4" fmla="*/ 127 w 127"/>
                <a:gd name="T5" fmla="*/ 54 h 54"/>
                <a:gd name="T6" fmla="*/ 15 w 127"/>
                <a:gd name="T7" fmla="*/ 0 h 54"/>
                <a:gd name="T8" fmla="*/ 0 w 127"/>
                <a:gd name="T9" fmla="*/ 29 h 54"/>
              </a:gdLst>
              <a:ahLst/>
              <a:cxnLst>
                <a:cxn ang="0">
                  <a:pos x="T0" y="T1"/>
                </a:cxn>
                <a:cxn ang="0">
                  <a:pos x="T2" y="T3"/>
                </a:cxn>
                <a:cxn ang="0">
                  <a:pos x="T4" y="T5"/>
                </a:cxn>
                <a:cxn ang="0">
                  <a:pos x="T6" y="T7"/>
                </a:cxn>
                <a:cxn ang="0">
                  <a:pos x="T8" y="T9"/>
                </a:cxn>
              </a:cxnLst>
              <a:rect l="0" t="0" r="r" b="b"/>
              <a:pathLst>
                <a:path w="127" h="54">
                  <a:moveTo>
                    <a:pt x="0" y="29"/>
                  </a:moveTo>
                  <a:lnTo>
                    <a:pt x="51" y="54"/>
                  </a:lnTo>
                  <a:lnTo>
                    <a:pt x="127" y="54"/>
                  </a:lnTo>
                  <a:lnTo>
                    <a:pt x="15" y="0"/>
                  </a:lnTo>
                  <a:lnTo>
                    <a:pt x="0" y="29"/>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26" name="iṡ1ïde">
              <a:extLst>
                <a:ext uri="{FF2B5EF4-FFF2-40B4-BE49-F238E27FC236}">
                  <a16:creationId xmlns:a16="http://schemas.microsoft.com/office/drawing/2014/main" id="{BE41E4EB-83AC-4D27-A683-7FB2CA85737D}"/>
                </a:ext>
              </a:extLst>
            </p:cNvPr>
            <p:cNvSpPr/>
            <p:nvPr/>
          </p:nvSpPr>
          <p:spPr bwMode="auto">
            <a:xfrm>
              <a:off x="7859233" y="2513423"/>
              <a:ext cx="485390" cy="245066"/>
            </a:xfrm>
            <a:custGeom>
              <a:avLst/>
              <a:gdLst>
                <a:gd name="T0" fmla="*/ 123 w 307"/>
                <a:gd name="T1" fmla="*/ 155 h 155"/>
                <a:gd name="T2" fmla="*/ 245 w 307"/>
                <a:gd name="T3" fmla="*/ 155 h 155"/>
                <a:gd name="T4" fmla="*/ 245 w 307"/>
                <a:gd name="T5" fmla="*/ 123 h 155"/>
                <a:gd name="T6" fmla="*/ 307 w 307"/>
                <a:gd name="T7" fmla="*/ 123 h 155"/>
                <a:gd name="T8" fmla="*/ 307 w 307"/>
                <a:gd name="T9" fmla="*/ 33 h 155"/>
                <a:gd name="T10" fmla="*/ 245 w 307"/>
                <a:gd name="T11" fmla="*/ 33 h 155"/>
                <a:gd name="T12" fmla="*/ 245 w 307"/>
                <a:gd name="T13" fmla="*/ 0 h 155"/>
                <a:gd name="T14" fmla="*/ 145 w 307"/>
                <a:gd name="T15" fmla="*/ 0 h 155"/>
                <a:gd name="T16" fmla="*/ 123 w 307"/>
                <a:gd name="T17" fmla="*/ 0 h 155"/>
                <a:gd name="T18" fmla="*/ 123 w 307"/>
                <a:gd name="T19" fmla="*/ 62 h 155"/>
                <a:gd name="T20" fmla="*/ 184 w 307"/>
                <a:gd name="T21" fmla="*/ 62 h 155"/>
                <a:gd name="T22" fmla="*/ 184 w 307"/>
                <a:gd name="T23" fmla="*/ 94 h 155"/>
                <a:gd name="T24" fmla="*/ 123 w 307"/>
                <a:gd name="T25" fmla="*/ 94 h 155"/>
                <a:gd name="T26" fmla="*/ 123 w 307"/>
                <a:gd name="T27" fmla="*/ 155 h 155"/>
                <a:gd name="T28" fmla="*/ 0 w 307"/>
                <a:gd name="T29" fmla="*/ 155 h 155"/>
                <a:gd name="T30" fmla="*/ 123 w 307"/>
                <a:gd name="T31" fmla="*/ 155 h 155"/>
                <a:gd name="T32" fmla="*/ 123 w 307"/>
                <a:gd name="T33" fmla="*/ 94 h 155"/>
                <a:gd name="T34" fmla="*/ 62 w 307"/>
                <a:gd name="T35" fmla="*/ 94 h 155"/>
                <a:gd name="T36" fmla="*/ 62 w 307"/>
                <a:gd name="T37" fmla="*/ 62 h 155"/>
                <a:gd name="T38" fmla="*/ 62 w 307"/>
                <a:gd name="T39" fmla="*/ 62 h 155"/>
                <a:gd name="T40" fmla="*/ 123 w 307"/>
                <a:gd name="T41" fmla="*/ 62 h 155"/>
                <a:gd name="T42" fmla="*/ 123 w 307"/>
                <a:gd name="T43" fmla="*/ 0 h 155"/>
                <a:gd name="T44" fmla="*/ 65 w 307"/>
                <a:gd name="T45" fmla="*/ 0 h 155"/>
                <a:gd name="T46" fmla="*/ 0 w 307"/>
                <a:gd name="T47" fmla="*/ 0 h 155"/>
                <a:gd name="T48" fmla="*/ 0 w 307"/>
                <a:gd name="T4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7" h="155">
                  <a:moveTo>
                    <a:pt x="123" y="155"/>
                  </a:moveTo>
                  <a:lnTo>
                    <a:pt x="245" y="155"/>
                  </a:lnTo>
                  <a:lnTo>
                    <a:pt x="245" y="123"/>
                  </a:lnTo>
                  <a:lnTo>
                    <a:pt x="307" y="123"/>
                  </a:lnTo>
                  <a:lnTo>
                    <a:pt x="307" y="33"/>
                  </a:lnTo>
                  <a:lnTo>
                    <a:pt x="245" y="33"/>
                  </a:lnTo>
                  <a:lnTo>
                    <a:pt x="245" y="0"/>
                  </a:lnTo>
                  <a:lnTo>
                    <a:pt x="145" y="0"/>
                  </a:lnTo>
                  <a:lnTo>
                    <a:pt x="123" y="0"/>
                  </a:lnTo>
                  <a:lnTo>
                    <a:pt x="123" y="62"/>
                  </a:lnTo>
                  <a:lnTo>
                    <a:pt x="184" y="62"/>
                  </a:lnTo>
                  <a:lnTo>
                    <a:pt x="184" y="94"/>
                  </a:lnTo>
                  <a:lnTo>
                    <a:pt x="123" y="94"/>
                  </a:lnTo>
                  <a:lnTo>
                    <a:pt x="123" y="155"/>
                  </a:lnTo>
                  <a:close/>
                  <a:moveTo>
                    <a:pt x="0" y="155"/>
                  </a:moveTo>
                  <a:lnTo>
                    <a:pt x="123" y="155"/>
                  </a:lnTo>
                  <a:lnTo>
                    <a:pt x="123" y="94"/>
                  </a:lnTo>
                  <a:lnTo>
                    <a:pt x="62" y="94"/>
                  </a:lnTo>
                  <a:lnTo>
                    <a:pt x="62" y="62"/>
                  </a:lnTo>
                  <a:lnTo>
                    <a:pt x="62" y="62"/>
                  </a:lnTo>
                  <a:lnTo>
                    <a:pt x="123" y="62"/>
                  </a:lnTo>
                  <a:lnTo>
                    <a:pt x="123" y="0"/>
                  </a:lnTo>
                  <a:lnTo>
                    <a:pt x="65" y="0"/>
                  </a:lnTo>
                  <a:lnTo>
                    <a:pt x="0" y="0"/>
                  </a:lnTo>
                  <a:lnTo>
                    <a:pt x="0" y="155"/>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27" name="ïš1ïḓè">
              <a:extLst>
                <a:ext uri="{FF2B5EF4-FFF2-40B4-BE49-F238E27FC236}">
                  <a16:creationId xmlns:a16="http://schemas.microsoft.com/office/drawing/2014/main" id="{A943EC15-C577-467F-8EBD-A02522CEF0D2}"/>
                </a:ext>
              </a:extLst>
            </p:cNvPr>
            <p:cNvSpPr/>
            <p:nvPr/>
          </p:nvSpPr>
          <p:spPr bwMode="auto">
            <a:xfrm>
              <a:off x="7044982" y="2741098"/>
              <a:ext cx="109093" cy="183405"/>
            </a:xfrm>
            <a:custGeom>
              <a:avLst/>
              <a:gdLst>
                <a:gd name="T0" fmla="*/ 0 w 19"/>
                <a:gd name="T1" fmla="*/ 22 h 32"/>
                <a:gd name="T2" fmla="*/ 0 w 19"/>
                <a:gd name="T3" fmla="*/ 27 h 32"/>
                <a:gd name="T4" fmla="*/ 6 w 19"/>
                <a:gd name="T5" fmla="*/ 32 h 32"/>
                <a:gd name="T6" fmla="*/ 14 w 19"/>
                <a:gd name="T7" fmla="*/ 32 h 32"/>
                <a:gd name="T8" fmla="*/ 19 w 19"/>
                <a:gd name="T9" fmla="*/ 27 h 32"/>
                <a:gd name="T10" fmla="*/ 19 w 19"/>
                <a:gd name="T11" fmla="*/ 22 h 32"/>
                <a:gd name="T12" fmla="*/ 12 w 19"/>
                <a:gd name="T13" fmla="*/ 22 h 32"/>
                <a:gd name="T14" fmla="*/ 12 w 19"/>
                <a:gd name="T15" fmla="*/ 18 h 32"/>
                <a:gd name="T16" fmla="*/ 19 w 19"/>
                <a:gd name="T17" fmla="*/ 18 h 32"/>
                <a:gd name="T18" fmla="*/ 19 w 19"/>
                <a:gd name="T19" fmla="*/ 12 h 32"/>
                <a:gd name="T20" fmla="*/ 12 w 19"/>
                <a:gd name="T21" fmla="*/ 12 h 32"/>
                <a:gd name="T22" fmla="*/ 12 w 19"/>
                <a:gd name="T23" fmla="*/ 8 h 32"/>
                <a:gd name="T24" fmla="*/ 19 w 19"/>
                <a:gd name="T25" fmla="*/ 8 h 32"/>
                <a:gd name="T26" fmla="*/ 19 w 19"/>
                <a:gd name="T27" fmla="*/ 6 h 32"/>
                <a:gd name="T28" fmla="*/ 14 w 19"/>
                <a:gd name="T29" fmla="*/ 0 h 32"/>
                <a:gd name="T30" fmla="*/ 6 w 19"/>
                <a:gd name="T31" fmla="*/ 0 h 32"/>
                <a:gd name="T32" fmla="*/ 0 w 19"/>
                <a:gd name="T33" fmla="*/ 6 h 32"/>
                <a:gd name="T34" fmla="*/ 0 w 19"/>
                <a:gd name="T35" fmla="*/ 8 h 32"/>
                <a:gd name="T36" fmla="*/ 7 w 19"/>
                <a:gd name="T37" fmla="*/ 8 h 32"/>
                <a:gd name="T38" fmla="*/ 7 w 19"/>
                <a:gd name="T39" fmla="*/ 12 h 32"/>
                <a:gd name="T40" fmla="*/ 0 w 19"/>
                <a:gd name="T41" fmla="*/ 12 h 32"/>
                <a:gd name="T42" fmla="*/ 0 w 19"/>
                <a:gd name="T43" fmla="*/ 18 h 32"/>
                <a:gd name="T44" fmla="*/ 7 w 19"/>
                <a:gd name="T45" fmla="*/ 18 h 32"/>
                <a:gd name="T46" fmla="*/ 7 w 19"/>
                <a:gd name="T47" fmla="*/ 22 h 32"/>
                <a:gd name="T48" fmla="*/ 0 w 19"/>
                <a:gd name="T49"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2">
                  <a:moveTo>
                    <a:pt x="0" y="22"/>
                  </a:moveTo>
                  <a:cubicBezTo>
                    <a:pt x="0" y="27"/>
                    <a:pt x="0" y="27"/>
                    <a:pt x="0" y="27"/>
                  </a:cubicBezTo>
                  <a:cubicBezTo>
                    <a:pt x="0" y="30"/>
                    <a:pt x="3" y="32"/>
                    <a:pt x="6" y="32"/>
                  </a:cubicBezTo>
                  <a:cubicBezTo>
                    <a:pt x="14" y="32"/>
                    <a:pt x="14" y="32"/>
                    <a:pt x="14" y="32"/>
                  </a:cubicBezTo>
                  <a:cubicBezTo>
                    <a:pt x="17" y="32"/>
                    <a:pt x="19" y="30"/>
                    <a:pt x="19" y="27"/>
                  </a:cubicBezTo>
                  <a:cubicBezTo>
                    <a:pt x="19" y="22"/>
                    <a:pt x="19" y="22"/>
                    <a:pt x="19" y="22"/>
                  </a:cubicBezTo>
                  <a:cubicBezTo>
                    <a:pt x="12" y="22"/>
                    <a:pt x="12" y="22"/>
                    <a:pt x="12" y="22"/>
                  </a:cubicBezTo>
                  <a:cubicBezTo>
                    <a:pt x="12" y="18"/>
                    <a:pt x="12" y="18"/>
                    <a:pt x="12" y="18"/>
                  </a:cubicBezTo>
                  <a:cubicBezTo>
                    <a:pt x="19" y="18"/>
                    <a:pt x="19" y="18"/>
                    <a:pt x="19" y="18"/>
                  </a:cubicBezTo>
                  <a:cubicBezTo>
                    <a:pt x="19" y="12"/>
                    <a:pt x="19" y="12"/>
                    <a:pt x="19" y="12"/>
                  </a:cubicBezTo>
                  <a:cubicBezTo>
                    <a:pt x="12" y="12"/>
                    <a:pt x="12" y="12"/>
                    <a:pt x="12" y="12"/>
                  </a:cubicBezTo>
                  <a:cubicBezTo>
                    <a:pt x="12" y="8"/>
                    <a:pt x="12" y="8"/>
                    <a:pt x="12" y="8"/>
                  </a:cubicBezTo>
                  <a:cubicBezTo>
                    <a:pt x="19" y="8"/>
                    <a:pt x="19" y="8"/>
                    <a:pt x="19" y="8"/>
                  </a:cubicBezTo>
                  <a:cubicBezTo>
                    <a:pt x="19" y="6"/>
                    <a:pt x="19" y="6"/>
                    <a:pt x="19" y="6"/>
                  </a:cubicBezTo>
                  <a:cubicBezTo>
                    <a:pt x="19" y="3"/>
                    <a:pt x="17" y="0"/>
                    <a:pt x="14" y="0"/>
                  </a:cubicBezTo>
                  <a:cubicBezTo>
                    <a:pt x="6" y="0"/>
                    <a:pt x="6" y="0"/>
                    <a:pt x="6" y="0"/>
                  </a:cubicBezTo>
                  <a:cubicBezTo>
                    <a:pt x="3" y="0"/>
                    <a:pt x="0" y="3"/>
                    <a:pt x="0" y="6"/>
                  </a:cubicBezTo>
                  <a:cubicBezTo>
                    <a:pt x="0" y="8"/>
                    <a:pt x="0" y="8"/>
                    <a:pt x="0" y="8"/>
                  </a:cubicBezTo>
                  <a:cubicBezTo>
                    <a:pt x="7" y="8"/>
                    <a:pt x="7" y="8"/>
                    <a:pt x="7" y="8"/>
                  </a:cubicBezTo>
                  <a:cubicBezTo>
                    <a:pt x="7" y="12"/>
                    <a:pt x="7" y="12"/>
                    <a:pt x="7" y="12"/>
                  </a:cubicBezTo>
                  <a:cubicBezTo>
                    <a:pt x="0" y="12"/>
                    <a:pt x="0" y="12"/>
                    <a:pt x="0" y="12"/>
                  </a:cubicBezTo>
                  <a:cubicBezTo>
                    <a:pt x="0" y="18"/>
                    <a:pt x="0" y="18"/>
                    <a:pt x="0" y="18"/>
                  </a:cubicBezTo>
                  <a:cubicBezTo>
                    <a:pt x="7" y="18"/>
                    <a:pt x="7" y="18"/>
                    <a:pt x="7" y="18"/>
                  </a:cubicBezTo>
                  <a:cubicBezTo>
                    <a:pt x="7" y="22"/>
                    <a:pt x="7" y="22"/>
                    <a:pt x="7" y="22"/>
                  </a:cubicBezTo>
                  <a:lnTo>
                    <a:pt x="0" y="22"/>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28" name="îşlíḓé">
              <a:extLst>
                <a:ext uri="{FF2B5EF4-FFF2-40B4-BE49-F238E27FC236}">
                  <a16:creationId xmlns:a16="http://schemas.microsoft.com/office/drawing/2014/main" id="{A9AF92E2-7740-4465-B80F-DF52205DE812}"/>
                </a:ext>
              </a:extLst>
            </p:cNvPr>
            <p:cNvSpPr/>
            <p:nvPr/>
          </p:nvSpPr>
          <p:spPr bwMode="auto">
            <a:xfrm>
              <a:off x="7016522" y="2907110"/>
              <a:ext cx="170756" cy="107513"/>
            </a:xfrm>
            <a:custGeom>
              <a:avLst/>
              <a:gdLst>
                <a:gd name="T0" fmla="*/ 0 w 30"/>
                <a:gd name="T1" fmla="*/ 0 h 19"/>
                <a:gd name="T2" fmla="*/ 10 w 30"/>
                <a:gd name="T3" fmla="*/ 9 h 19"/>
                <a:gd name="T4" fmla="*/ 13 w 30"/>
                <a:gd name="T5" fmla="*/ 9 h 19"/>
                <a:gd name="T6" fmla="*/ 13 w 30"/>
                <a:gd name="T7" fmla="*/ 15 h 19"/>
                <a:gd name="T8" fmla="*/ 9 w 30"/>
                <a:gd name="T9" fmla="*/ 15 h 19"/>
                <a:gd name="T10" fmla="*/ 9 w 30"/>
                <a:gd name="T11" fmla="*/ 19 h 19"/>
                <a:gd name="T12" fmla="*/ 21 w 30"/>
                <a:gd name="T13" fmla="*/ 19 h 19"/>
                <a:gd name="T14" fmla="*/ 21 w 30"/>
                <a:gd name="T15" fmla="*/ 15 h 19"/>
                <a:gd name="T16" fmla="*/ 17 w 30"/>
                <a:gd name="T17" fmla="*/ 15 h 19"/>
                <a:gd name="T18" fmla="*/ 17 w 30"/>
                <a:gd name="T19" fmla="*/ 9 h 19"/>
                <a:gd name="T20" fmla="*/ 20 w 30"/>
                <a:gd name="T21" fmla="*/ 9 h 19"/>
                <a:gd name="T22" fmla="*/ 30 w 30"/>
                <a:gd name="T23" fmla="*/ 0 h 19"/>
                <a:gd name="T24" fmla="*/ 26 w 30"/>
                <a:gd name="T25" fmla="*/ 0 h 19"/>
                <a:gd name="T26" fmla="*/ 20 w 30"/>
                <a:gd name="T27" fmla="*/ 5 h 19"/>
                <a:gd name="T28" fmla="*/ 10 w 30"/>
                <a:gd name="T29" fmla="*/ 5 h 19"/>
                <a:gd name="T30" fmla="*/ 4 w 30"/>
                <a:gd name="T31" fmla="*/ 0 h 19"/>
                <a:gd name="T32" fmla="*/ 0 w 30"/>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9">
                  <a:moveTo>
                    <a:pt x="0" y="0"/>
                  </a:moveTo>
                  <a:cubicBezTo>
                    <a:pt x="1" y="5"/>
                    <a:pt x="5" y="9"/>
                    <a:pt x="10" y="9"/>
                  </a:cubicBezTo>
                  <a:cubicBezTo>
                    <a:pt x="13" y="9"/>
                    <a:pt x="13" y="9"/>
                    <a:pt x="13" y="9"/>
                  </a:cubicBezTo>
                  <a:cubicBezTo>
                    <a:pt x="13" y="15"/>
                    <a:pt x="13" y="15"/>
                    <a:pt x="13" y="15"/>
                  </a:cubicBezTo>
                  <a:cubicBezTo>
                    <a:pt x="9" y="15"/>
                    <a:pt x="9" y="15"/>
                    <a:pt x="9" y="15"/>
                  </a:cubicBezTo>
                  <a:cubicBezTo>
                    <a:pt x="9" y="19"/>
                    <a:pt x="9" y="19"/>
                    <a:pt x="9" y="19"/>
                  </a:cubicBezTo>
                  <a:cubicBezTo>
                    <a:pt x="21" y="19"/>
                    <a:pt x="21" y="19"/>
                    <a:pt x="21" y="19"/>
                  </a:cubicBezTo>
                  <a:cubicBezTo>
                    <a:pt x="21" y="15"/>
                    <a:pt x="21" y="15"/>
                    <a:pt x="21" y="15"/>
                  </a:cubicBezTo>
                  <a:cubicBezTo>
                    <a:pt x="17" y="15"/>
                    <a:pt x="17" y="15"/>
                    <a:pt x="17" y="15"/>
                  </a:cubicBezTo>
                  <a:cubicBezTo>
                    <a:pt x="17" y="9"/>
                    <a:pt x="17" y="9"/>
                    <a:pt x="17" y="9"/>
                  </a:cubicBezTo>
                  <a:cubicBezTo>
                    <a:pt x="20" y="9"/>
                    <a:pt x="20" y="9"/>
                    <a:pt x="20" y="9"/>
                  </a:cubicBezTo>
                  <a:cubicBezTo>
                    <a:pt x="25" y="9"/>
                    <a:pt x="29" y="5"/>
                    <a:pt x="30" y="0"/>
                  </a:cubicBezTo>
                  <a:cubicBezTo>
                    <a:pt x="26" y="0"/>
                    <a:pt x="26" y="0"/>
                    <a:pt x="26" y="0"/>
                  </a:cubicBezTo>
                  <a:cubicBezTo>
                    <a:pt x="25" y="2"/>
                    <a:pt x="23" y="5"/>
                    <a:pt x="20" y="5"/>
                  </a:cubicBezTo>
                  <a:cubicBezTo>
                    <a:pt x="10" y="5"/>
                    <a:pt x="10" y="5"/>
                    <a:pt x="10" y="5"/>
                  </a:cubicBezTo>
                  <a:cubicBezTo>
                    <a:pt x="7" y="5"/>
                    <a:pt x="4" y="2"/>
                    <a:pt x="4" y="0"/>
                  </a:cubicBezTo>
                  <a:lnTo>
                    <a:pt x="0" y="0"/>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29" name="îṧḷídê">
              <a:extLst>
                <a:ext uri="{FF2B5EF4-FFF2-40B4-BE49-F238E27FC236}">
                  <a16:creationId xmlns:a16="http://schemas.microsoft.com/office/drawing/2014/main" id="{CA09021F-4396-48A6-89D4-8A3562316A8F}"/>
                </a:ext>
              </a:extLst>
            </p:cNvPr>
            <p:cNvSpPr/>
            <p:nvPr/>
          </p:nvSpPr>
          <p:spPr bwMode="auto">
            <a:xfrm>
              <a:off x="9279037" y="3272337"/>
              <a:ext cx="347836" cy="175499"/>
            </a:xfrm>
            <a:custGeom>
              <a:avLst/>
              <a:gdLst>
                <a:gd name="T0" fmla="*/ 53 w 61"/>
                <a:gd name="T1" fmla="*/ 22 h 31"/>
                <a:gd name="T2" fmla="*/ 61 w 61"/>
                <a:gd name="T3" fmla="*/ 11 h 31"/>
                <a:gd name="T4" fmla="*/ 53 w 61"/>
                <a:gd name="T5" fmla="*/ 1 h 31"/>
                <a:gd name="T6" fmla="*/ 53 w 61"/>
                <a:gd name="T7" fmla="*/ 5 h 31"/>
                <a:gd name="T8" fmla="*/ 57 w 61"/>
                <a:gd name="T9" fmla="*/ 11 h 31"/>
                <a:gd name="T10" fmla="*/ 53 w 61"/>
                <a:gd name="T11" fmla="*/ 17 h 31"/>
                <a:gd name="T12" fmla="*/ 53 w 61"/>
                <a:gd name="T13" fmla="*/ 22 h 31"/>
                <a:gd name="T14" fmla="*/ 26 w 61"/>
                <a:gd name="T15" fmla="*/ 31 h 31"/>
                <a:gd name="T16" fmla="*/ 46 w 61"/>
                <a:gd name="T17" fmla="*/ 21 h 31"/>
                <a:gd name="T18" fmla="*/ 51 w 61"/>
                <a:gd name="T19" fmla="*/ 22 h 31"/>
                <a:gd name="T20" fmla="*/ 53 w 61"/>
                <a:gd name="T21" fmla="*/ 22 h 31"/>
                <a:gd name="T22" fmla="*/ 53 w 61"/>
                <a:gd name="T23" fmla="*/ 17 h 31"/>
                <a:gd name="T24" fmla="*/ 51 w 61"/>
                <a:gd name="T25" fmla="*/ 17 h 31"/>
                <a:gd name="T26" fmla="*/ 49 w 61"/>
                <a:gd name="T27" fmla="*/ 17 h 31"/>
                <a:gd name="T28" fmla="*/ 52 w 61"/>
                <a:gd name="T29" fmla="*/ 5 h 31"/>
                <a:gd name="T30" fmla="*/ 52 w 61"/>
                <a:gd name="T31" fmla="*/ 5 h 31"/>
                <a:gd name="T32" fmla="*/ 52 w 61"/>
                <a:gd name="T33" fmla="*/ 5 h 31"/>
                <a:gd name="T34" fmla="*/ 53 w 61"/>
                <a:gd name="T35" fmla="*/ 5 h 31"/>
                <a:gd name="T36" fmla="*/ 53 w 61"/>
                <a:gd name="T37" fmla="*/ 1 h 31"/>
                <a:gd name="T38" fmla="*/ 51 w 61"/>
                <a:gd name="T39" fmla="*/ 0 h 31"/>
                <a:gd name="T40" fmla="*/ 51 w 61"/>
                <a:gd name="T41" fmla="*/ 0 h 31"/>
                <a:gd name="T42" fmla="*/ 1 w 61"/>
                <a:gd name="T43" fmla="*/ 0 h 31"/>
                <a:gd name="T44" fmla="*/ 0 w 61"/>
                <a:gd name="T45" fmla="*/ 5 h 31"/>
                <a:gd name="T46" fmla="*/ 26 w 61"/>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31">
                  <a:moveTo>
                    <a:pt x="53" y="22"/>
                  </a:moveTo>
                  <a:cubicBezTo>
                    <a:pt x="58" y="21"/>
                    <a:pt x="61" y="16"/>
                    <a:pt x="61" y="11"/>
                  </a:cubicBezTo>
                  <a:cubicBezTo>
                    <a:pt x="61" y="6"/>
                    <a:pt x="58" y="1"/>
                    <a:pt x="53" y="1"/>
                  </a:cubicBezTo>
                  <a:cubicBezTo>
                    <a:pt x="53" y="5"/>
                    <a:pt x="53" y="5"/>
                    <a:pt x="53" y="5"/>
                  </a:cubicBezTo>
                  <a:cubicBezTo>
                    <a:pt x="55" y="6"/>
                    <a:pt x="57" y="8"/>
                    <a:pt x="57" y="11"/>
                  </a:cubicBezTo>
                  <a:cubicBezTo>
                    <a:pt x="57" y="14"/>
                    <a:pt x="55" y="16"/>
                    <a:pt x="53" y="17"/>
                  </a:cubicBezTo>
                  <a:lnTo>
                    <a:pt x="53" y="22"/>
                  </a:lnTo>
                  <a:close/>
                  <a:moveTo>
                    <a:pt x="26" y="31"/>
                  </a:moveTo>
                  <a:cubicBezTo>
                    <a:pt x="34" y="31"/>
                    <a:pt x="41" y="27"/>
                    <a:pt x="46" y="21"/>
                  </a:cubicBezTo>
                  <a:cubicBezTo>
                    <a:pt x="47" y="22"/>
                    <a:pt x="49" y="22"/>
                    <a:pt x="51" y="22"/>
                  </a:cubicBezTo>
                  <a:cubicBezTo>
                    <a:pt x="51" y="22"/>
                    <a:pt x="52" y="22"/>
                    <a:pt x="53" y="22"/>
                  </a:cubicBezTo>
                  <a:cubicBezTo>
                    <a:pt x="53" y="17"/>
                    <a:pt x="53" y="17"/>
                    <a:pt x="53" y="17"/>
                  </a:cubicBezTo>
                  <a:cubicBezTo>
                    <a:pt x="52" y="17"/>
                    <a:pt x="51" y="17"/>
                    <a:pt x="51" y="17"/>
                  </a:cubicBezTo>
                  <a:cubicBezTo>
                    <a:pt x="50" y="17"/>
                    <a:pt x="49" y="17"/>
                    <a:pt x="49" y="17"/>
                  </a:cubicBezTo>
                  <a:cubicBezTo>
                    <a:pt x="51" y="13"/>
                    <a:pt x="52" y="9"/>
                    <a:pt x="52" y="5"/>
                  </a:cubicBezTo>
                  <a:cubicBezTo>
                    <a:pt x="52" y="5"/>
                    <a:pt x="52" y="5"/>
                    <a:pt x="52" y="5"/>
                  </a:cubicBezTo>
                  <a:cubicBezTo>
                    <a:pt x="52" y="5"/>
                    <a:pt x="52" y="5"/>
                    <a:pt x="52" y="5"/>
                  </a:cubicBezTo>
                  <a:cubicBezTo>
                    <a:pt x="52" y="5"/>
                    <a:pt x="52" y="5"/>
                    <a:pt x="53" y="5"/>
                  </a:cubicBezTo>
                  <a:cubicBezTo>
                    <a:pt x="53" y="1"/>
                    <a:pt x="53" y="1"/>
                    <a:pt x="53" y="1"/>
                  </a:cubicBezTo>
                  <a:cubicBezTo>
                    <a:pt x="52" y="0"/>
                    <a:pt x="52" y="0"/>
                    <a:pt x="51" y="0"/>
                  </a:cubicBezTo>
                  <a:cubicBezTo>
                    <a:pt x="51" y="0"/>
                    <a:pt x="51" y="0"/>
                    <a:pt x="51" y="0"/>
                  </a:cubicBezTo>
                  <a:cubicBezTo>
                    <a:pt x="1" y="0"/>
                    <a:pt x="1" y="0"/>
                    <a:pt x="1" y="0"/>
                  </a:cubicBezTo>
                  <a:cubicBezTo>
                    <a:pt x="0" y="2"/>
                    <a:pt x="0" y="3"/>
                    <a:pt x="0" y="5"/>
                  </a:cubicBezTo>
                  <a:cubicBezTo>
                    <a:pt x="0" y="19"/>
                    <a:pt x="12" y="31"/>
                    <a:pt x="26" y="31"/>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30" name="ïŝlîḑê">
              <a:extLst>
                <a:ext uri="{FF2B5EF4-FFF2-40B4-BE49-F238E27FC236}">
                  <a16:creationId xmlns:a16="http://schemas.microsoft.com/office/drawing/2014/main" id="{703ECDC5-B448-4758-95E1-F6319BC5E5C6}"/>
                </a:ext>
              </a:extLst>
            </p:cNvPr>
            <p:cNvSpPr/>
            <p:nvPr/>
          </p:nvSpPr>
          <p:spPr bwMode="auto">
            <a:xfrm>
              <a:off x="9279037" y="3460485"/>
              <a:ext cx="319376" cy="28459"/>
            </a:xfrm>
            <a:prstGeom prst="rect">
              <a:avLst/>
            </a:pr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miter lim="800000"/>
                  <a:headEnd/>
                  <a:tailEnd/>
                </a14:hiddenLine>
              </a:ext>
            </a:extLst>
          </p:spPr>
          <p:txBody>
            <a:bodyPr anchor="ctr"/>
            <a:lstStyle/>
            <a:p>
              <a:pPr algn="ctr"/>
              <a:endParaRPr/>
            </a:p>
          </p:txBody>
        </p:sp>
        <p:sp>
          <p:nvSpPr>
            <p:cNvPr id="531" name="isľîḍe">
              <a:extLst>
                <a:ext uri="{FF2B5EF4-FFF2-40B4-BE49-F238E27FC236}">
                  <a16:creationId xmlns:a16="http://schemas.microsoft.com/office/drawing/2014/main" id="{18A74696-397D-463D-9E97-BFA92B2E0CE3}"/>
                </a:ext>
              </a:extLst>
            </p:cNvPr>
            <p:cNvSpPr/>
            <p:nvPr/>
          </p:nvSpPr>
          <p:spPr bwMode="auto">
            <a:xfrm>
              <a:off x="9353347" y="3117393"/>
              <a:ext cx="56919" cy="148621"/>
            </a:xfrm>
            <a:custGeom>
              <a:avLst/>
              <a:gdLst>
                <a:gd name="T0" fmla="*/ 3 w 10"/>
                <a:gd name="T1" fmla="*/ 19 h 26"/>
                <a:gd name="T2" fmla="*/ 5 w 10"/>
                <a:gd name="T3" fmla="*/ 25 h 26"/>
                <a:gd name="T4" fmla="*/ 9 w 10"/>
                <a:gd name="T5" fmla="*/ 16 h 26"/>
                <a:gd name="T6" fmla="*/ 7 w 10"/>
                <a:gd name="T7" fmla="*/ 11 h 26"/>
                <a:gd name="T8" fmla="*/ 6 w 10"/>
                <a:gd name="T9" fmla="*/ 7 h 26"/>
                <a:gd name="T10" fmla="*/ 4 w 10"/>
                <a:gd name="T11" fmla="*/ 2 h 26"/>
                <a:gd name="T12" fmla="*/ 1 w 10"/>
                <a:gd name="T13" fmla="*/ 11 h 26"/>
                <a:gd name="T14" fmla="*/ 3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3" y="19"/>
                  </a:moveTo>
                  <a:cubicBezTo>
                    <a:pt x="0" y="21"/>
                    <a:pt x="2" y="26"/>
                    <a:pt x="5" y="25"/>
                  </a:cubicBezTo>
                  <a:cubicBezTo>
                    <a:pt x="9" y="23"/>
                    <a:pt x="10" y="19"/>
                    <a:pt x="9" y="16"/>
                  </a:cubicBezTo>
                  <a:cubicBezTo>
                    <a:pt x="9" y="14"/>
                    <a:pt x="7" y="12"/>
                    <a:pt x="7" y="11"/>
                  </a:cubicBezTo>
                  <a:cubicBezTo>
                    <a:pt x="6" y="10"/>
                    <a:pt x="5" y="7"/>
                    <a:pt x="6" y="7"/>
                  </a:cubicBezTo>
                  <a:cubicBezTo>
                    <a:pt x="9" y="5"/>
                    <a:pt x="7" y="0"/>
                    <a:pt x="4" y="2"/>
                  </a:cubicBezTo>
                  <a:cubicBezTo>
                    <a:pt x="1" y="4"/>
                    <a:pt x="0" y="8"/>
                    <a:pt x="1" y="11"/>
                  </a:cubicBezTo>
                  <a:cubicBezTo>
                    <a:pt x="1" y="12"/>
                    <a:pt x="6" y="19"/>
                    <a:pt x="3" y="19"/>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32" name="ísḷíḑê">
              <a:extLst>
                <a:ext uri="{FF2B5EF4-FFF2-40B4-BE49-F238E27FC236}">
                  <a16:creationId xmlns:a16="http://schemas.microsoft.com/office/drawing/2014/main" id="{45973882-B202-4304-B0D5-3D47B9073429}"/>
                </a:ext>
              </a:extLst>
            </p:cNvPr>
            <p:cNvSpPr/>
            <p:nvPr/>
          </p:nvSpPr>
          <p:spPr bwMode="auto">
            <a:xfrm>
              <a:off x="9432401" y="3117393"/>
              <a:ext cx="56919" cy="148621"/>
            </a:xfrm>
            <a:custGeom>
              <a:avLst/>
              <a:gdLst>
                <a:gd name="T0" fmla="*/ 4 w 10"/>
                <a:gd name="T1" fmla="*/ 19 h 26"/>
                <a:gd name="T2" fmla="*/ 5 w 10"/>
                <a:gd name="T3" fmla="*/ 25 h 26"/>
                <a:gd name="T4" fmla="*/ 9 w 10"/>
                <a:gd name="T5" fmla="*/ 16 h 26"/>
                <a:gd name="T6" fmla="*/ 7 w 10"/>
                <a:gd name="T7" fmla="*/ 11 h 26"/>
                <a:gd name="T8" fmla="*/ 7 w 10"/>
                <a:gd name="T9" fmla="*/ 7 h 26"/>
                <a:gd name="T10" fmla="*/ 4 w 10"/>
                <a:gd name="T11" fmla="*/ 2 h 26"/>
                <a:gd name="T12" fmla="*/ 1 w 10"/>
                <a:gd name="T13" fmla="*/ 11 h 26"/>
                <a:gd name="T14" fmla="*/ 4 w 10"/>
                <a:gd name="T15" fmla="*/ 19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6">
                  <a:moveTo>
                    <a:pt x="4" y="19"/>
                  </a:moveTo>
                  <a:cubicBezTo>
                    <a:pt x="1" y="21"/>
                    <a:pt x="2" y="26"/>
                    <a:pt x="5" y="25"/>
                  </a:cubicBezTo>
                  <a:cubicBezTo>
                    <a:pt x="9" y="23"/>
                    <a:pt x="10" y="19"/>
                    <a:pt x="9" y="16"/>
                  </a:cubicBezTo>
                  <a:cubicBezTo>
                    <a:pt x="9" y="14"/>
                    <a:pt x="8" y="12"/>
                    <a:pt x="7" y="11"/>
                  </a:cubicBezTo>
                  <a:cubicBezTo>
                    <a:pt x="6" y="10"/>
                    <a:pt x="5" y="7"/>
                    <a:pt x="7" y="7"/>
                  </a:cubicBezTo>
                  <a:cubicBezTo>
                    <a:pt x="10" y="5"/>
                    <a:pt x="7" y="0"/>
                    <a:pt x="4" y="2"/>
                  </a:cubicBezTo>
                  <a:cubicBezTo>
                    <a:pt x="1" y="4"/>
                    <a:pt x="0" y="8"/>
                    <a:pt x="1" y="11"/>
                  </a:cubicBezTo>
                  <a:cubicBezTo>
                    <a:pt x="2" y="12"/>
                    <a:pt x="6" y="19"/>
                    <a:pt x="4" y="19"/>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33" name="í$ļíḍe">
              <a:extLst>
                <a:ext uri="{FF2B5EF4-FFF2-40B4-BE49-F238E27FC236}">
                  <a16:creationId xmlns:a16="http://schemas.microsoft.com/office/drawing/2014/main" id="{AC26DFED-0452-4147-84A5-79C186C3E514}"/>
                </a:ext>
              </a:extLst>
            </p:cNvPr>
            <p:cNvSpPr/>
            <p:nvPr/>
          </p:nvSpPr>
          <p:spPr bwMode="auto">
            <a:xfrm>
              <a:off x="8537513" y="2548206"/>
              <a:ext cx="284593" cy="284593"/>
            </a:xfrm>
            <a:custGeom>
              <a:avLst/>
              <a:gdLst>
                <a:gd name="T0" fmla="*/ 25 w 50"/>
                <a:gd name="T1" fmla="*/ 47 h 50"/>
                <a:gd name="T2" fmla="*/ 29 w 50"/>
                <a:gd name="T3" fmla="*/ 46 h 50"/>
                <a:gd name="T4" fmla="*/ 30 w 50"/>
                <a:gd name="T5" fmla="*/ 50 h 50"/>
                <a:gd name="T6" fmla="*/ 39 w 50"/>
                <a:gd name="T7" fmla="*/ 46 h 50"/>
                <a:gd name="T8" fmla="*/ 38 w 50"/>
                <a:gd name="T9" fmla="*/ 43 h 50"/>
                <a:gd name="T10" fmla="*/ 43 w 50"/>
                <a:gd name="T11" fmla="*/ 37 h 50"/>
                <a:gd name="T12" fmla="*/ 46 w 50"/>
                <a:gd name="T13" fmla="*/ 39 h 50"/>
                <a:gd name="T14" fmla="*/ 50 w 50"/>
                <a:gd name="T15" fmla="*/ 30 h 50"/>
                <a:gd name="T16" fmla="*/ 46 w 50"/>
                <a:gd name="T17" fmla="*/ 29 h 50"/>
                <a:gd name="T18" fmla="*/ 46 w 50"/>
                <a:gd name="T19" fmla="*/ 21 h 50"/>
                <a:gd name="T20" fmla="*/ 50 w 50"/>
                <a:gd name="T21" fmla="*/ 20 h 50"/>
                <a:gd name="T22" fmla="*/ 46 w 50"/>
                <a:gd name="T23" fmla="*/ 11 h 50"/>
                <a:gd name="T24" fmla="*/ 43 w 50"/>
                <a:gd name="T25" fmla="*/ 12 h 50"/>
                <a:gd name="T26" fmla="*/ 37 w 50"/>
                <a:gd name="T27" fmla="*/ 7 h 50"/>
                <a:gd name="T28" fmla="*/ 39 w 50"/>
                <a:gd name="T29" fmla="*/ 4 h 50"/>
                <a:gd name="T30" fmla="*/ 30 w 50"/>
                <a:gd name="T31" fmla="*/ 0 h 50"/>
                <a:gd name="T32" fmla="*/ 29 w 50"/>
                <a:gd name="T33" fmla="*/ 4 h 50"/>
                <a:gd name="T34" fmla="*/ 25 w 50"/>
                <a:gd name="T35" fmla="*/ 3 h 50"/>
                <a:gd name="T36" fmla="*/ 25 w 50"/>
                <a:gd name="T37" fmla="*/ 10 h 50"/>
                <a:gd name="T38" fmla="*/ 38 w 50"/>
                <a:gd name="T39" fmla="*/ 19 h 50"/>
                <a:gd name="T40" fmla="*/ 31 w 50"/>
                <a:gd name="T41" fmla="*/ 38 h 50"/>
                <a:gd name="T42" fmla="*/ 25 w 50"/>
                <a:gd name="T43" fmla="*/ 40 h 50"/>
                <a:gd name="T44" fmla="*/ 25 w 50"/>
                <a:gd name="T45" fmla="*/ 40 h 50"/>
                <a:gd name="T46" fmla="*/ 25 w 50"/>
                <a:gd name="T47" fmla="*/ 47 h 50"/>
                <a:gd name="T48" fmla="*/ 4 w 50"/>
                <a:gd name="T49" fmla="*/ 29 h 50"/>
                <a:gd name="T50" fmla="*/ 0 w 50"/>
                <a:gd name="T51" fmla="*/ 31 h 50"/>
                <a:gd name="T52" fmla="*/ 4 w 50"/>
                <a:gd name="T53" fmla="*/ 39 h 50"/>
                <a:gd name="T54" fmla="*/ 7 w 50"/>
                <a:gd name="T55" fmla="*/ 38 h 50"/>
                <a:gd name="T56" fmla="*/ 13 w 50"/>
                <a:gd name="T57" fmla="*/ 43 h 50"/>
                <a:gd name="T58" fmla="*/ 11 w 50"/>
                <a:gd name="T59" fmla="*/ 46 h 50"/>
                <a:gd name="T60" fmla="*/ 20 w 50"/>
                <a:gd name="T61" fmla="*/ 50 h 50"/>
                <a:gd name="T62" fmla="*/ 21 w 50"/>
                <a:gd name="T63" fmla="*/ 46 h 50"/>
                <a:gd name="T64" fmla="*/ 25 w 50"/>
                <a:gd name="T65" fmla="*/ 47 h 50"/>
                <a:gd name="T66" fmla="*/ 25 w 50"/>
                <a:gd name="T67" fmla="*/ 40 h 50"/>
                <a:gd name="T68" fmla="*/ 12 w 50"/>
                <a:gd name="T69" fmla="*/ 31 h 50"/>
                <a:gd name="T70" fmla="*/ 19 w 50"/>
                <a:gd name="T71" fmla="*/ 12 h 50"/>
                <a:gd name="T72" fmla="*/ 19 w 50"/>
                <a:gd name="T73" fmla="*/ 12 h 50"/>
                <a:gd name="T74" fmla="*/ 25 w 50"/>
                <a:gd name="T75" fmla="*/ 10 h 50"/>
                <a:gd name="T76" fmla="*/ 25 w 50"/>
                <a:gd name="T77" fmla="*/ 10 h 50"/>
                <a:gd name="T78" fmla="*/ 25 w 50"/>
                <a:gd name="T79" fmla="*/ 3 h 50"/>
                <a:gd name="T80" fmla="*/ 21 w 50"/>
                <a:gd name="T81" fmla="*/ 4 h 50"/>
                <a:gd name="T82" fmla="*/ 19 w 50"/>
                <a:gd name="T83" fmla="*/ 0 h 50"/>
                <a:gd name="T84" fmla="*/ 11 w 50"/>
                <a:gd name="T85" fmla="*/ 4 h 50"/>
                <a:gd name="T86" fmla="*/ 12 w 50"/>
                <a:gd name="T87" fmla="*/ 7 h 50"/>
                <a:gd name="T88" fmla="*/ 7 w 50"/>
                <a:gd name="T89" fmla="*/ 13 h 50"/>
                <a:gd name="T90" fmla="*/ 4 w 50"/>
                <a:gd name="T91" fmla="*/ 11 h 50"/>
                <a:gd name="T92" fmla="*/ 0 w 50"/>
                <a:gd name="T93" fmla="*/ 20 h 50"/>
                <a:gd name="T94" fmla="*/ 4 w 50"/>
                <a:gd name="T95" fmla="*/ 21 h 50"/>
                <a:gd name="T96" fmla="*/ 4 w 50"/>
                <a:gd name="T97" fmla="*/ 2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0">
                  <a:moveTo>
                    <a:pt x="25" y="47"/>
                  </a:moveTo>
                  <a:cubicBezTo>
                    <a:pt x="26" y="47"/>
                    <a:pt x="28" y="47"/>
                    <a:pt x="29" y="46"/>
                  </a:cubicBezTo>
                  <a:cubicBezTo>
                    <a:pt x="30" y="50"/>
                    <a:pt x="30" y="50"/>
                    <a:pt x="30" y="50"/>
                  </a:cubicBezTo>
                  <a:cubicBezTo>
                    <a:pt x="39" y="46"/>
                    <a:pt x="39" y="46"/>
                    <a:pt x="39" y="46"/>
                  </a:cubicBezTo>
                  <a:cubicBezTo>
                    <a:pt x="38" y="43"/>
                    <a:pt x="38" y="43"/>
                    <a:pt x="38" y="43"/>
                  </a:cubicBezTo>
                  <a:cubicBezTo>
                    <a:pt x="40" y="41"/>
                    <a:pt x="41" y="39"/>
                    <a:pt x="43" y="37"/>
                  </a:cubicBezTo>
                  <a:cubicBezTo>
                    <a:pt x="46" y="39"/>
                    <a:pt x="46" y="39"/>
                    <a:pt x="46" y="39"/>
                  </a:cubicBezTo>
                  <a:cubicBezTo>
                    <a:pt x="50" y="30"/>
                    <a:pt x="50" y="30"/>
                    <a:pt x="50" y="30"/>
                  </a:cubicBezTo>
                  <a:cubicBezTo>
                    <a:pt x="46" y="29"/>
                    <a:pt x="46" y="29"/>
                    <a:pt x="46" y="29"/>
                  </a:cubicBezTo>
                  <a:cubicBezTo>
                    <a:pt x="47" y="26"/>
                    <a:pt x="47" y="24"/>
                    <a:pt x="46" y="21"/>
                  </a:cubicBezTo>
                  <a:cubicBezTo>
                    <a:pt x="50" y="20"/>
                    <a:pt x="50" y="20"/>
                    <a:pt x="50" y="20"/>
                  </a:cubicBezTo>
                  <a:cubicBezTo>
                    <a:pt x="46" y="11"/>
                    <a:pt x="46" y="11"/>
                    <a:pt x="46" y="11"/>
                  </a:cubicBezTo>
                  <a:cubicBezTo>
                    <a:pt x="43" y="12"/>
                    <a:pt x="43" y="12"/>
                    <a:pt x="43" y="12"/>
                  </a:cubicBezTo>
                  <a:cubicBezTo>
                    <a:pt x="41" y="10"/>
                    <a:pt x="39" y="9"/>
                    <a:pt x="37" y="7"/>
                  </a:cubicBezTo>
                  <a:cubicBezTo>
                    <a:pt x="39" y="4"/>
                    <a:pt x="39" y="4"/>
                    <a:pt x="39" y="4"/>
                  </a:cubicBezTo>
                  <a:cubicBezTo>
                    <a:pt x="30" y="0"/>
                    <a:pt x="30" y="0"/>
                    <a:pt x="30" y="0"/>
                  </a:cubicBezTo>
                  <a:cubicBezTo>
                    <a:pt x="29" y="4"/>
                    <a:pt x="29" y="4"/>
                    <a:pt x="29" y="4"/>
                  </a:cubicBezTo>
                  <a:cubicBezTo>
                    <a:pt x="27" y="3"/>
                    <a:pt x="26" y="3"/>
                    <a:pt x="25" y="3"/>
                  </a:cubicBezTo>
                  <a:cubicBezTo>
                    <a:pt x="25" y="10"/>
                    <a:pt x="25" y="10"/>
                    <a:pt x="25" y="10"/>
                  </a:cubicBezTo>
                  <a:cubicBezTo>
                    <a:pt x="31" y="10"/>
                    <a:pt x="36" y="14"/>
                    <a:pt x="38" y="19"/>
                  </a:cubicBezTo>
                  <a:cubicBezTo>
                    <a:pt x="42" y="27"/>
                    <a:pt x="38" y="35"/>
                    <a:pt x="31" y="38"/>
                  </a:cubicBezTo>
                  <a:cubicBezTo>
                    <a:pt x="29" y="39"/>
                    <a:pt x="27" y="40"/>
                    <a:pt x="25" y="40"/>
                  </a:cubicBezTo>
                  <a:cubicBezTo>
                    <a:pt x="25" y="40"/>
                    <a:pt x="25" y="40"/>
                    <a:pt x="25" y="40"/>
                  </a:cubicBezTo>
                  <a:lnTo>
                    <a:pt x="25" y="47"/>
                  </a:lnTo>
                  <a:close/>
                  <a:moveTo>
                    <a:pt x="4" y="29"/>
                  </a:moveTo>
                  <a:cubicBezTo>
                    <a:pt x="0" y="31"/>
                    <a:pt x="0" y="31"/>
                    <a:pt x="0" y="31"/>
                  </a:cubicBezTo>
                  <a:cubicBezTo>
                    <a:pt x="4" y="39"/>
                    <a:pt x="4" y="39"/>
                    <a:pt x="4" y="39"/>
                  </a:cubicBezTo>
                  <a:cubicBezTo>
                    <a:pt x="7" y="38"/>
                    <a:pt x="7" y="38"/>
                    <a:pt x="7" y="38"/>
                  </a:cubicBezTo>
                  <a:cubicBezTo>
                    <a:pt x="9" y="40"/>
                    <a:pt x="11" y="42"/>
                    <a:pt x="13" y="43"/>
                  </a:cubicBezTo>
                  <a:cubicBezTo>
                    <a:pt x="11" y="46"/>
                    <a:pt x="11" y="46"/>
                    <a:pt x="11" y="46"/>
                  </a:cubicBezTo>
                  <a:cubicBezTo>
                    <a:pt x="20" y="50"/>
                    <a:pt x="20" y="50"/>
                    <a:pt x="20" y="50"/>
                  </a:cubicBezTo>
                  <a:cubicBezTo>
                    <a:pt x="21" y="46"/>
                    <a:pt x="21" y="46"/>
                    <a:pt x="21" y="46"/>
                  </a:cubicBezTo>
                  <a:cubicBezTo>
                    <a:pt x="23" y="47"/>
                    <a:pt x="24" y="47"/>
                    <a:pt x="25" y="47"/>
                  </a:cubicBezTo>
                  <a:cubicBezTo>
                    <a:pt x="25" y="40"/>
                    <a:pt x="25" y="40"/>
                    <a:pt x="25" y="40"/>
                  </a:cubicBezTo>
                  <a:cubicBezTo>
                    <a:pt x="19" y="40"/>
                    <a:pt x="14" y="36"/>
                    <a:pt x="12" y="31"/>
                  </a:cubicBezTo>
                  <a:cubicBezTo>
                    <a:pt x="8" y="23"/>
                    <a:pt x="12" y="15"/>
                    <a:pt x="19" y="12"/>
                  </a:cubicBezTo>
                  <a:cubicBezTo>
                    <a:pt x="19" y="12"/>
                    <a:pt x="19" y="12"/>
                    <a:pt x="19" y="12"/>
                  </a:cubicBezTo>
                  <a:cubicBezTo>
                    <a:pt x="21" y="11"/>
                    <a:pt x="23" y="10"/>
                    <a:pt x="25" y="10"/>
                  </a:cubicBezTo>
                  <a:cubicBezTo>
                    <a:pt x="25" y="10"/>
                    <a:pt x="25" y="10"/>
                    <a:pt x="25" y="10"/>
                  </a:cubicBezTo>
                  <a:cubicBezTo>
                    <a:pt x="25" y="3"/>
                    <a:pt x="25" y="3"/>
                    <a:pt x="25" y="3"/>
                  </a:cubicBezTo>
                  <a:cubicBezTo>
                    <a:pt x="24" y="3"/>
                    <a:pt x="22" y="3"/>
                    <a:pt x="21" y="4"/>
                  </a:cubicBezTo>
                  <a:cubicBezTo>
                    <a:pt x="19" y="0"/>
                    <a:pt x="19" y="0"/>
                    <a:pt x="19" y="0"/>
                  </a:cubicBezTo>
                  <a:cubicBezTo>
                    <a:pt x="11" y="4"/>
                    <a:pt x="11" y="4"/>
                    <a:pt x="11" y="4"/>
                  </a:cubicBezTo>
                  <a:cubicBezTo>
                    <a:pt x="12" y="7"/>
                    <a:pt x="12" y="7"/>
                    <a:pt x="12" y="7"/>
                  </a:cubicBezTo>
                  <a:cubicBezTo>
                    <a:pt x="10" y="9"/>
                    <a:pt x="8" y="11"/>
                    <a:pt x="7" y="13"/>
                  </a:cubicBezTo>
                  <a:cubicBezTo>
                    <a:pt x="4" y="11"/>
                    <a:pt x="4" y="11"/>
                    <a:pt x="4" y="11"/>
                  </a:cubicBezTo>
                  <a:cubicBezTo>
                    <a:pt x="0" y="20"/>
                    <a:pt x="0" y="20"/>
                    <a:pt x="0" y="20"/>
                  </a:cubicBezTo>
                  <a:cubicBezTo>
                    <a:pt x="4" y="21"/>
                    <a:pt x="4" y="21"/>
                    <a:pt x="4" y="21"/>
                  </a:cubicBezTo>
                  <a:cubicBezTo>
                    <a:pt x="3" y="24"/>
                    <a:pt x="3" y="27"/>
                    <a:pt x="4" y="29"/>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34" name="ïSḻïḓé">
              <a:extLst>
                <a:ext uri="{FF2B5EF4-FFF2-40B4-BE49-F238E27FC236}">
                  <a16:creationId xmlns:a16="http://schemas.microsoft.com/office/drawing/2014/main" id="{C28DDD49-35CB-43F1-824C-3344EF458E3C}"/>
                </a:ext>
              </a:extLst>
            </p:cNvPr>
            <p:cNvSpPr/>
            <p:nvPr/>
          </p:nvSpPr>
          <p:spPr bwMode="auto">
            <a:xfrm>
              <a:off x="7723262" y="4622574"/>
              <a:ext cx="290917" cy="295660"/>
            </a:xfrm>
            <a:custGeom>
              <a:avLst/>
              <a:gdLst>
                <a:gd name="T0" fmla="*/ 38 w 51"/>
                <a:gd name="T1" fmla="*/ 52 h 52"/>
                <a:gd name="T2" fmla="*/ 35 w 51"/>
                <a:gd name="T3" fmla="*/ 52 h 52"/>
                <a:gd name="T4" fmla="*/ 34 w 51"/>
                <a:gd name="T5" fmla="*/ 51 h 52"/>
                <a:gd name="T6" fmla="*/ 30 w 51"/>
                <a:gd name="T7" fmla="*/ 49 h 52"/>
                <a:gd name="T8" fmla="*/ 12 w 51"/>
                <a:gd name="T9" fmla="*/ 49 h 52"/>
                <a:gd name="T10" fmla="*/ 8 w 51"/>
                <a:gd name="T11" fmla="*/ 47 h 52"/>
                <a:gd name="T12" fmla="*/ 1 w 51"/>
                <a:gd name="T13" fmla="*/ 25 h 52"/>
                <a:gd name="T14" fmla="*/ 4 w 51"/>
                <a:gd name="T15" fmla="*/ 20 h 52"/>
                <a:gd name="T16" fmla="*/ 20 w 51"/>
                <a:gd name="T17" fmla="*/ 20 h 52"/>
                <a:gd name="T18" fmla="*/ 19 w 51"/>
                <a:gd name="T19" fmla="*/ 15 h 52"/>
                <a:gd name="T20" fmla="*/ 16 w 51"/>
                <a:gd name="T21" fmla="*/ 7 h 52"/>
                <a:gd name="T22" fmla="*/ 18 w 51"/>
                <a:gd name="T23" fmla="*/ 3 h 52"/>
                <a:gd name="T24" fmla="*/ 24 w 51"/>
                <a:gd name="T25" fmla="*/ 3 h 52"/>
                <a:gd name="T26" fmla="*/ 28 w 51"/>
                <a:gd name="T27" fmla="*/ 13 h 52"/>
                <a:gd name="T28" fmla="*/ 38 w 51"/>
                <a:gd name="T29" fmla="*/ 25 h 52"/>
                <a:gd name="T30" fmla="*/ 40 w 51"/>
                <a:gd name="T31" fmla="*/ 27 h 52"/>
                <a:gd name="T32" fmla="*/ 50 w 51"/>
                <a:gd name="T33" fmla="*/ 37 h 52"/>
                <a:gd name="T34" fmla="*/ 50 w 51"/>
                <a:gd name="T35" fmla="*/ 40 h 52"/>
                <a:gd name="T36" fmla="*/ 38 w 51"/>
                <a:gd name="T3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2">
                  <a:moveTo>
                    <a:pt x="38" y="52"/>
                  </a:moveTo>
                  <a:cubicBezTo>
                    <a:pt x="37" y="52"/>
                    <a:pt x="36" y="52"/>
                    <a:pt x="35" y="52"/>
                  </a:cubicBezTo>
                  <a:cubicBezTo>
                    <a:pt x="34" y="51"/>
                    <a:pt x="34" y="51"/>
                    <a:pt x="34" y="51"/>
                  </a:cubicBezTo>
                  <a:cubicBezTo>
                    <a:pt x="33" y="50"/>
                    <a:pt x="31" y="49"/>
                    <a:pt x="30" y="49"/>
                  </a:cubicBezTo>
                  <a:cubicBezTo>
                    <a:pt x="12" y="49"/>
                    <a:pt x="12" y="49"/>
                    <a:pt x="12" y="49"/>
                  </a:cubicBezTo>
                  <a:cubicBezTo>
                    <a:pt x="10" y="49"/>
                    <a:pt x="9" y="48"/>
                    <a:pt x="8" y="47"/>
                  </a:cubicBezTo>
                  <a:cubicBezTo>
                    <a:pt x="1" y="25"/>
                    <a:pt x="1" y="25"/>
                    <a:pt x="1" y="25"/>
                  </a:cubicBezTo>
                  <a:cubicBezTo>
                    <a:pt x="0" y="22"/>
                    <a:pt x="1" y="20"/>
                    <a:pt x="4" y="20"/>
                  </a:cubicBezTo>
                  <a:cubicBezTo>
                    <a:pt x="20" y="20"/>
                    <a:pt x="20" y="20"/>
                    <a:pt x="20" y="20"/>
                  </a:cubicBezTo>
                  <a:cubicBezTo>
                    <a:pt x="20" y="18"/>
                    <a:pt x="20" y="16"/>
                    <a:pt x="19" y="15"/>
                  </a:cubicBezTo>
                  <a:cubicBezTo>
                    <a:pt x="18" y="14"/>
                    <a:pt x="16" y="11"/>
                    <a:pt x="16" y="7"/>
                  </a:cubicBezTo>
                  <a:cubicBezTo>
                    <a:pt x="16" y="6"/>
                    <a:pt x="17" y="4"/>
                    <a:pt x="18" y="3"/>
                  </a:cubicBezTo>
                  <a:cubicBezTo>
                    <a:pt x="20" y="0"/>
                    <a:pt x="24" y="0"/>
                    <a:pt x="24" y="3"/>
                  </a:cubicBezTo>
                  <a:cubicBezTo>
                    <a:pt x="24" y="6"/>
                    <a:pt x="22" y="10"/>
                    <a:pt x="28" y="13"/>
                  </a:cubicBezTo>
                  <a:cubicBezTo>
                    <a:pt x="34" y="17"/>
                    <a:pt x="38" y="25"/>
                    <a:pt x="38" y="25"/>
                  </a:cubicBezTo>
                  <a:cubicBezTo>
                    <a:pt x="38" y="25"/>
                    <a:pt x="39" y="26"/>
                    <a:pt x="40" y="27"/>
                  </a:cubicBezTo>
                  <a:cubicBezTo>
                    <a:pt x="50" y="37"/>
                    <a:pt x="50" y="37"/>
                    <a:pt x="50" y="37"/>
                  </a:cubicBezTo>
                  <a:cubicBezTo>
                    <a:pt x="51" y="38"/>
                    <a:pt x="51" y="39"/>
                    <a:pt x="50" y="40"/>
                  </a:cubicBezTo>
                  <a:lnTo>
                    <a:pt x="38" y="52"/>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35" name="íṥľídè">
              <a:extLst>
                <a:ext uri="{FF2B5EF4-FFF2-40B4-BE49-F238E27FC236}">
                  <a16:creationId xmlns:a16="http://schemas.microsoft.com/office/drawing/2014/main" id="{859C64EB-53CD-4106-B380-B41AEC206664}"/>
                </a:ext>
              </a:extLst>
            </p:cNvPr>
            <p:cNvSpPr/>
            <p:nvPr/>
          </p:nvSpPr>
          <p:spPr bwMode="auto">
            <a:xfrm>
              <a:off x="7944611" y="4856573"/>
              <a:ext cx="91702" cy="90122"/>
            </a:xfrm>
            <a:custGeom>
              <a:avLst/>
              <a:gdLst>
                <a:gd name="T0" fmla="*/ 47 w 58"/>
                <a:gd name="T1" fmla="*/ 0 h 57"/>
                <a:gd name="T2" fmla="*/ 0 w 58"/>
                <a:gd name="T3" fmla="*/ 46 h 57"/>
                <a:gd name="T4" fmla="*/ 11 w 58"/>
                <a:gd name="T5" fmla="*/ 57 h 57"/>
                <a:gd name="T6" fmla="*/ 58 w 58"/>
                <a:gd name="T7" fmla="*/ 10 h 57"/>
                <a:gd name="T8" fmla="*/ 47 w 58"/>
                <a:gd name="T9" fmla="*/ 0 h 57"/>
              </a:gdLst>
              <a:ahLst/>
              <a:cxnLst>
                <a:cxn ang="0">
                  <a:pos x="T0" y="T1"/>
                </a:cxn>
                <a:cxn ang="0">
                  <a:pos x="T2" y="T3"/>
                </a:cxn>
                <a:cxn ang="0">
                  <a:pos x="T4" y="T5"/>
                </a:cxn>
                <a:cxn ang="0">
                  <a:pos x="T6" y="T7"/>
                </a:cxn>
                <a:cxn ang="0">
                  <a:pos x="T8" y="T9"/>
                </a:cxn>
              </a:cxnLst>
              <a:rect l="0" t="0" r="r" b="b"/>
              <a:pathLst>
                <a:path w="58" h="57">
                  <a:moveTo>
                    <a:pt x="47" y="0"/>
                  </a:moveTo>
                  <a:lnTo>
                    <a:pt x="0" y="46"/>
                  </a:lnTo>
                  <a:lnTo>
                    <a:pt x="11" y="57"/>
                  </a:lnTo>
                  <a:lnTo>
                    <a:pt x="58" y="10"/>
                  </a:lnTo>
                  <a:lnTo>
                    <a:pt x="47" y="0"/>
                  </a:ln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36" name="iṡlíḑé">
              <a:extLst>
                <a:ext uri="{FF2B5EF4-FFF2-40B4-BE49-F238E27FC236}">
                  <a16:creationId xmlns:a16="http://schemas.microsoft.com/office/drawing/2014/main" id="{C5F17D05-2700-4A49-842A-D8EEAF5E3F82}"/>
                </a:ext>
              </a:extLst>
            </p:cNvPr>
            <p:cNvSpPr/>
            <p:nvPr/>
          </p:nvSpPr>
          <p:spPr bwMode="auto">
            <a:xfrm>
              <a:off x="10115424" y="3847847"/>
              <a:ext cx="45851" cy="44271"/>
            </a:xfrm>
            <a:prstGeom prst="ellipse">
              <a:avLst/>
            </a:pr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37" name="ïşļídé">
              <a:extLst>
                <a:ext uri="{FF2B5EF4-FFF2-40B4-BE49-F238E27FC236}">
                  <a16:creationId xmlns:a16="http://schemas.microsoft.com/office/drawing/2014/main" id="{99585F48-3848-4BEF-979E-02FECC7C7632}"/>
                </a:ext>
              </a:extLst>
            </p:cNvPr>
            <p:cNvSpPr/>
            <p:nvPr/>
          </p:nvSpPr>
          <p:spPr bwMode="auto">
            <a:xfrm>
              <a:off x="7040239" y="2194046"/>
              <a:ext cx="96445" cy="98027"/>
            </a:xfrm>
            <a:custGeom>
              <a:avLst/>
              <a:gdLst>
                <a:gd name="T0" fmla="*/ 9 w 17"/>
                <a:gd name="T1" fmla="*/ 17 h 17"/>
                <a:gd name="T2" fmla="*/ 17 w 17"/>
                <a:gd name="T3" fmla="*/ 9 h 17"/>
                <a:gd name="T4" fmla="*/ 9 w 17"/>
                <a:gd name="T5" fmla="*/ 0 h 17"/>
                <a:gd name="T6" fmla="*/ 9 w 17"/>
                <a:gd name="T7" fmla="*/ 3 h 17"/>
                <a:gd name="T8" fmla="*/ 14 w 17"/>
                <a:gd name="T9" fmla="*/ 9 h 17"/>
                <a:gd name="T10" fmla="*/ 9 w 17"/>
                <a:gd name="T11" fmla="*/ 14 h 17"/>
                <a:gd name="T12" fmla="*/ 9 w 17"/>
                <a:gd name="T13" fmla="*/ 17 h 17"/>
                <a:gd name="T14" fmla="*/ 9 w 17"/>
                <a:gd name="T15" fmla="*/ 0 h 17"/>
                <a:gd name="T16" fmla="*/ 0 w 17"/>
                <a:gd name="T17" fmla="*/ 9 h 17"/>
                <a:gd name="T18" fmla="*/ 9 w 17"/>
                <a:gd name="T19" fmla="*/ 17 h 17"/>
                <a:gd name="T20" fmla="*/ 9 w 17"/>
                <a:gd name="T21" fmla="*/ 17 h 17"/>
                <a:gd name="T22" fmla="*/ 9 w 17"/>
                <a:gd name="T23" fmla="*/ 14 h 17"/>
                <a:gd name="T24" fmla="*/ 9 w 17"/>
                <a:gd name="T25" fmla="*/ 14 h 17"/>
                <a:gd name="T26" fmla="*/ 9 w 17"/>
                <a:gd name="T27" fmla="*/ 14 h 17"/>
                <a:gd name="T28" fmla="*/ 3 w 17"/>
                <a:gd name="T29" fmla="*/ 9 h 17"/>
                <a:gd name="T30" fmla="*/ 9 w 17"/>
                <a:gd name="T31" fmla="*/ 3 h 17"/>
                <a:gd name="T32" fmla="*/ 9 w 17"/>
                <a:gd name="T33" fmla="*/ 3 h 17"/>
                <a:gd name="T34" fmla="*/ 9 w 17"/>
                <a:gd name="T3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7">
                  <a:moveTo>
                    <a:pt x="9" y="17"/>
                  </a:moveTo>
                  <a:cubicBezTo>
                    <a:pt x="13" y="17"/>
                    <a:pt x="17" y="13"/>
                    <a:pt x="17" y="9"/>
                  </a:cubicBezTo>
                  <a:cubicBezTo>
                    <a:pt x="17" y="4"/>
                    <a:pt x="13" y="0"/>
                    <a:pt x="9" y="0"/>
                  </a:cubicBezTo>
                  <a:cubicBezTo>
                    <a:pt x="9" y="3"/>
                    <a:pt x="9" y="3"/>
                    <a:pt x="9" y="3"/>
                  </a:cubicBezTo>
                  <a:cubicBezTo>
                    <a:pt x="12" y="3"/>
                    <a:pt x="14" y="5"/>
                    <a:pt x="14" y="9"/>
                  </a:cubicBezTo>
                  <a:cubicBezTo>
                    <a:pt x="14" y="12"/>
                    <a:pt x="12" y="14"/>
                    <a:pt x="9" y="14"/>
                  </a:cubicBezTo>
                  <a:lnTo>
                    <a:pt x="9" y="17"/>
                  </a:lnTo>
                  <a:close/>
                  <a:moveTo>
                    <a:pt x="9" y="0"/>
                  </a:moveTo>
                  <a:cubicBezTo>
                    <a:pt x="4" y="0"/>
                    <a:pt x="0" y="4"/>
                    <a:pt x="0" y="9"/>
                  </a:cubicBezTo>
                  <a:cubicBezTo>
                    <a:pt x="0" y="13"/>
                    <a:pt x="4" y="17"/>
                    <a:pt x="9" y="17"/>
                  </a:cubicBezTo>
                  <a:cubicBezTo>
                    <a:pt x="9" y="17"/>
                    <a:pt x="9" y="17"/>
                    <a:pt x="9" y="17"/>
                  </a:cubicBezTo>
                  <a:cubicBezTo>
                    <a:pt x="9" y="14"/>
                    <a:pt x="9" y="14"/>
                    <a:pt x="9" y="14"/>
                  </a:cubicBezTo>
                  <a:cubicBezTo>
                    <a:pt x="9" y="14"/>
                    <a:pt x="9" y="14"/>
                    <a:pt x="9" y="14"/>
                  </a:cubicBezTo>
                  <a:cubicBezTo>
                    <a:pt x="9" y="14"/>
                    <a:pt x="9" y="14"/>
                    <a:pt x="9" y="14"/>
                  </a:cubicBezTo>
                  <a:cubicBezTo>
                    <a:pt x="5" y="14"/>
                    <a:pt x="3" y="12"/>
                    <a:pt x="3" y="9"/>
                  </a:cubicBezTo>
                  <a:cubicBezTo>
                    <a:pt x="3" y="5"/>
                    <a:pt x="5" y="3"/>
                    <a:pt x="9" y="3"/>
                  </a:cubicBezTo>
                  <a:cubicBezTo>
                    <a:pt x="9" y="3"/>
                    <a:pt x="9" y="3"/>
                    <a:pt x="9" y="3"/>
                  </a:cubicBezTo>
                  <a:cubicBezTo>
                    <a:pt x="9" y="0"/>
                    <a:pt x="9" y="0"/>
                    <a:pt x="9" y="0"/>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38" name="iś1ïdê">
              <a:extLst>
                <a:ext uri="{FF2B5EF4-FFF2-40B4-BE49-F238E27FC236}">
                  <a16:creationId xmlns:a16="http://schemas.microsoft.com/office/drawing/2014/main" id="{A7A73E12-3D2B-4408-9E40-CB2F42F00874}"/>
                </a:ext>
              </a:extLst>
            </p:cNvPr>
            <p:cNvSpPr/>
            <p:nvPr/>
          </p:nvSpPr>
          <p:spPr bwMode="auto">
            <a:xfrm>
              <a:off x="6981738" y="4992544"/>
              <a:ext cx="23716" cy="56919"/>
            </a:xfrm>
            <a:custGeom>
              <a:avLst/>
              <a:gdLst>
                <a:gd name="T0" fmla="*/ 1 w 4"/>
                <a:gd name="T1" fmla="*/ 8 h 10"/>
                <a:gd name="T2" fmla="*/ 4 w 4"/>
                <a:gd name="T3" fmla="*/ 3 h 10"/>
                <a:gd name="T4" fmla="*/ 1 w 4"/>
                <a:gd name="T5" fmla="*/ 0 h 10"/>
                <a:gd name="T6" fmla="*/ 1 w 4"/>
                <a:gd name="T7" fmla="*/ 8 h 10"/>
                <a:gd name="T8" fmla="*/ 1 w 4"/>
                <a:gd name="T9" fmla="*/ 8 h 10"/>
              </a:gdLst>
              <a:ahLst/>
              <a:cxnLst>
                <a:cxn ang="0">
                  <a:pos x="T0" y="T1"/>
                </a:cxn>
                <a:cxn ang="0">
                  <a:pos x="T2" y="T3"/>
                </a:cxn>
                <a:cxn ang="0">
                  <a:pos x="T4" y="T5"/>
                </a:cxn>
                <a:cxn ang="0">
                  <a:pos x="T6" y="T7"/>
                </a:cxn>
                <a:cxn ang="0">
                  <a:pos x="T8" y="T9"/>
                </a:cxn>
              </a:cxnLst>
              <a:rect l="0" t="0" r="r" b="b"/>
              <a:pathLst>
                <a:path w="4" h="10">
                  <a:moveTo>
                    <a:pt x="1" y="8"/>
                  </a:moveTo>
                  <a:cubicBezTo>
                    <a:pt x="2" y="6"/>
                    <a:pt x="3" y="5"/>
                    <a:pt x="4" y="3"/>
                  </a:cubicBezTo>
                  <a:cubicBezTo>
                    <a:pt x="3" y="2"/>
                    <a:pt x="2" y="1"/>
                    <a:pt x="1" y="0"/>
                  </a:cubicBezTo>
                  <a:cubicBezTo>
                    <a:pt x="1" y="8"/>
                    <a:pt x="1" y="8"/>
                    <a:pt x="1" y="8"/>
                  </a:cubicBezTo>
                  <a:cubicBezTo>
                    <a:pt x="1" y="10"/>
                    <a:pt x="0" y="10"/>
                    <a:pt x="1" y="8"/>
                  </a:cubicBezTo>
                  <a:close/>
                </a:path>
              </a:pathLst>
            </a:custGeom>
            <a:solidFill>
              <a:schemeClr val="accent4"/>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539" name="iṣliḑé">
              <a:extLst>
                <a:ext uri="{FF2B5EF4-FFF2-40B4-BE49-F238E27FC236}">
                  <a16:creationId xmlns:a16="http://schemas.microsoft.com/office/drawing/2014/main" id="{5CCAC753-F072-4B82-8040-320BF6BAEEA5}"/>
                </a:ext>
              </a:extLst>
            </p:cNvPr>
            <p:cNvSpPr/>
            <p:nvPr/>
          </p:nvSpPr>
          <p:spPr bwMode="auto">
            <a:xfrm>
              <a:off x="7335899" y="5408366"/>
              <a:ext cx="393687" cy="177080"/>
            </a:xfrm>
            <a:custGeom>
              <a:avLst/>
              <a:gdLst>
                <a:gd name="T0" fmla="*/ 54 w 69"/>
                <a:gd name="T1" fmla="*/ 31 h 31"/>
                <a:gd name="T2" fmla="*/ 69 w 69"/>
                <a:gd name="T3" fmla="*/ 31 h 31"/>
                <a:gd name="T4" fmla="*/ 69 w 69"/>
                <a:gd name="T5" fmla="*/ 12 h 31"/>
                <a:gd name="T6" fmla="*/ 61 w 69"/>
                <a:gd name="T7" fmla="*/ 12 h 31"/>
                <a:gd name="T8" fmla="*/ 61 w 69"/>
                <a:gd name="T9" fmla="*/ 6 h 31"/>
                <a:gd name="T10" fmla="*/ 54 w 69"/>
                <a:gd name="T11" fmla="*/ 3 h 31"/>
                <a:gd name="T12" fmla="*/ 54 w 69"/>
                <a:gd name="T13" fmla="*/ 18 h 31"/>
                <a:gd name="T14" fmla="*/ 60 w 69"/>
                <a:gd name="T15" fmla="*/ 18 h 31"/>
                <a:gd name="T16" fmla="*/ 60 w 69"/>
                <a:gd name="T17" fmla="*/ 26 h 31"/>
                <a:gd name="T18" fmla="*/ 60 w 69"/>
                <a:gd name="T19" fmla="*/ 26 h 31"/>
                <a:gd name="T20" fmla="*/ 54 w 69"/>
                <a:gd name="T21" fmla="*/ 26 h 31"/>
                <a:gd name="T22" fmla="*/ 54 w 69"/>
                <a:gd name="T23" fmla="*/ 31 h 31"/>
                <a:gd name="T24" fmla="*/ 45 w 69"/>
                <a:gd name="T25" fmla="*/ 0 h 31"/>
                <a:gd name="T26" fmla="*/ 45 w 69"/>
                <a:gd name="T27" fmla="*/ 12 h 31"/>
                <a:gd name="T28" fmla="*/ 34 w 69"/>
                <a:gd name="T29" fmla="*/ 12 h 31"/>
                <a:gd name="T30" fmla="*/ 34 w 69"/>
                <a:gd name="T31" fmla="*/ 18 h 31"/>
                <a:gd name="T32" fmla="*/ 40 w 69"/>
                <a:gd name="T33" fmla="*/ 18 h 31"/>
                <a:gd name="T34" fmla="*/ 40 w 69"/>
                <a:gd name="T35" fmla="*/ 26 h 31"/>
                <a:gd name="T36" fmla="*/ 40 w 69"/>
                <a:gd name="T37" fmla="*/ 26 h 31"/>
                <a:gd name="T38" fmla="*/ 34 w 69"/>
                <a:gd name="T39" fmla="*/ 26 h 31"/>
                <a:gd name="T40" fmla="*/ 34 w 69"/>
                <a:gd name="T41" fmla="*/ 31 h 31"/>
                <a:gd name="T42" fmla="*/ 54 w 69"/>
                <a:gd name="T43" fmla="*/ 31 h 31"/>
                <a:gd name="T44" fmla="*/ 54 w 69"/>
                <a:gd name="T45" fmla="*/ 26 h 31"/>
                <a:gd name="T46" fmla="*/ 48 w 69"/>
                <a:gd name="T47" fmla="*/ 26 h 31"/>
                <a:gd name="T48" fmla="*/ 48 w 69"/>
                <a:gd name="T49" fmla="*/ 18 h 31"/>
                <a:gd name="T50" fmla="*/ 54 w 69"/>
                <a:gd name="T51" fmla="*/ 18 h 31"/>
                <a:gd name="T52" fmla="*/ 54 w 69"/>
                <a:gd name="T53" fmla="*/ 3 h 31"/>
                <a:gd name="T54" fmla="*/ 45 w 69"/>
                <a:gd name="T55" fmla="*/ 0 h 31"/>
                <a:gd name="T56" fmla="*/ 34 w 69"/>
                <a:gd name="T57" fmla="*/ 12 h 31"/>
                <a:gd name="T58" fmla="*/ 15 w 69"/>
                <a:gd name="T59" fmla="*/ 12 h 31"/>
                <a:gd name="T60" fmla="*/ 15 w 69"/>
                <a:gd name="T61" fmla="*/ 18 h 31"/>
                <a:gd name="T62" fmla="*/ 21 w 69"/>
                <a:gd name="T63" fmla="*/ 18 h 31"/>
                <a:gd name="T64" fmla="*/ 21 w 69"/>
                <a:gd name="T65" fmla="*/ 26 h 31"/>
                <a:gd name="T66" fmla="*/ 21 w 69"/>
                <a:gd name="T67" fmla="*/ 26 h 31"/>
                <a:gd name="T68" fmla="*/ 15 w 69"/>
                <a:gd name="T69" fmla="*/ 26 h 31"/>
                <a:gd name="T70" fmla="*/ 15 w 69"/>
                <a:gd name="T71" fmla="*/ 31 h 31"/>
                <a:gd name="T72" fmla="*/ 34 w 69"/>
                <a:gd name="T73" fmla="*/ 31 h 31"/>
                <a:gd name="T74" fmla="*/ 34 w 69"/>
                <a:gd name="T75" fmla="*/ 26 h 31"/>
                <a:gd name="T76" fmla="*/ 29 w 69"/>
                <a:gd name="T77" fmla="*/ 26 h 31"/>
                <a:gd name="T78" fmla="*/ 29 w 69"/>
                <a:gd name="T79" fmla="*/ 18 h 31"/>
                <a:gd name="T80" fmla="*/ 34 w 69"/>
                <a:gd name="T81" fmla="*/ 18 h 31"/>
                <a:gd name="T82" fmla="*/ 34 w 69"/>
                <a:gd name="T83" fmla="*/ 12 h 31"/>
                <a:gd name="T84" fmla="*/ 15 w 69"/>
                <a:gd name="T85" fmla="*/ 12 h 31"/>
                <a:gd name="T86" fmla="*/ 0 w 69"/>
                <a:gd name="T87" fmla="*/ 12 h 31"/>
                <a:gd name="T88" fmla="*/ 0 w 69"/>
                <a:gd name="T89" fmla="*/ 31 h 31"/>
                <a:gd name="T90" fmla="*/ 15 w 69"/>
                <a:gd name="T91" fmla="*/ 31 h 31"/>
                <a:gd name="T92" fmla="*/ 15 w 69"/>
                <a:gd name="T93" fmla="*/ 26 h 31"/>
                <a:gd name="T94" fmla="*/ 9 w 69"/>
                <a:gd name="T95" fmla="*/ 26 h 31"/>
                <a:gd name="T96" fmla="*/ 9 w 69"/>
                <a:gd name="T97" fmla="*/ 18 h 31"/>
                <a:gd name="T98" fmla="*/ 15 w 69"/>
                <a:gd name="T99" fmla="*/ 18 h 31"/>
                <a:gd name="T100" fmla="*/ 15 w 69"/>
                <a:gd name="T101"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31">
                  <a:moveTo>
                    <a:pt x="54" y="31"/>
                  </a:moveTo>
                  <a:cubicBezTo>
                    <a:pt x="69" y="31"/>
                    <a:pt x="69" y="31"/>
                    <a:pt x="69" y="31"/>
                  </a:cubicBezTo>
                  <a:cubicBezTo>
                    <a:pt x="69" y="12"/>
                    <a:pt x="69" y="12"/>
                    <a:pt x="69" y="12"/>
                  </a:cubicBezTo>
                  <a:cubicBezTo>
                    <a:pt x="61" y="12"/>
                    <a:pt x="61" y="12"/>
                    <a:pt x="61" y="12"/>
                  </a:cubicBezTo>
                  <a:cubicBezTo>
                    <a:pt x="61" y="6"/>
                    <a:pt x="61" y="6"/>
                    <a:pt x="61" y="6"/>
                  </a:cubicBezTo>
                  <a:cubicBezTo>
                    <a:pt x="59" y="5"/>
                    <a:pt x="57" y="4"/>
                    <a:pt x="54" y="3"/>
                  </a:cubicBezTo>
                  <a:cubicBezTo>
                    <a:pt x="54" y="18"/>
                    <a:pt x="54" y="18"/>
                    <a:pt x="54" y="18"/>
                  </a:cubicBezTo>
                  <a:cubicBezTo>
                    <a:pt x="60" y="18"/>
                    <a:pt x="60" y="18"/>
                    <a:pt x="60" y="18"/>
                  </a:cubicBezTo>
                  <a:cubicBezTo>
                    <a:pt x="60" y="26"/>
                    <a:pt x="60" y="26"/>
                    <a:pt x="60" y="26"/>
                  </a:cubicBezTo>
                  <a:cubicBezTo>
                    <a:pt x="60" y="26"/>
                    <a:pt x="60" y="26"/>
                    <a:pt x="60" y="26"/>
                  </a:cubicBezTo>
                  <a:cubicBezTo>
                    <a:pt x="54" y="26"/>
                    <a:pt x="54" y="26"/>
                    <a:pt x="54" y="26"/>
                  </a:cubicBezTo>
                  <a:lnTo>
                    <a:pt x="54" y="31"/>
                  </a:lnTo>
                  <a:close/>
                  <a:moveTo>
                    <a:pt x="45" y="0"/>
                  </a:moveTo>
                  <a:cubicBezTo>
                    <a:pt x="45" y="12"/>
                    <a:pt x="45" y="12"/>
                    <a:pt x="45" y="12"/>
                  </a:cubicBezTo>
                  <a:cubicBezTo>
                    <a:pt x="34" y="12"/>
                    <a:pt x="34" y="12"/>
                    <a:pt x="34" y="12"/>
                  </a:cubicBezTo>
                  <a:cubicBezTo>
                    <a:pt x="34" y="18"/>
                    <a:pt x="34" y="18"/>
                    <a:pt x="34" y="18"/>
                  </a:cubicBezTo>
                  <a:cubicBezTo>
                    <a:pt x="40" y="18"/>
                    <a:pt x="40" y="18"/>
                    <a:pt x="40" y="18"/>
                  </a:cubicBezTo>
                  <a:cubicBezTo>
                    <a:pt x="40" y="26"/>
                    <a:pt x="40" y="26"/>
                    <a:pt x="40" y="26"/>
                  </a:cubicBezTo>
                  <a:cubicBezTo>
                    <a:pt x="40" y="26"/>
                    <a:pt x="40" y="26"/>
                    <a:pt x="40" y="26"/>
                  </a:cubicBezTo>
                  <a:cubicBezTo>
                    <a:pt x="34" y="26"/>
                    <a:pt x="34" y="26"/>
                    <a:pt x="34" y="26"/>
                  </a:cubicBezTo>
                  <a:cubicBezTo>
                    <a:pt x="34" y="31"/>
                    <a:pt x="34" y="31"/>
                    <a:pt x="34" y="31"/>
                  </a:cubicBezTo>
                  <a:cubicBezTo>
                    <a:pt x="54" y="31"/>
                    <a:pt x="54" y="31"/>
                    <a:pt x="54" y="31"/>
                  </a:cubicBezTo>
                  <a:cubicBezTo>
                    <a:pt x="54" y="26"/>
                    <a:pt x="54" y="26"/>
                    <a:pt x="54" y="26"/>
                  </a:cubicBezTo>
                  <a:cubicBezTo>
                    <a:pt x="48" y="26"/>
                    <a:pt x="48" y="26"/>
                    <a:pt x="48" y="26"/>
                  </a:cubicBezTo>
                  <a:cubicBezTo>
                    <a:pt x="48" y="18"/>
                    <a:pt x="48" y="18"/>
                    <a:pt x="48" y="18"/>
                  </a:cubicBezTo>
                  <a:cubicBezTo>
                    <a:pt x="54" y="18"/>
                    <a:pt x="54" y="18"/>
                    <a:pt x="54" y="18"/>
                  </a:cubicBezTo>
                  <a:cubicBezTo>
                    <a:pt x="54" y="3"/>
                    <a:pt x="54" y="3"/>
                    <a:pt x="54" y="3"/>
                  </a:cubicBezTo>
                  <a:cubicBezTo>
                    <a:pt x="51" y="2"/>
                    <a:pt x="48" y="1"/>
                    <a:pt x="45" y="0"/>
                  </a:cubicBezTo>
                  <a:close/>
                  <a:moveTo>
                    <a:pt x="34" y="12"/>
                  </a:moveTo>
                  <a:cubicBezTo>
                    <a:pt x="15" y="12"/>
                    <a:pt x="15" y="12"/>
                    <a:pt x="15" y="12"/>
                  </a:cubicBezTo>
                  <a:cubicBezTo>
                    <a:pt x="15" y="18"/>
                    <a:pt x="15" y="18"/>
                    <a:pt x="15" y="18"/>
                  </a:cubicBezTo>
                  <a:cubicBezTo>
                    <a:pt x="21" y="18"/>
                    <a:pt x="21" y="18"/>
                    <a:pt x="21" y="18"/>
                  </a:cubicBezTo>
                  <a:cubicBezTo>
                    <a:pt x="21" y="26"/>
                    <a:pt x="21" y="26"/>
                    <a:pt x="21" y="26"/>
                  </a:cubicBezTo>
                  <a:cubicBezTo>
                    <a:pt x="21" y="26"/>
                    <a:pt x="21" y="26"/>
                    <a:pt x="21" y="26"/>
                  </a:cubicBezTo>
                  <a:cubicBezTo>
                    <a:pt x="15" y="26"/>
                    <a:pt x="15" y="26"/>
                    <a:pt x="15" y="26"/>
                  </a:cubicBezTo>
                  <a:cubicBezTo>
                    <a:pt x="15" y="31"/>
                    <a:pt x="15" y="31"/>
                    <a:pt x="15" y="31"/>
                  </a:cubicBezTo>
                  <a:cubicBezTo>
                    <a:pt x="34" y="31"/>
                    <a:pt x="34" y="31"/>
                    <a:pt x="34" y="31"/>
                  </a:cubicBezTo>
                  <a:cubicBezTo>
                    <a:pt x="34" y="26"/>
                    <a:pt x="34" y="26"/>
                    <a:pt x="34" y="26"/>
                  </a:cubicBezTo>
                  <a:cubicBezTo>
                    <a:pt x="29" y="26"/>
                    <a:pt x="29" y="26"/>
                    <a:pt x="29" y="26"/>
                  </a:cubicBezTo>
                  <a:cubicBezTo>
                    <a:pt x="29" y="18"/>
                    <a:pt x="29" y="18"/>
                    <a:pt x="29" y="18"/>
                  </a:cubicBezTo>
                  <a:cubicBezTo>
                    <a:pt x="34" y="18"/>
                    <a:pt x="34" y="18"/>
                    <a:pt x="34" y="18"/>
                  </a:cubicBezTo>
                  <a:lnTo>
                    <a:pt x="34" y="12"/>
                  </a:lnTo>
                  <a:close/>
                  <a:moveTo>
                    <a:pt x="15" y="12"/>
                  </a:moveTo>
                  <a:cubicBezTo>
                    <a:pt x="0" y="12"/>
                    <a:pt x="0" y="12"/>
                    <a:pt x="0" y="12"/>
                  </a:cubicBezTo>
                  <a:cubicBezTo>
                    <a:pt x="0" y="31"/>
                    <a:pt x="0" y="31"/>
                    <a:pt x="0" y="31"/>
                  </a:cubicBezTo>
                  <a:cubicBezTo>
                    <a:pt x="15" y="31"/>
                    <a:pt x="15" y="31"/>
                    <a:pt x="15" y="31"/>
                  </a:cubicBezTo>
                  <a:cubicBezTo>
                    <a:pt x="15" y="26"/>
                    <a:pt x="15" y="26"/>
                    <a:pt x="15" y="26"/>
                  </a:cubicBezTo>
                  <a:cubicBezTo>
                    <a:pt x="9" y="26"/>
                    <a:pt x="9" y="26"/>
                    <a:pt x="9" y="26"/>
                  </a:cubicBezTo>
                  <a:cubicBezTo>
                    <a:pt x="9" y="18"/>
                    <a:pt x="9" y="18"/>
                    <a:pt x="9" y="18"/>
                  </a:cubicBezTo>
                  <a:cubicBezTo>
                    <a:pt x="15" y="18"/>
                    <a:pt x="15" y="18"/>
                    <a:pt x="15" y="18"/>
                  </a:cubicBezTo>
                  <a:lnTo>
                    <a:pt x="15" y="12"/>
                  </a:lnTo>
                  <a:close/>
                </a:path>
              </a:pathLst>
            </a:custGeom>
            <a:solidFill>
              <a:schemeClr val="bg1">
                <a:lumMod val="95000"/>
              </a:schemeClr>
            </a:solidFill>
            <a:ln>
              <a:noFill/>
            </a:ln>
          </p:spPr>
          <p:txBody>
            <a:bodyPr anchor="ctr"/>
            <a:lstStyle/>
            <a:p>
              <a:pPr algn="ctr"/>
              <a:endParaRPr/>
            </a:p>
          </p:txBody>
        </p:sp>
        <p:sp>
          <p:nvSpPr>
            <p:cNvPr id="540" name="ïṩľïdê">
              <a:extLst>
                <a:ext uri="{FF2B5EF4-FFF2-40B4-BE49-F238E27FC236}">
                  <a16:creationId xmlns:a16="http://schemas.microsoft.com/office/drawing/2014/main" id="{1F44B541-2DC2-4996-B62C-BDB7766FC8F5}"/>
                </a:ext>
              </a:extLst>
            </p:cNvPr>
            <p:cNvSpPr/>
            <p:nvPr/>
          </p:nvSpPr>
          <p:spPr bwMode="auto">
            <a:xfrm>
              <a:off x="7239453" y="5596514"/>
              <a:ext cx="534402" cy="170756"/>
            </a:xfrm>
            <a:custGeom>
              <a:avLst/>
              <a:gdLst>
                <a:gd name="T0" fmla="*/ 328 w 338"/>
                <a:gd name="T1" fmla="*/ 108 h 108"/>
                <a:gd name="T2" fmla="*/ 338 w 338"/>
                <a:gd name="T3" fmla="*/ 0 h 108"/>
                <a:gd name="T4" fmla="*/ 0 w 338"/>
                <a:gd name="T5" fmla="*/ 0 h 108"/>
                <a:gd name="T6" fmla="*/ 39 w 338"/>
                <a:gd name="T7" fmla="*/ 108 h 108"/>
                <a:gd name="T8" fmla="*/ 328 w 338"/>
                <a:gd name="T9" fmla="*/ 108 h 108"/>
              </a:gdLst>
              <a:ahLst/>
              <a:cxnLst>
                <a:cxn ang="0">
                  <a:pos x="T0" y="T1"/>
                </a:cxn>
                <a:cxn ang="0">
                  <a:pos x="T2" y="T3"/>
                </a:cxn>
                <a:cxn ang="0">
                  <a:pos x="T4" y="T5"/>
                </a:cxn>
                <a:cxn ang="0">
                  <a:pos x="T6" y="T7"/>
                </a:cxn>
                <a:cxn ang="0">
                  <a:pos x="T8" y="T9"/>
                </a:cxn>
              </a:cxnLst>
              <a:rect l="0" t="0" r="r" b="b"/>
              <a:pathLst>
                <a:path w="338" h="108">
                  <a:moveTo>
                    <a:pt x="328" y="108"/>
                  </a:moveTo>
                  <a:lnTo>
                    <a:pt x="338" y="0"/>
                  </a:lnTo>
                  <a:lnTo>
                    <a:pt x="0" y="0"/>
                  </a:lnTo>
                  <a:lnTo>
                    <a:pt x="39" y="108"/>
                  </a:lnTo>
                  <a:lnTo>
                    <a:pt x="328" y="108"/>
                  </a:lnTo>
                  <a:close/>
                </a:path>
              </a:pathLst>
            </a:custGeom>
            <a:solidFill>
              <a:schemeClr val="bg1">
                <a:lumMod val="95000"/>
              </a:schemeClr>
            </a:solidFill>
            <a:ln>
              <a:noFill/>
            </a:ln>
          </p:spPr>
          <p:txBody>
            <a:bodyPr anchor="ctr"/>
            <a:lstStyle/>
            <a:p>
              <a:pPr algn="ctr"/>
              <a:endParaRPr/>
            </a:p>
          </p:txBody>
        </p:sp>
        <p:sp>
          <p:nvSpPr>
            <p:cNvPr id="541" name="îSḻíḍè">
              <a:extLst>
                <a:ext uri="{FF2B5EF4-FFF2-40B4-BE49-F238E27FC236}">
                  <a16:creationId xmlns:a16="http://schemas.microsoft.com/office/drawing/2014/main" id="{0832782B-7E68-4D0D-A0FF-C5620F99FE13}"/>
                </a:ext>
              </a:extLst>
            </p:cNvPr>
            <p:cNvSpPr/>
            <p:nvPr/>
          </p:nvSpPr>
          <p:spPr bwMode="auto">
            <a:xfrm>
              <a:off x="6366702" y="4371183"/>
              <a:ext cx="251391" cy="358904"/>
            </a:xfrm>
            <a:custGeom>
              <a:avLst/>
              <a:gdLst>
                <a:gd name="T0" fmla="*/ 41 w 44"/>
                <a:gd name="T1" fmla="*/ 0 h 63"/>
                <a:gd name="T2" fmla="*/ 0 w 44"/>
                <a:gd name="T3" fmla="*/ 43 h 63"/>
                <a:gd name="T4" fmla="*/ 5 w 44"/>
                <a:gd name="T5" fmla="*/ 63 h 63"/>
                <a:gd name="T6" fmla="*/ 5 w 44"/>
                <a:gd name="T7" fmla="*/ 52 h 63"/>
                <a:gd name="T8" fmla="*/ 7 w 44"/>
                <a:gd name="T9" fmla="*/ 46 h 63"/>
                <a:gd name="T10" fmla="*/ 7 w 44"/>
                <a:gd name="T11" fmla="*/ 43 h 63"/>
                <a:gd name="T12" fmla="*/ 43 w 44"/>
                <a:gd name="T13" fmla="*/ 7 h 63"/>
                <a:gd name="T14" fmla="*/ 44 w 44"/>
                <a:gd name="T15" fmla="*/ 7 h 63"/>
                <a:gd name="T16" fmla="*/ 41 w 44"/>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63">
                  <a:moveTo>
                    <a:pt x="41" y="0"/>
                  </a:moveTo>
                  <a:cubicBezTo>
                    <a:pt x="19" y="1"/>
                    <a:pt x="0" y="20"/>
                    <a:pt x="0" y="43"/>
                  </a:cubicBezTo>
                  <a:cubicBezTo>
                    <a:pt x="0" y="50"/>
                    <a:pt x="2" y="57"/>
                    <a:pt x="5" y="63"/>
                  </a:cubicBezTo>
                  <a:cubicBezTo>
                    <a:pt x="5" y="52"/>
                    <a:pt x="5" y="52"/>
                    <a:pt x="5" y="52"/>
                  </a:cubicBezTo>
                  <a:cubicBezTo>
                    <a:pt x="5" y="50"/>
                    <a:pt x="6" y="48"/>
                    <a:pt x="7" y="46"/>
                  </a:cubicBezTo>
                  <a:cubicBezTo>
                    <a:pt x="7" y="45"/>
                    <a:pt x="7" y="44"/>
                    <a:pt x="7" y="43"/>
                  </a:cubicBezTo>
                  <a:cubicBezTo>
                    <a:pt x="7" y="23"/>
                    <a:pt x="23" y="7"/>
                    <a:pt x="43" y="7"/>
                  </a:cubicBezTo>
                  <a:cubicBezTo>
                    <a:pt x="43" y="7"/>
                    <a:pt x="44" y="7"/>
                    <a:pt x="44" y="7"/>
                  </a:cubicBezTo>
                  <a:cubicBezTo>
                    <a:pt x="43" y="4"/>
                    <a:pt x="42" y="2"/>
                    <a:pt x="41" y="0"/>
                  </a:cubicBezTo>
                  <a:close/>
                </a:path>
              </a:pathLst>
            </a:custGeom>
            <a:solidFill>
              <a:schemeClr val="bg1">
                <a:lumMod val="95000"/>
              </a:schemeClr>
            </a:solidFill>
            <a:ln>
              <a:noFill/>
            </a:ln>
          </p:spPr>
          <p:txBody>
            <a:bodyPr anchor="ctr"/>
            <a:lstStyle/>
            <a:p>
              <a:pPr algn="ctr"/>
              <a:endParaRPr/>
            </a:p>
          </p:txBody>
        </p:sp>
        <p:sp>
          <p:nvSpPr>
            <p:cNvPr id="542" name="ï$ļiḍè">
              <a:extLst>
                <a:ext uri="{FF2B5EF4-FFF2-40B4-BE49-F238E27FC236}">
                  <a16:creationId xmlns:a16="http://schemas.microsoft.com/office/drawing/2014/main" id="{3B688D77-7C23-4BD9-AFFB-976ED7ABA543}"/>
                </a:ext>
              </a:extLst>
            </p:cNvPr>
            <p:cNvSpPr/>
            <p:nvPr/>
          </p:nvSpPr>
          <p:spPr bwMode="auto">
            <a:xfrm>
              <a:off x="6412553" y="4616249"/>
              <a:ext cx="109093" cy="194472"/>
            </a:xfrm>
            <a:custGeom>
              <a:avLst/>
              <a:gdLst>
                <a:gd name="T0" fmla="*/ 0 w 19"/>
                <a:gd name="T1" fmla="*/ 7 h 34"/>
                <a:gd name="T2" fmla="*/ 0 w 19"/>
                <a:gd name="T3" fmla="*/ 9 h 34"/>
                <a:gd name="T4" fmla="*/ 0 w 19"/>
                <a:gd name="T5" fmla="*/ 20 h 34"/>
                <a:gd name="T6" fmla="*/ 0 w 19"/>
                <a:gd name="T7" fmla="*/ 25 h 34"/>
                <a:gd name="T8" fmla="*/ 13 w 19"/>
                <a:gd name="T9" fmla="*/ 34 h 34"/>
                <a:gd name="T10" fmla="*/ 19 w 19"/>
                <a:gd name="T11" fmla="*/ 34 h 34"/>
                <a:gd name="T12" fmla="*/ 19 w 19"/>
                <a:gd name="T13" fmla="*/ 0 h 34"/>
                <a:gd name="T14" fmla="*/ 13 w 19"/>
                <a:gd name="T15" fmla="*/ 0 h 34"/>
                <a:gd name="T16" fmla="*/ 0 w 19"/>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4">
                  <a:moveTo>
                    <a:pt x="0" y="7"/>
                  </a:moveTo>
                  <a:cubicBezTo>
                    <a:pt x="0" y="8"/>
                    <a:pt x="0" y="8"/>
                    <a:pt x="0" y="9"/>
                  </a:cubicBezTo>
                  <a:cubicBezTo>
                    <a:pt x="0" y="20"/>
                    <a:pt x="0" y="20"/>
                    <a:pt x="0" y="20"/>
                  </a:cubicBezTo>
                  <a:cubicBezTo>
                    <a:pt x="0" y="25"/>
                    <a:pt x="0" y="25"/>
                    <a:pt x="0" y="25"/>
                  </a:cubicBezTo>
                  <a:cubicBezTo>
                    <a:pt x="0" y="30"/>
                    <a:pt x="6" y="34"/>
                    <a:pt x="13" y="34"/>
                  </a:cubicBezTo>
                  <a:cubicBezTo>
                    <a:pt x="19" y="34"/>
                    <a:pt x="19" y="34"/>
                    <a:pt x="19" y="34"/>
                  </a:cubicBezTo>
                  <a:cubicBezTo>
                    <a:pt x="19" y="0"/>
                    <a:pt x="19" y="0"/>
                    <a:pt x="19" y="0"/>
                  </a:cubicBezTo>
                  <a:cubicBezTo>
                    <a:pt x="13" y="0"/>
                    <a:pt x="13" y="0"/>
                    <a:pt x="13" y="0"/>
                  </a:cubicBezTo>
                  <a:cubicBezTo>
                    <a:pt x="7" y="0"/>
                    <a:pt x="1" y="3"/>
                    <a:pt x="0" y="7"/>
                  </a:cubicBezTo>
                  <a:close/>
                </a:path>
              </a:pathLst>
            </a:custGeom>
            <a:solidFill>
              <a:schemeClr val="bg1">
                <a:lumMod val="95000"/>
              </a:schemeClr>
            </a:solidFill>
            <a:ln>
              <a:noFill/>
            </a:ln>
          </p:spPr>
          <p:txBody>
            <a:bodyPr anchor="ctr"/>
            <a:lstStyle/>
            <a:p>
              <a:pPr algn="ctr"/>
              <a:endParaRPr/>
            </a:p>
          </p:txBody>
        </p:sp>
        <p:sp>
          <p:nvSpPr>
            <p:cNvPr id="543" name="îṣḻiḓè">
              <a:extLst>
                <a:ext uri="{FF2B5EF4-FFF2-40B4-BE49-F238E27FC236}">
                  <a16:creationId xmlns:a16="http://schemas.microsoft.com/office/drawing/2014/main" id="{B53D8285-4317-45E1-A0B7-268EEA80C5FC}"/>
                </a:ext>
              </a:extLst>
            </p:cNvPr>
            <p:cNvSpPr/>
            <p:nvPr/>
          </p:nvSpPr>
          <p:spPr bwMode="auto">
            <a:xfrm>
              <a:off x="6703470" y="4616249"/>
              <a:ext cx="102770" cy="194472"/>
            </a:xfrm>
            <a:custGeom>
              <a:avLst/>
              <a:gdLst>
                <a:gd name="T0" fmla="*/ 1 w 18"/>
                <a:gd name="T1" fmla="*/ 0 h 34"/>
                <a:gd name="T2" fmla="*/ 0 w 18"/>
                <a:gd name="T3" fmla="*/ 0 h 34"/>
                <a:gd name="T4" fmla="*/ 0 w 18"/>
                <a:gd name="T5" fmla="*/ 34 h 34"/>
                <a:gd name="T6" fmla="*/ 6 w 18"/>
                <a:gd name="T7" fmla="*/ 34 h 34"/>
                <a:gd name="T8" fmla="*/ 18 w 18"/>
                <a:gd name="T9" fmla="*/ 28 h 34"/>
                <a:gd name="T10" fmla="*/ 1 w 18"/>
                <a:gd name="T11" fmla="*/ 0 h 34"/>
              </a:gdLst>
              <a:ahLst/>
              <a:cxnLst>
                <a:cxn ang="0">
                  <a:pos x="T0" y="T1"/>
                </a:cxn>
                <a:cxn ang="0">
                  <a:pos x="T2" y="T3"/>
                </a:cxn>
                <a:cxn ang="0">
                  <a:pos x="T4" y="T5"/>
                </a:cxn>
                <a:cxn ang="0">
                  <a:pos x="T6" y="T7"/>
                </a:cxn>
                <a:cxn ang="0">
                  <a:pos x="T8" y="T9"/>
                </a:cxn>
                <a:cxn ang="0">
                  <a:pos x="T10" y="T11"/>
                </a:cxn>
              </a:cxnLst>
              <a:rect l="0" t="0" r="r" b="b"/>
              <a:pathLst>
                <a:path w="18" h="34">
                  <a:moveTo>
                    <a:pt x="1" y="0"/>
                  </a:moveTo>
                  <a:cubicBezTo>
                    <a:pt x="0" y="0"/>
                    <a:pt x="0" y="0"/>
                    <a:pt x="0" y="0"/>
                  </a:cubicBezTo>
                  <a:cubicBezTo>
                    <a:pt x="0" y="34"/>
                    <a:pt x="0" y="34"/>
                    <a:pt x="0" y="34"/>
                  </a:cubicBezTo>
                  <a:cubicBezTo>
                    <a:pt x="6" y="34"/>
                    <a:pt x="6" y="34"/>
                    <a:pt x="6" y="34"/>
                  </a:cubicBezTo>
                  <a:cubicBezTo>
                    <a:pt x="12" y="34"/>
                    <a:pt x="17" y="31"/>
                    <a:pt x="18" y="28"/>
                  </a:cubicBezTo>
                  <a:cubicBezTo>
                    <a:pt x="12" y="19"/>
                    <a:pt x="7" y="9"/>
                    <a:pt x="1" y="0"/>
                  </a:cubicBezTo>
                  <a:close/>
                </a:path>
              </a:pathLst>
            </a:custGeom>
            <a:solidFill>
              <a:schemeClr val="bg1">
                <a:lumMod val="95000"/>
              </a:schemeClr>
            </a:solidFill>
            <a:ln>
              <a:noFill/>
            </a:ln>
          </p:spPr>
          <p:txBody>
            <a:bodyPr anchor="ctr"/>
            <a:lstStyle/>
            <a:p>
              <a:pPr algn="ctr"/>
              <a:endParaRPr/>
            </a:p>
          </p:txBody>
        </p:sp>
        <p:sp>
          <p:nvSpPr>
            <p:cNvPr id="544" name="íṣļîdé">
              <a:extLst>
                <a:ext uri="{FF2B5EF4-FFF2-40B4-BE49-F238E27FC236}">
                  <a16:creationId xmlns:a16="http://schemas.microsoft.com/office/drawing/2014/main" id="{442D0FD6-5138-4CF3-9B78-9DBFDF39E71D}"/>
                </a:ext>
              </a:extLst>
            </p:cNvPr>
            <p:cNvSpPr/>
            <p:nvPr/>
          </p:nvSpPr>
          <p:spPr bwMode="auto">
            <a:xfrm>
              <a:off x="8708270" y="1813007"/>
              <a:ext cx="80635" cy="28459"/>
            </a:xfrm>
            <a:prstGeom prst="rect">
              <a:avLst/>
            </a:prstGeom>
            <a:solidFill>
              <a:schemeClr val="bg1">
                <a:lumMod val="95000"/>
              </a:schemeClr>
            </a:solidFill>
            <a:ln>
              <a:noFill/>
            </a:ln>
          </p:spPr>
          <p:txBody>
            <a:bodyPr anchor="ctr"/>
            <a:lstStyle/>
            <a:p>
              <a:pPr algn="ctr"/>
              <a:endParaRPr/>
            </a:p>
          </p:txBody>
        </p:sp>
        <p:sp>
          <p:nvSpPr>
            <p:cNvPr id="545" name="išḷîḋe">
              <a:extLst>
                <a:ext uri="{FF2B5EF4-FFF2-40B4-BE49-F238E27FC236}">
                  <a16:creationId xmlns:a16="http://schemas.microsoft.com/office/drawing/2014/main" id="{95125BE9-E030-4C0A-AE6B-68FEDDDE5AB1}"/>
                </a:ext>
              </a:extLst>
            </p:cNvPr>
            <p:cNvSpPr/>
            <p:nvPr/>
          </p:nvSpPr>
          <p:spPr bwMode="auto">
            <a:xfrm>
              <a:off x="8412610" y="1858858"/>
              <a:ext cx="426889" cy="290917"/>
            </a:xfrm>
            <a:custGeom>
              <a:avLst/>
              <a:gdLst>
                <a:gd name="T0" fmla="*/ 75 w 75"/>
                <a:gd name="T1" fmla="*/ 51 h 51"/>
                <a:gd name="T2" fmla="*/ 75 w 75"/>
                <a:gd name="T3" fmla="*/ 0 h 51"/>
                <a:gd name="T4" fmla="*/ 0 w 75"/>
                <a:gd name="T5" fmla="*/ 0 h 51"/>
                <a:gd name="T6" fmla="*/ 0 w 75"/>
                <a:gd name="T7" fmla="*/ 34 h 51"/>
                <a:gd name="T8" fmla="*/ 19 w 75"/>
                <a:gd name="T9" fmla="*/ 37 h 51"/>
                <a:gd name="T10" fmla="*/ 17 w 75"/>
                <a:gd name="T11" fmla="*/ 27 h 51"/>
                <a:gd name="T12" fmla="*/ 38 w 75"/>
                <a:gd name="T13" fmla="*/ 6 h 51"/>
                <a:gd name="T14" fmla="*/ 38 w 75"/>
                <a:gd name="T15" fmla="*/ 6 h 51"/>
                <a:gd name="T16" fmla="*/ 58 w 75"/>
                <a:gd name="T17" fmla="*/ 27 h 51"/>
                <a:gd name="T18" fmla="*/ 50 w 75"/>
                <a:gd name="T19" fmla="*/ 43 h 51"/>
                <a:gd name="T20" fmla="*/ 75 w 75"/>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51">
                  <a:moveTo>
                    <a:pt x="75" y="51"/>
                  </a:moveTo>
                  <a:cubicBezTo>
                    <a:pt x="75" y="0"/>
                    <a:pt x="75" y="0"/>
                    <a:pt x="75" y="0"/>
                  </a:cubicBezTo>
                  <a:cubicBezTo>
                    <a:pt x="0" y="0"/>
                    <a:pt x="0" y="0"/>
                    <a:pt x="0" y="0"/>
                  </a:cubicBezTo>
                  <a:cubicBezTo>
                    <a:pt x="0" y="34"/>
                    <a:pt x="0" y="34"/>
                    <a:pt x="0" y="34"/>
                  </a:cubicBezTo>
                  <a:cubicBezTo>
                    <a:pt x="7" y="35"/>
                    <a:pt x="13" y="36"/>
                    <a:pt x="19" y="37"/>
                  </a:cubicBezTo>
                  <a:cubicBezTo>
                    <a:pt x="18" y="34"/>
                    <a:pt x="17" y="30"/>
                    <a:pt x="17" y="27"/>
                  </a:cubicBezTo>
                  <a:cubicBezTo>
                    <a:pt x="17" y="15"/>
                    <a:pt x="26" y="6"/>
                    <a:pt x="38" y="6"/>
                  </a:cubicBezTo>
                  <a:cubicBezTo>
                    <a:pt x="38" y="6"/>
                    <a:pt x="38" y="6"/>
                    <a:pt x="38" y="6"/>
                  </a:cubicBezTo>
                  <a:cubicBezTo>
                    <a:pt x="49" y="6"/>
                    <a:pt x="58" y="15"/>
                    <a:pt x="58" y="27"/>
                  </a:cubicBezTo>
                  <a:cubicBezTo>
                    <a:pt x="58" y="33"/>
                    <a:pt x="55" y="39"/>
                    <a:pt x="50" y="43"/>
                  </a:cubicBezTo>
                  <a:cubicBezTo>
                    <a:pt x="59" y="46"/>
                    <a:pt x="67" y="48"/>
                    <a:pt x="75" y="51"/>
                  </a:cubicBezTo>
                  <a:close/>
                </a:path>
              </a:pathLst>
            </a:custGeom>
            <a:solidFill>
              <a:schemeClr val="bg1">
                <a:lumMod val="95000"/>
              </a:schemeClr>
            </a:solidFill>
            <a:ln>
              <a:noFill/>
            </a:ln>
          </p:spPr>
          <p:txBody>
            <a:bodyPr anchor="ctr"/>
            <a:lstStyle/>
            <a:p>
              <a:pPr algn="ctr"/>
              <a:endParaRPr/>
            </a:p>
          </p:txBody>
        </p:sp>
        <p:sp>
          <p:nvSpPr>
            <p:cNvPr id="546" name="išḻîḑe">
              <a:extLst>
                <a:ext uri="{FF2B5EF4-FFF2-40B4-BE49-F238E27FC236}">
                  <a16:creationId xmlns:a16="http://schemas.microsoft.com/office/drawing/2014/main" id="{22875C62-7CAD-4D29-AC21-0F975A2CB1D7}"/>
                </a:ext>
              </a:extLst>
            </p:cNvPr>
            <p:cNvSpPr/>
            <p:nvPr/>
          </p:nvSpPr>
          <p:spPr bwMode="auto">
            <a:xfrm>
              <a:off x="8543838" y="1926845"/>
              <a:ext cx="164432" cy="166012"/>
            </a:xfrm>
            <a:custGeom>
              <a:avLst/>
              <a:gdLst>
                <a:gd name="T0" fmla="*/ 16 w 29"/>
                <a:gd name="T1" fmla="*/ 29 h 29"/>
                <a:gd name="T2" fmla="*/ 29 w 29"/>
                <a:gd name="T3" fmla="*/ 15 h 29"/>
                <a:gd name="T4" fmla="*/ 15 w 29"/>
                <a:gd name="T5" fmla="*/ 0 h 29"/>
                <a:gd name="T6" fmla="*/ 0 w 29"/>
                <a:gd name="T7" fmla="*/ 15 h 29"/>
                <a:gd name="T8" fmla="*/ 8 w 29"/>
                <a:gd name="T9" fmla="*/ 27 h 29"/>
                <a:gd name="T10" fmla="*/ 16 w 29"/>
                <a:gd name="T11" fmla="*/ 29 h 29"/>
              </a:gdLst>
              <a:ahLst/>
              <a:cxnLst>
                <a:cxn ang="0">
                  <a:pos x="T0" y="T1"/>
                </a:cxn>
                <a:cxn ang="0">
                  <a:pos x="T2" y="T3"/>
                </a:cxn>
                <a:cxn ang="0">
                  <a:pos x="T4" y="T5"/>
                </a:cxn>
                <a:cxn ang="0">
                  <a:pos x="T6" y="T7"/>
                </a:cxn>
                <a:cxn ang="0">
                  <a:pos x="T8" y="T9"/>
                </a:cxn>
                <a:cxn ang="0">
                  <a:pos x="T10" y="T11"/>
                </a:cxn>
              </a:cxnLst>
              <a:rect l="0" t="0" r="r" b="b"/>
              <a:pathLst>
                <a:path w="29" h="29">
                  <a:moveTo>
                    <a:pt x="16" y="29"/>
                  </a:moveTo>
                  <a:cubicBezTo>
                    <a:pt x="23" y="28"/>
                    <a:pt x="29" y="22"/>
                    <a:pt x="29" y="15"/>
                  </a:cubicBezTo>
                  <a:cubicBezTo>
                    <a:pt x="29" y="7"/>
                    <a:pt x="22" y="0"/>
                    <a:pt x="15" y="0"/>
                  </a:cubicBezTo>
                  <a:cubicBezTo>
                    <a:pt x="7" y="0"/>
                    <a:pt x="0" y="7"/>
                    <a:pt x="0" y="15"/>
                  </a:cubicBezTo>
                  <a:cubicBezTo>
                    <a:pt x="0" y="20"/>
                    <a:pt x="3" y="24"/>
                    <a:pt x="8" y="27"/>
                  </a:cubicBezTo>
                  <a:cubicBezTo>
                    <a:pt x="10" y="27"/>
                    <a:pt x="13" y="28"/>
                    <a:pt x="16" y="29"/>
                  </a:cubicBezTo>
                  <a:close/>
                </a:path>
              </a:pathLst>
            </a:custGeom>
            <a:solidFill>
              <a:schemeClr val="bg1">
                <a:lumMod val="95000"/>
              </a:schemeClr>
            </a:solidFill>
            <a:ln>
              <a:noFill/>
            </a:ln>
          </p:spPr>
          <p:txBody>
            <a:bodyPr anchor="ctr"/>
            <a:lstStyle/>
            <a:p>
              <a:pPr algn="ctr"/>
              <a:endParaRPr/>
            </a:p>
          </p:txBody>
        </p:sp>
        <p:sp>
          <p:nvSpPr>
            <p:cNvPr id="547" name="îṣḻïdê">
              <a:extLst>
                <a:ext uri="{FF2B5EF4-FFF2-40B4-BE49-F238E27FC236}">
                  <a16:creationId xmlns:a16="http://schemas.microsoft.com/office/drawing/2014/main" id="{BA2856D1-9596-4AC8-AA53-15B11E9F83D7}"/>
                </a:ext>
              </a:extLst>
            </p:cNvPr>
            <p:cNvSpPr/>
            <p:nvPr/>
          </p:nvSpPr>
          <p:spPr bwMode="auto">
            <a:xfrm>
              <a:off x="6248121" y="3504755"/>
              <a:ext cx="278269" cy="245066"/>
            </a:xfrm>
            <a:custGeom>
              <a:avLst/>
              <a:gdLst>
                <a:gd name="T0" fmla="*/ 49 w 49"/>
                <a:gd name="T1" fmla="*/ 1 h 43"/>
                <a:gd name="T2" fmla="*/ 41 w 49"/>
                <a:gd name="T3" fmla="*/ 0 h 43"/>
                <a:gd name="T4" fmla="*/ 20 w 49"/>
                <a:gd name="T5" fmla="*/ 21 h 43"/>
                <a:gd name="T6" fmla="*/ 12 w 49"/>
                <a:gd name="T7" fmla="*/ 18 h 43"/>
                <a:gd name="T8" fmla="*/ 0 w 49"/>
                <a:gd name="T9" fmla="*/ 30 h 43"/>
                <a:gd name="T10" fmla="*/ 12 w 49"/>
                <a:gd name="T11" fmla="*/ 43 h 43"/>
                <a:gd name="T12" fmla="*/ 40 w 49"/>
                <a:gd name="T13" fmla="*/ 43 h 43"/>
                <a:gd name="T14" fmla="*/ 41 w 49"/>
                <a:gd name="T15" fmla="*/ 43 h 43"/>
                <a:gd name="T16" fmla="*/ 45 w 49"/>
                <a:gd name="T17" fmla="*/ 43 h 43"/>
                <a:gd name="T18" fmla="*/ 49 w 49"/>
                <a:gd name="T1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3">
                  <a:moveTo>
                    <a:pt x="49" y="1"/>
                  </a:moveTo>
                  <a:cubicBezTo>
                    <a:pt x="47" y="0"/>
                    <a:pt x="44" y="0"/>
                    <a:pt x="41" y="0"/>
                  </a:cubicBezTo>
                  <a:cubicBezTo>
                    <a:pt x="29" y="0"/>
                    <a:pt x="20" y="9"/>
                    <a:pt x="20" y="21"/>
                  </a:cubicBezTo>
                  <a:cubicBezTo>
                    <a:pt x="18" y="19"/>
                    <a:pt x="15" y="18"/>
                    <a:pt x="12" y="18"/>
                  </a:cubicBezTo>
                  <a:cubicBezTo>
                    <a:pt x="5" y="18"/>
                    <a:pt x="0" y="23"/>
                    <a:pt x="0" y="30"/>
                  </a:cubicBezTo>
                  <a:cubicBezTo>
                    <a:pt x="0" y="37"/>
                    <a:pt x="5" y="43"/>
                    <a:pt x="12" y="43"/>
                  </a:cubicBezTo>
                  <a:cubicBezTo>
                    <a:pt x="40" y="43"/>
                    <a:pt x="40" y="43"/>
                    <a:pt x="40" y="43"/>
                  </a:cubicBezTo>
                  <a:cubicBezTo>
                    <a:pt x="41" y="43"/>
                    <a:pt x="41" y="43"/>
                    <a:pt x="41" y="43"/>
                  </a:cubicBezTo>
                  <a:cubicBezTo>
                    <a:pt x="45" y="43"/>
                    <a:pt x="45" y="43"/>
                    <a:pt x="45" y="43"/>
                  </a:cubicBezTo>
                  <a:cubicBezTo>
                    <a:pt x="46" y="29"/>
                    <a:pt x="47" y="15"/>
                    <a:pt x="49" y="1"/>
                  </a:cubicBezTo>
                  <a:close/>
                </a:path>
              </a:pathLst>
            </a:custGeom>
            <a:solidFill>
              <a:schemeClr val="bg1">
                <a:lumMod val="95000"/>
              </a:schemeClr>
            </a:solidFill>
            <a:ln>
              <a:noFill/>
            </a:ln>
          </p:spPr>
          <p:txBody>
            <a:bodyPr anchor="ctr"/>
            <a:lstStyle/>
            <a:p>
              <a:pPr algn="ctr"/>
              <a:endParaRPr/>
            </a:p>
          </p:txBody>
        </p:sp>
        <p:sp>
          <p:nvSpPr>
            <p:cNvPr id="548" name="ís1ïḑe">
              <a:extLst>
                <a:ext uri="{FF2B5EF4-FFF2-40B4-BE49-F238E27FC236}">
                  <a16:creationId xmlns:a16="http://schemas.microsoft.com/office/drawing/2014/main" id="{AC8D9BF1-C744-46D9-B7C7-1E4B325AE9BB}"/>
                </a:ext>
              </a:extLst>
            </p:cNvPr>
            <p:cNvSpPr/>
            <p:nvPr/>
          </p:nvSpPr>
          <p:spPr bwMode="auto">
            <a:xfrm>
              <a:off x="6298715" y="3767212"/>
              <a:ext cx="34783" cy="80635"/>
            </a:xfrm>
            <a:prstGeom prst="rect">
              <a:avLst/>
            </a:prstGeom>
            <a:solidFill>
              <a:schemeClr val="bg1">
                <a:lumMod val="95000"/>
              </a:schemeClr>
            </a:solidFill>
            <a:ln>
              <a:noFill/>
            </a:ln>
          </p:spPr>
          <p:txBody>
            <a:bodyPr anchor="ctr"/>
            <a:lstStyle/>
            <a:p>
              <a:pPr algn="ctr"/>
              <a:endParaRPr/>
            </a:p>
          </p:txBody>
        </p:sp>
        <p:sp>
          <p:nvSpPr>
            <p:cNvPr id="549" name="îŝḷiḍè">
              <a:extLst>
                <a:ext uri="{FF2B5EF4-FFF2-40B4-BE49-F238E27FC236}">
                  <a16:creationId xmlns:a16="http://schemas.microsoft.com/office/drawing/2014/main" id="{14C89FC0-94AB-45C8-8A7B-D224301BE2F4}"/>
                </a:ext>
              </a:extLst>
            </p:cNvPr>
            <p:cNvSpPr/>
            <p:nvPr/>
          </p:nvSpPr>
          <p:spPr bwMode="auto">
            <a:xfrm>
              <a:off x="6384093" y="3813064"/>
              <a:ext cx="34783" cy="74310"/>
            </a:xfrm>
            <a:prstGeom prst="rect">
              <a:avLst/>
            </a:prstGeom>
            <a:solidFill>
              <a:schemeClr val="bg1">
                <a:lumMod val="95000"/>
              </a:schemeClr>
            </a:solidFill>
            <a:ln>
              <a:noFill/>
            </a:ln>
          </p:spPr>
          <p:txBody>
            <a:bodyPr anchor="ctr"/>
            <a:lstStyle/>
            <a:p>
              <a:pPr algn="ctr"/>
              <a:endParaRPr/>
            </a:p>
          </p:txBody>
        </p:sp>
        <p:sp>
          <p:nvSpPr>
            <p:cNvPr id="550" name="ísḻíḋè">
              <a:extLst>
                <a:ext uri="{FF2B5EF4-FFF2-40B4-BE49-F238E27FC236}">
                  <a16:creationId xmlns:a16="http://schemas.microsoft.com/office/drawing/2014/main" id="{D19B82DA-8918-4709-819A-B9E4CB572D7B}"/>
                </a:ext>
              </a:extLst>
            </p:cNvPr>
            <p:cNvSpPr/>
            <p:nvPr/>
          </p:nvSpPr>
          <p:spPr bwMode="auto">
            <a:xfrm>
              <a:off x="6464728" y="3767212"/>
              <a:ext cx="33203" cy="80635"/>
            </a:xfrm>
            <a:prstGeom prst="rect">
              <a:avLst/>
            </a:prstGeom>
            <a:solidFill>
              <a:schemeClr val="bg1">
                <a:lumMod val="95000"/>
              </a:schemeClr>
            </a:solidFill>
            <a:ln>
              <a:noFill/>
            </a:ln>
          </p:spPr>
          <p:txBody>
            <a:bodyPr anchor="ctr"/>
            <a:lstStyle/>
            <a:p>
              <a:pPr algn="ctr"/>
              <a:endParaRPr/>
            </a:p>
          </p:txBody>
        </p:sp>
        <p:sp>
          <p:nvSpPr>
            <p:cNvPr id="551" name="î$ḻíďé">
              <a:extLst>
                <a:ext uri="{FF2B5EF4-FFF2-40B4-BE49-F238E27FC236}">
                  <a16:creationId xmlns:a16="http://schemas.microsoft.com/office/drawing/2014/main" id="{EC9A9030-085C-41E3-8368-32807149B482}"/>
                </a:ext>
              </a:extLst>
            </p:cNvPr>
            <p:cNvSpPr/>
            <p:nvPr/>
          </p:nvSpPr>
          <p:spPr bwMode="auto">
            <a:xfrm>
              <a:off x="9056106" y="5465285"/>
              <a:ext cx="382620" cy="376295"/>
            </a:xfrm>
            <a:custGeom>
              <a:avLst/>
              <a:gdLst>
                <a:gd name="T0" fmla="*/ 34 w 67"/>
                <a:gd name="T1" fmla="*/ 4 h 66"/>
                <a:gd name="T2" fmla="*/ 37 w 67"/>
                <a:gd name="T3" fmla="*/ 5 h 66"/>
                <a:gd name="T4" fmla="*/ 38 w 67"/>
                <a:gd name="T5" fmla="*/ 0 h 66"/>
                <a:gd name="T6" fmla="*/ 48 w 67"/>
                <a:gd name="T7" fmla="*/ 3 h 66"/>
                <a:gd name="T8" fmla="*/ 47 w 67"/>
                <a:gd name="T9" fmla="*/ 8 h 66"/>
                <a:gd name="T10" fmla="*/ 56 w 67"/>
                <a:gd name="T11" fmla="*/ 15 h 66"/>
                <a:gd name="T12" fmla="*/ 60 w 67"/>
                <a:gd name="T13" fmla="*/ 13 h 66"/>
                <a:gd name="T14" fmla="*/ 65 w 67"/>
                <a:gd name="T15" fmla="*/ 22 h 66"/>
                <a:gd name="T16" fmla="*/ 61 w 67"/>
                <a:gd name="T17" fmla="*/ 24 h 66"/>
                <a:gd name="T18" fmla="*/ 62 w 67"/>
                <a:gd name="T19" fmla="*/ 36 h 66"/>
                <a:gd name="T20" fmla="*/ 67 w 67"/>
                <a:gd name="T21" fmla="*/ 38 h 66"/>
                <a:gd name="T22" fmla="*/ 64 w 67"/>
                <a:gd name="T23" fmla="*/ 48 h 66"/>
                <a:gd name="T24" fmla="*/ 59 w 67"/>
                <a:gd name="T25" fmla="*/ 46 h 66"/>
                <a:gd name="T26" fmla="*/ 52 w 67"/>
                <a:gd name="T27" fmla="*/ 56 h 66"/>
                <a:gd name="T28" fmla="*/ 54 w 67"/>
                <a:gd name="T29" fmla="*/ 60 h 66"/>
                <a:gd name="T30" fmla="*/ 45 w 67"/>
                <a:gd name="T31" fmla="*/ 65 h 66"/>
                <a:gd name="T32" fmla="*/ 42 w 67"/>
                <a:gd name="T33" fmla="*/ 60 h 66"/>
                <a:gd name="T34" fmla="*/ 34 w 67"/>
                <a:gd name="T35" fmla="*/ 62 h 66"/>
                <a:gd name="T36" fmla="*/ 34 w 67"/>
                <a:gd name="T37" fmla="*/ 54 h 66"/>
                <a:gd name="T38" fmla="*/ 54 w 67"/>
                <a:gd name="T39" fmla="*/ 39 h 66"/>
                <a:gd name="T40" fmla="*/ 40 w 67"/>
                <a:gd name="T41" fmla="*/ 13 h 66"/>
                <a:gd name="T42" fmla="*/ 34 w 67"/>
                <a:gd name="T43" fmla="*/ 12 h 66"/>
                <a:gd name="T44" fmla="*/ 34 w 67"/>
                <a:gd name="T45" fmla="*/ 4 h 66"/>
                <a:gd name="T46" fmla="*/ 16 w 67"/>
                <a:gd name="T47" fmla="*/ 11 h 66"/>
                <a:gd name="T48" fmla="*/ 13 w 67"/>
                <a:gd name="T49" fmla="*/ 6 h 66"/>
                <a:gd name="T50" fmla="*/ 23 w 67"/>
                <a:gd name="T51" fmla="*/ 1 h 66"/>
                <a:gd name="T52" fmla="*/ 25 w 67"/>
                <a:gd name="T53" fmla="*/ 6 h 66"/>
                <a:gd name="T54" fmla="*/ 34 w 67"/>
                <a:gd name="T55" fmla="*/ 4 h 66"/>
                <a:gd name="T56" fmla="*/ 34 w 67"/>
                <a:gd name="T57" fmla="*/ 12 h 66"/>
                <a:gd name="T58" fmla="*/ 13 w 67"/>
                <a:gd name="T59" fmla="*/ 27 h 66"/>
                <a:gd name="T60" fmla="*/ 27 w 67"/>
                <a:gd name="T61" fmla="*/ 53 h 66"/>
                <a:gd name="T62" fmla="*/ 27 w 67"/>
                <a:gd name="T63" fmla="*/ 53 h 66"/>
                <a:gd name="T64" fmla="*/ 34 w 67"/>
                <a:gd name="T65" fmla="*/ 54 h 66"/>
                <a:gd name="T66" fmla="*/ 34 w 67"/>
                <a:gd name="T67" fmla="*/ 62 h 66"/>
                <a:gd name="T68" fmla="*/ 30 w 67"/>
                <a:gd name="T69" fmla="*/ 62 h 66"/>
                <a:gd name="T70" fmla="*/ 29 w 67"/>
                <a:gd name="T71" fmla="*/ 66 h 66"/>
                <a:gd name="T72" fmla="*/ 19 w 67"/>
                <a:gd name="T73" fmla="*/ 63 h 66"/>
                <a:gd name="T74" fmla="*/ 20 w 67"/>
                <a:gd name="T75" fmla="*/ 59 h 66"/>
                <a:gd name="T76" fmla="*/ 11 w 67"/>
                <a:gd name="T77" fmla="*/ 51 h 66"/>
                <a:gd name="T78" fmla="*/ 7 w 67"/>
                <a:gd name="T79" fmla="*/ 53 h 66"/>
                <a:gd name="T80" fmla="*/ 2 w 67"/>
                <a:gd name="T81" fmla="*/ 44 h 66"/>
                <a:gd name="T82" fmla="*/ 6 w 67"/>
                <a:gd name="T83" fmla="*/ 42 h 66"/>
                <a:gd name="T84" fmla="*/ 5 w 67"/>
                <a:gd name="T85" fmla="*/ 30 h 66"/>
                <a:gd name="T86" fmla="*/ 0 w 67"/>
                <a:gd name="T87" fmla="*/ 28 h 66"/>
                <a:gd name="T88" fmla="*/ 3 w 67"/>
                <a:gd name="T89" fmla="*/ 18 h 66"/>
                <a:gd name="T90" fmla="*/ 8 w 67"/>
                <a:gd name="T91" fmla="*/ 20 h 66"/>
                <a:gd name="T92" fmla="*/ 16 w 67"/>
                <a:gd name="T93" fmla="*/ 1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66">
                  <a:moveTo>
                    <a:pt x="34" y="4"/>
                  </a:moveTo>
                  <a:cubicBezTo>
                    <a:pt x="35" y="4"/>
                    <a:pt x="36" y="4"/>
                    <a:pt x="37" y="5"/>
                  </a:cubicBezTo>
                  <a:cubicBezTo>
                    <a:pt x="38" y="0"/>
                    <a:pt x="38" y="0"/>
                    <a:pt x="38" y="0"/>
                  </a:cubicBezTo>
                  <a:cubicBezTo>
                    <a:pt x="48" y="3"/>
                    <a:pt x="48" y="3"/>
                    <a:pt x="48" y="3"/>
                  </a:cubicBezTo>
                  <a:cubicBezTo>
                    <a:pt x="47" y="8"/>
                    <a:pt x="47" y="8"/>
                    <a:pt x="47" y="8"/>
                  </a:cubicBezTo>
                  <a:cubicBezTo>
                    <a:pt x="50" y="9"/>
                    <a:pt x="54" y="12"/>
                    <a:pt x="56" y="15"/>
                  </a:cubicBezTo>
                  <a:cubicBezTo>
                    <a:pt x="60" y="13"/>
                    <a:pt x="60" y="13"/>
                    <a:pt x="60" y="13"/>
                  </a:cubicBezTo>
                  <a:cubicBezTo>
                    <a:pt x="65" y="22"/>
                    <a:pt x="65" y="22"/>
                    <a:pt x="65" y="22"/>
                  </a:cubicBezTo>
                  <a:cubicBezTo>
                    <a:pt x="61" y="24"/>
                    <a:pt x="61" y="24"/>
                    <a:pt x="61" y="24"/>
                  </a:cubicBezTo>
                  <a:cubicBezTo>
                    <a:pt x="62" y="28"/>
                    <a:pt x="63" y="32"/>
                    <a:pt x="62" y="36"/>
                  </a:cubicBezTo>
                  <a:cubicBezTo>
                    <a:pt x="67" y="38"/>
                    <a:pt x="67" y="38"/>
                    <a:pt x="67" y="38"/>
                  </a:cubicBezTo>
                  <a:cubicBezTo>
                    <a:pt x="64" y="48"/>
                    <a:pt x="64" y="48"/>
                    <a:pt x="64" y="48"/>
                  </a:cubicBezTo>
                  <a:cubicBezTo>
                    <a:pt x="59" y="46"/>
                    <a:pt x="59" y="46"/>
                    <a:pt x="59" y="46"/>
                  </a:cubicBezTo>
                  <a:cubicBezTo>
                    <a:pt x="57" y="50"/>
                    <a:pt x="55" y="53"/>
                    <a:pt x="52" y="56"/>
                  </a:cubicBezTo>
                  <a:cubicBezTo>
                    <a:pt x="54" y="60"/>
                    <a:pt x="54" y="60"/>
                    <a:pt x="54" y="60"/>
                  </a:cubicBezTo>
                  <a:cubicBezTo>
                    <a:pt x="45" y="65"/>
                    <a:pt x="45" y="65"/>
                    <a:pt x="45" y="65"/>
                  </a:cubicBezTo>
                  <a:cubicBezTo>
                    <a:pt x="42" y="60"/>
                    <a:pt x="42" y="60"/>
                    <a:pt x="42" y="60"/>
                  </a:cubicBezTo>
                  <a:cubicBezTo>
                    <a:pt x="40" y="61"/>
                    <a:pt x="37" y="62"/>
                    <a:pt x="34" y="62"/>
                  </a:cubicBezTo>
                  <a:cubicBezTo>
                    <a:pt x="34" y="54"/>
                    <a:pt x="34" y="54"/>
                    <a:pt x="34" y="54"/>
                  </a:cubicBezTo>
                  <a:cubicBezTo>
                    <a:pt x="43" y="54"/>
                    <a:pt x="51" y="48"/>
                    <a:pt x="54" y="39"/>
                  </a:cubicBezTo>
                  <a:cubicBezTo>
                    <a:pt x="57" y="28"/>
                    <a:pt x="51" y="16"/>
                    <a:pt x="40" y="13"/>
                  </a:cubicBezTo>
                  <a:cubicBezTo>
                    <a:pt x="38" y="12"/>
                    <a:pt x="36" y="12"/>
                    <a:pt x="34" y="12"/>
                  </a:cubicBezTo>
                  <a:lnTo>
                    <a:pt x="34" y="4"/>
                  </a:lnTo>
                  <a:close/>
                  <a:moveTo>
                    <a:pt x="16" y="11"/>
                  </a:moveTo>
                  <a:cubicBezTo>
                    <a:pt x="13" y="6"/>
                    <a:pt x="13" y="6"/>
                    <a:pt x="13" y="6"/>
                  </a:cubicBezTo>
                  <a:cubicBezTo>
                    <a:pt x="23" y="1"/>
                    <a:pt x="23" y="1"/>
                    <a:pt x="23" y="1"/>
                  </a:cubicBezTo>
                  <a:cubicBezTo>
                    <a:pt x="25" y="6"/>
                    <a:pt x="25" y="6"/>
                    <a:pt x="25" y="6"/>
                  </a:cubicBezTo>
                  <a:cubicBezTo>
                    <a:pt x="28" y="5"/>
                    <a:pt x="31" y="4"/>
                    <a:pt x="34" y="4"/>
                  </a:cubicBezTo>
                  <a:cubicBezTo>
                    <a:pt x="34" y="12"/>
                    <a:pt x="34" y="12"/>
                    <a:pt x="34" y="12"/>
                  </a:cubicBezTo>
                  <a:cubicBezTo>
                    <a:pt x="25" y="12"/>
                    <a:pt x="16" y="18"/>
                    <a:pt x="13" y="27"/>
                  </a:cubicBezTo>
                  <a:cubicBezTo>
                    <a:pt x="10" y="38"/>
                    <a:pt x="16" y="50"/>
                    <a:pt x="27" y="53"/>
                  </a:cubicBezTo>
                  <a:cubicBezTo>
                    <a:pt x="27" y="53"/>
                    <a:pt x="27" y="53"/>
                    <a:pt x="27" y="53"/>
                  </a:cubicBezTo>
                  <a:cubicBezTo>
                    <a:pt x="30" y="54"/>
                    <a:pt x="32" y="54"/>
                    <a:pt x="34" y="54"/>
                  </a:cubicBezTo>
                  <a:cubicBezTo>
                    <a:pt x="34" y="62"/>
                    <a:pt x="34" y="62"/>
                    <a:pt x="34" y="62"/>
                  </a:cubicBezTo>
                  <a:cubicBezTo>
                    <a:pt x="33" y="62"/>
                    <a:pt x="32" y="62"/>
                    <a:pt x="30" y="62"/>
                  </a:cubicBezTo>
                  <a:cubicBezTo>
                    <a:pt x="29" y="66"/>
                    <a:pt x="29" y="66"/>
                    <a:pt x="29" y="66"/>
                  </a:cubicBezTo>
                  <a:cubicBezTo>
                    <a:pt x="19" y="63"/>
                    <a:pt x="19" y="63"/>
                    <a:pt x="19" y="63"/>
                  </a:cubicBezTo>
                  <a:cubicBezTo>
                    <a:pt x="20" y="59"/>
                    <a:pt x="20" y="59"/>
                    <a:pt x="20" y="59"/>
                  </a:cubicBezTo>
                  <a:cubicBezTo>
                    <a:pt x="17" y="57"/>
                    <a:pt x="14" y="54"/>
                    <a:pt x="11" y="51"/>
                  </a:cubicBezTo>
                  <a:cubicBezTo>
                    <a:pt x="7" y="53"/>
                    <a:pt x="7" y="53"/>
                    <a:pt x="7" y="53"/>
                  </a:cubicBezTo>
                  <a:cubicBezTo>
                    <a:pt x="2" y="44"/>
                    <a:pt x="2" y="44"/>
                    <a:pt x="2" y="44"/>
                  </a:cubicBezTo>
                  <a:cubicBezTo>
                    <a:pt x="6" y="42"/>
                    <a:pt x="6" y="42"/>
                    <a:pt x="6" y="42"/>
                  </a:cubicBezTo>
                  <a:cubicBezTo>
                    <a:pt x="5" y="38"/>
                    <a:pt x="5" y="34"/>
                    <a:pt x="5" y="30"/>
                  </a:cubicBezTo>
                  <a:cubicBezTo>
                    <a:pt x="0" y="28"/>
                    <a:pt x="0" y="28"/>
                    <a:pt x="0" y="28"/>
                  </a:cubicBezTo>
                  <a:cubicBezTo>
                    <a:pt x="3" y="18"/>
                    <a:pt x="3" y="18"/>
                    <a:pt x="3" y="18"/>
                  </a:cubicBezTo>
                  <a:cubicBezTo>
                    <a:pt x="8" y="20"/>
                    <a:pt x="8" y="20"/>
                    <a:pt x="8" y="20"/>
                  </a:cubicBezTo>
                  <a:cubicBezTo>
                    <a:pt x="10" y="16"/>
                    <a:pt x="13" y="13"/>
                    <a:pt x="16" y="11"/>
                  </a:cubicBezTo>
                  <a:close/>
                </a:path>
              </a:pathLst>
            </a:custGeom>
            <a:solidFill>
              <a:schemeClr val="bg1">
                <a:lumMod val="95000"/>
              </a:schemeClr>
            </a:solidFill>
            <a:ln>
              <a:noFill/>
            </a:ln>
          </p:spPr>
          <p:txBody>
            <a:bodyPr anchor="ctr"/>
            <a:lstStyle/>
            <a:p>
              <a:pPr algn="ctr"/>
              <a:endParaRPr/>
            </a:p>
          </p:txBody>
        </p:sp>
        <p:sp>
          <p:nvSpPr>
            <p:cNvPr id="552" name="îş1ïḑe">
              <a:extLst>
                <a:ext uri="{FF2B5EF4-FFF2-40B4-BE49-F238E27FC236}">
                  <a16:creationId xmlns:a16="http://schemas.microsoft.com/office/drawing/2014/main" id="{2E779399-977D-4EC1-A3C0-9D76B4541401}"/>
                </a:ext>
              </a:extLst>
            </p:cNvPr>
            <p:cNvSpPr/>
            <p:nvPr/>
          </p:nvSpPr>
          <p:spPr bwMode="auto">
            <a:xfrm>
              <a:off x="9985776" y="3688160"/>
              <a:ext cx="335187" cy="369972"/>
            </a:xfrm>
            <a:custGeom>
              <a:avLst/>
              <a:gdLst>
                <a:gd name="T0" fmla="*/ 27 w 59"/>
                <a:gd name="T1" fmla="*/ 65 h 65"/>
                <a:gd name="T2" fmla="*/ 59 w 59"/>
                <a:gd name="T3" fmla="*/ 33 h 65"/>
                <a:gd name="T4" fmla="*/ 27 w 59"/>
                <a:gd name="T5" fmla="*/ 0 h 65"/>
                <a:gd name="T6" fmla="*/ 27 w 59"/>
                <a:gd name="T7" fmla="*/ 0 h 65"/>
                <a:gd name="T8" fmla="*/ 27 w 59"/>
                <a:gd name="T9" fmla="*/ 23 h 65"/>
                <a:gd name="T10" fmla="*/ 43 w 59"/>
                <a:gd name="T11" fmla="*/ 16 h 65"/>
                <a:gd name="T12" fmla="*/ 33 w 59"/>
                <a:gd name="T13" fmla="*/ 39 h 65"/>
                <a:gd name="T14" fmla="*/ 27 w 59"/>
                <a:gd name="T15" fmla="*/ 42 h 65"/>
                <a:gd name="T16" fmla="*/ 27 w 59"/>
                <a:gd name="T17" fmla="*/ 65 h 65"/>
                <a:gd name="T18" fmla="*/ 27 w 59"/>
                <a:gd name="T19" fmla="*/ 0 h 65"/>
                <a:gd name="T20" fmla="*/ 1 w 59"/>
                <a:gd name="T21" fmla="*/ 12 h 65"/>
                <a:gd name="T22" fmla="*/ 1 w 59"/>
                <a:gd name="T23" fmla="*/ 18 h 65"/>
                <a:gd name="T24" fmla="*/ 0 w 59"/>
                <a:gd name="T25" fmla="*/ 51 h 65"/>
                <a:gd name="T26" fmla="*/ 27 w 59"/>
                <a:gd name="T27" fmla="*/ 65 h 65"/>
                <a:gd name="T28" fmla="*/ 27 w 59"/>
                <a:gd name="T29" fmla="*/ 42 h 65"/>
                <a:gd name="T30" fmla="*/ 10 w 59"/>
                <a:gd name="T31" fmla="*/ 49 h 65"/>
                <a:gd name="T32" fmla="*/ 20 w 59"/>
                <a:gd name="T33" fmla="*/ 26 h 65"/>
                <a:gd name="T34" fmla="*/ 20 w 59"/>
                <a:gd name="T35" fmla="*/ 26 h 65"/>
                <a:gd name="T36" fmla="*/ 27 w 59"/>
                <a:gd name="T37" fmla="*/ 23 h 65"/>
                <a:gd name="T38" fmla="*/ 27 w 59"/>
                <a:gd name="T3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65">
                  <a:moveTo>
                    <a:pt x="27" y="65"/>
                  </a:moveTo>
                  <a:cubicBezTo>
                    <a:pt x="45" y="65"/>
                    <a:pt x="59" y="51"/>
                    <a:pt x="59" y="33"/>
                  </a:cubicBezTo>
                  <a:cubicBezTo>
                    <a:pt x="59" y="15"/>
                    <a:pt x="45" y="0"/>
                    <a:pt x="27" y="0"/>
                  </a:cubicBezTo>
                  <a:cubicBezTo>
                    <a:pt x="27" y="0"/>
                    <a:pt x="27" y="0"/>
                    <a:pt x="27" y="0"/>
                  </a:cubicBezTo>
                  <a:cubicBezTo>
                    <a:pt x="27" y="23"/>
                    <a:pt x="27" y="23"/>
                    <a:pt x="27" y="23"/>
                  </a:cubicBezTo>
                  <a:cubicBezTo>
                    <a:pt x="43" y="16"/>
                    <a:pt x="43" y="16"/>
                    <a:pt x="43" y="16"/>
                  </a:cubicBezTo>
                  <a:cubicBezTo>
                    <a:pt x="33" y="39"/>
                    <a:pt x="33" y="39"/>
                    <a:pt x="33" y="39"/>
                  </a:cubicBezTo>
                  <a:cubicBezTo>
                    <a:pt x="27" y="42"/>
                    <a:pt x="27" y="42"/>
                    <a:pt x="27" y="42"/>
                  </a:cubicBezTo>
                  <a:cubicBezTo>
                    <a:pt x="27" y="65"/>
                    <a:pt x="27" y="65"/>
                    <a:pt x="27" y="65"/>
                  </a:cubicBezTo>
                  <a:close/>
                  <a:moveTo>
                    <a:pt x="27" y="0"/>
                  </a:moveTo>
                  <a:cubicBezTo>
                    <a:pt x="16" y="0"/>
                    <a:pt x="7" y="5"/>
                    <a:pt x="1" y="12"/>
                  </a:cubicBezTo>
                  <a:cubicBezTo>
                    <a:pt x="1" y="14"/>
                    <a:pt x="1" y="16"/>
                    <a:pt x="1" y="18"/>
                  </a:cubicBezTo>
                  <a:cubicBezTo>
                    <a:pt x="1" y="29"/>
                    <a:pt x="1" y="40"/>
                    <a:pt x="0" y="51"/>
                  </a:cubicBezTo>
                  <a:cubicBezTo>
                    <a:pt x="6" y="60"/>
                    <a:pt x="15" y="65"/>
                    <a:pt x="27" y="65"/>
                  </a:cubicBezTo>
                  <a:cubicBezTo>
                    <a:pt x="27" y="42"/>
                    <a:pt x="27" y="42"/>
                    <a:pt x="27" y="42"/>
                  </a:cubicBezTo>
                  <a:cubicBezTo>
                    <a:pt x="10" y="49"/>
                    <a:pt x="10" y="49"/>
                    <a:pt x="10" y="49"/>
                  </a:cubicBezTo>
                  <a:cubicBezTo>
                    <a:pt x="20" y="26"/>
                    <a:pt x="20" y="26"/>
                    <a:pt x="20" y="26"/>
                  </a:cubicBezTo>
                  <a:cubicBezTo>
                    <a:pt x="20" y="26"/>
                    <a:pt x="20" y="26"/>
                    <a:pt x="20" y="26"/>
                  </a:cubicBezTo>
                  <a:cubicBezTo>
                    <a:pt x="27" y="23"/>
                    <a:pt x="27" y="23"/>
                    <a:pt x="27" y="23"/>
                  </a:cubicBezTo>
                  <a:lnTo>
                    <a:pt x="27" y="0"/>
                  </a:lnTo>
                  <a:close/>
                </a:path>
              </a:pathLst>
            </a:custGeom>
            <a:solidFill>
              <a:schemeClr val="bg1">
                <a:lumMod val="95000"/>
              </a:schemeClr>
            </a:solidFill>
            <a:ln>
              <a:noFill/>
            </a:ln>
          </p:spPr>
          <p:txBody>
            <a:bodyPr anchor="ctr"/>
            <a:lstStyle/>
            <a:p>
              <a:pPr algn="ctr"/>
              <a:endParaRPr/>
            </a:p>
          </p:txBody>
        </p:sp>
        <p:sp>
          <p:nvSpPr>
            <p:cNvPr id="553" name="íṥļîḋê">
              <a:extLst>
                <a:ext uri="{FF2B5EF4-FFF2-40B4-BE49-F238E27FC236}">
                  <a16:creationId xmlns:a16="http://schemas.microsoft.com/office/drawing/2014/main" id="{93C127FC-2EF2-45E2-A093-684A9EB53CF3}"/>
                </a:ext>
              </a:extLst>
            </p:cNvPr>
            <p:cNvSpPr/>
            <p:nvPr/>
          </p:nvSpPr>
          <p:spPr bwMode="auto">
            <a:xfrm>
              <a:off x="7887694" y="1773481"/>
              <a:ext cx="330444" cy="284593"/>
            </a:xfrm>
            <a:custGeom>
              <a:avLst/>
              <a:gdLst>
                <a:gd name="T0" fmla="*/ 48 w 58"/>
                <a:gd name="T1" fmla="*/ 38 h 50"/>
                <a:gd name="T2" fmla="*/ 44 w 58"/>
                <a:gd name="T3" fmla="*/ 8 h 50"/>
                <a:gd name="T4" fmla="*/ 27 w 58"/>
                <a:gd name="T5" fmla="*/ 0 h 50"/>
                <a:gd name="T6" fmla="*/ 27 w 58"/>
                <a:gd name="T7" fmla="*/ 20 h 50"/>
                <a:gd name="T8" fmla="*/ 42 w 58"/>
                <a:gd name="T9" fmla="*/ 20 h 50"/>
                <a:gd name="T10" fmla="*/ 42 w 58"/>
                <a:gd name="T11" fmla="*/ 30 h 50"/>
                <a:gd name="T12" fmla="*/ 42 w 58"/>
                <a:gd name="T13" fmla="*/ 30 h 50"/>
                <a:gd name="T14" fmla="*/ 42 w 58"/>
                <a:gd name="T15" fmla="*/ 30 h 50"/>
                <a:gd name="T16" fmla="*/ 27 w 58"/>
                <a:gd name="T17" fmla="*/ 30 h 50"/>
                <a:gd name="T18" fmla="*/ 27 w 58"/>
                <a:gd name="T19" fmla="*/ 50 h 50"/>
                <a:gd name="T20" fmla="*/ 40 w 58"/>
                <a:gd name="T21" fmla="*/ 46 h 50"/>
                <a:gd name="T22" fmla="*/ 43 w 58"/>
                <a:gd name="T23" fmla="*/ 49 h 50"/>
                <a:gd name="T24" fmla="*/ 58 w 58"/>
                <a:gd name="T25" fmla="*/ 48 h 50"/>
                <a:gd name="T26" fmla="*/ 48 w 58"/>
                <a:gd name="T27" fmla="*/ 38 h 50"/>
                <a:gd name="T28" fmla="*/ 27 w 58"/>
                <a:gd name="T29" fmla="*/ 0 h 50"/>
                <a:gd name="T30" fmla="*/ 9 w 58"/>
                <a:gd name="T31" fmla="*/ 8 h 50"/>
                <a:gd name="T32" fmla="*/ 9 w 58"/>
                <a:gd name="T33" fmla="*/ 43 h 50"/>
                <a:gd name="T34" fmla="*/ 27 w 58"/>
                <a:gd name="T35" fmla="*/ 50 h 50"/>
                <a:gd name="T36" fmla="*/ 27 w 58"/>
                <a:gd name="T37" fmla="*/ 30 h 50"/>
                <a:gd name="T38" fmla="*/ 12 w 58"/>
                <a:gd name="T39" fmla="*/ 30 h 50"/>
                <a:gd name="T40" fmla="*/ 12 w 58"/>
                <a:gd name="T41" fmla="*/ 20 h 50"/>
                <a:gd name="T42" fmla="*/ 27 w 58"/>
                <a:gd name="T43" fmla="*/ 20 h 50"/>
                <a:gd name="T44" fmla="*/ 27 w 58"/>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 h="50">
                  <a:moveTo>
                    <a:pt x="48" y="38"/>
                  </a:moveTo>
                  <a:cubicBezTo>
                    <a:pt x="54" y="29"/>
                    <a:pt x="53" y="16"/>
                    <a:pt x="44" y="8"/>
                  </a:cubicBezTo>
                  <a:cubicBezTo>
                    <a:pt x="40" y="3"/>
                    <a:pt x="33" y="0"/>
                    <a:pt x="27" y="0"/>
                  </a:cubicBezTo>
                  <a:cubicBezTo>
                    <a:pt x="27" y="20"/>
                    <a:pt x="27" y="20"/>
                    <a:pt x="27" y="20"/>
                  </a:cubicBezTo>
                  <a:cubicBezTo>
                    <a:pt x="42" y="20"/>
                    <a:pt x="42" y="20"/>
                    <a:pt x="42" y="20"/>
                  </a:cubicBezTo>
                  <a:cubicBezTo>
                    <a:pt x="42" y="30"/>
                    <a:pt x="42" y="30"/>
                    <a:pt x="42" y="30"/>
                  </a:cubicBezTo>
                  <a:cubicBezTo>
                    <a:pt x="42" y="30"/>
                    <a:pt x="42" y="30"/>
                    <a:pt x="42" y="30"/>
                  </a:cubicBezTo>
                  <a:cubicBezTo>
                    <a:pt x="42" y="30"/>
                    <a:pt x="42" y="30"/>
                    <a:pt x="42" y="30"/>
                  </a:cubicBezTo>
                  <a:cubicBezTo>
                    <a:pt x="27" y="30"/>
                    <a:pt x="27" y="30"/>
                    <a:pt x="27" y="30"/>
                  </a:cubicBezTo>
                  <a:cubicBezTo>
                    <a:pt x="27" y="50"/>
                    <a:pt x="27" y="50"/>
                    <a:pt x="27" y="50"/>
                  </a:cubicBezTo>
                  <a:cubicBezTo>
                    <a:pt x="31" y="50"/>
                    <a:pt x="36" y="49"/>
                    <a:pt x="40" y="46"/>
                  </a:cubicBezTo>
                  <a:cubicBezTo>
                    <a:pt x="43" y="49"/>
                    <a:pt x="43" y="49"/>
                    <a:pt x="43" y="49"/>
                  </a:cubicBezTo>
                  <a:cubicBezTo>
                    <a:pt x="48" y="48"/>
                    <a:pt x="53" y="48"/>
                    <a:pt x="58" y="48"/>
                  </a:cubicBezTo>
                  <a:lnTo>
                    <a:pt x="48" y="38"/>
                  </a:lnTo>
                  <a:close/>
                  <a:moveTo>
                    <a:pt x="27" y="0"/>
                  </a:moveTo>
                  <a:cubicBezTo>
                    <a:pt x="21" y="0"/>
                    <a:pt x="14" y="3"/>
                    <a:pt x="9" y="8"/>
                  </a:cubicBezTo>
                  <a:cubicBezTo>
                    <a:pt x="0" y="17"/>
                    <a:pt x="0" y="33"/>
                    <a:pt x="9" y="43"/>
                  </a:cubicBezTo>
                  <a:cubicBezTo>
                    <a:pt x="14" y="47"/>
                    <a:pt x="21" y="50"/>
                    <a:pt x="27" y="50"/>
                  </a:cubicBezTo>
                  <a:cubicBezTo>
                    <a:pt x="27" y="30"/>
                    <a:pt x="27" y="30"/>
                    <a:pt x="27" y="30"/>
                  </a:cubicBezTo>
                  <a:cubicBezTo>
                    <a:pt x="12" y="30"/>
                    <a:pt x="12" y="30"/>
                    <a:pt x="12" y="30"/>
                  </a:cubicBezTo>
                  <a:cubicBezTo>
                    <a:pt x="12" y="20"/>
                    <a:pt x="12" y="20"/>
                    <a:pt x="12" y="20"/>
                  </a:cubicBezTo>
                  <a:cubicBezTo>
                    <a:pt x="27" y="20"/>
                    <a:pt x="27" y="20"/>
                    <a:pt x="27" y="20"/>
                  </a:cubicBezTo>
                  <a:lnTo>
                    <a:pt x="27" y="0"/>
                  </a:lnTo>
                  <a:close/>
                </a:path>
              </a:pathLst>
            </a:custGeom>
            <a:solidFill>
              <a:schemeClr val="bg1">
                <a:lumMod val="95000"/>
              </a:schemeClr>
            </a:solidFill>
            <a:ln>
              <a:noFill/>
            </a:ln>
          </p:spPr>
          <p:txBody>
            <a:bodyPr anchor="ctr"/>
            <a:lstStyle/>
            <a:p>
              <a:pPr algn="ctr"/>
              <a:endParaRPr/>
            </a:p>
          </p:txBody>
        </p:sp>
        <p:sp>
          <p:nvSpPr>
            <p:cNvPr id="554" name="íślîďé">
              <a:extLst>
                <a:ext uri="{FF2B5EF4-FFF2-40B4-BE49-F238E27FC236}">
                  <a16:creationId xmlns:a16="http://schemas.microsoft.com/office/drawing/2014/main" id="{0892B85A-67BD-4029-8CE9-F9D26CF60F7D}"/>
                </a:ext>
              </a:extLst>
            </p:cNvPr>
            <p:cNvSpPr/>
            <p:nvPr/>
          </p:nvSpPr>
          <p:spPr bwMode="auto">
            <a:xfrm>
              <a:off x="9876683" y="4587790"/>
              <a:ext cx="109093" cy="109093"/>
            </a:xfrm>
            <a:prstGeom prst="ellipse">
              <a:avLst/>
            </a:prstGeom>
            <a:solidFill>
              <a:schemeClr val="bg1">
                <a:lumMod val="95000"/>
              </a:schemeClr>
            </a:solidFill>
            <a:ln>
              <a:noFill/>
            </a:ln>
          </p:spPr>
          <p:txBody>
            <a:bodyPr anchor="ctr"/>
            <a:lstStyle/>
            <a:p>
              <a:pPr algn="ctr"/>
              <a:endParaRPr/>
            </a:p>
          </p:txBody>
        </p:sp>
        <p:sp>
          <p:nvSpPr>
            <p:cNvPr id="555" name="ísľíḋè">
              <a:extLst>
                <a:ext uri="{FF2B5EF4-FFF2-40B4-BE49-F238E27FC236}">
                  <a16:creationId xmlns:a16="http://schemas.microsoft.com/office/drawing/2014/main" id="{D4C781AA-AD61-4BE7-9D4C-B2E84DCD4059}"/>
                </a:ext>
              </a:extLst>
            </p:cNvPr>
            <p:cNvSpPr/>
            <p:nvPr/>
          </p:nvSpPr>
          <p:spPr bwMode="auto">
            <a:xfrm>
              <a:off x="9830832" y="4537195"/>
              <a:ext cx="205540" cy="301985"/>
            </a:xfrm>
            <a:custGeom>
              <a:avLst/>
              <a:gdLst>
                <a:gd name="T0" fmla="*/ 36 w 36"/>
                <a:gd name="T1" fmla="*/ 0 h 53"/>
                <a:gd name="T2" fmla="*/ 18 w 36"/>
                <a:gd name="T3" fmla="*/ 0 h 53"/>
                <a:gd name="T4" fmla="*/ 18 w 36"/>
                <a:gd name="T5" fmla="*/ 4 h 53"/>
                <a:gd name="T6" fmla="*/ 18 w 36"/>
                <a:gd name="T7" fmla="*/ 4 h 53"/>
                <a:gd name="T8" fmla="*/ 32 w 36"/>
                <a:gd name="T9" fmla="*/ 18 h 53"/>
                <a:gd name="T10" fmla="*/ 18 w 36"/>
                <a:gd name="T11" fmla="*/ 32 h 53"/>
                <a:gd name="T12" fmla="*/ 18 w 36"/>
                <a:gd name="T13" fmla="*/ 32 h 53"/>
                <a:gd name="T14" fmla="*/ 18 w 36"/>
                <a:gd name="T15" fmla="*/ 32 h 53"/>
                <a:gd name="T16" fmla="*/ 18 w 36"/>
                <a:gd name="T17" fmla="*/ 38 h 53"/>
                <a:gd name="T18" fmla="*/ 18 w 36"/>
                <a:gd name="T19" fmla="*/ 38 h 53"/>
                <a:gd name="T20" fmla="*/ 22 w 36"/>
                <a:gd name="T21" fmla="*/ 43 h 53"/>
                <a:gd name="T22" fmla="*/ 18 w 36"/>
                <a:gd name="T23" fmla="*/ 48 h 53"/>
                <a:gd name="T24" fmla="*/ 18 w 36"/>
                <a:gd name="T25" fmla="*/ 48 h 53"/>
                <a:gd name="T26" fmla="*/ 18 w 36"/>
                <a:gd name="T27" fmla="*/ 48 h 53"/>
                <a:gd name="T28" fmla="*/ 18 w 36"/>
                <a:gd name="T29" fmla="*/ 53 h 53"/>
                <a:gd name="T30" fmla="*/ 36 w 36"/>
                <a:gd name="T31" fmla="*/ 53 h 53"/>
                <a:gd name="T32" fmla="*/ 36 w 36"/>
                <a:gd name="T33" fmla="*/ 0 h 53"/>
                <a:gd name="T34" fmla="*/ 18 w 36"/>
                <a:gd name="T35" fmla="*/ 0 h 53"/>
                <a:gd name="T36" fmla="*/ 0 w 36"/>
                <a:gd name="T37" fmla="*/ 0 h 53"/>
                <a:gd name="T38" fmla="*/ 0 w 36"/>
                <a:gd name="T39" fmla="*/ 53 h 53"/>
                <a:gd name="T40" fmla="*/ 18 w 36"/>
                <a:gd name="T41" fmla="*/ 53 h 53"/>
                <a:gd name="T42" fmla="*/ 18 w 36"/>
                <a:gd name="T43" fmla="*/ 48 h 53"/>
                <a:gd name="T44" fmla="*/ 13 w 36"/>
                <a:gd name="T45" fmla="*/ 43 h 53"/>
                <a:gd name="T46" fmla="*/ 18 w 36"/>
                <a:gd name="T47" fmla="*/ 38 h 53"/>
                <a:gd name="T48" fmla="*/ 18 w 36"/>
                <a:gd name="T49" fmla="*/ 32 h 53"/>
                <a:gd name="T50" fmla="*/ 4 w 36"/>
                <a:gd name="T51" fmla="*/ 18 h 53"/>
                <a:gd name="T52" fmla="*/ 18 w 36"/>
                <a:gd name="T53" fmla="*/ 4 h 53"/>
                <a:gd name="T54" fmla="*/ 18 w 36"/>
                <a:gd name="T55"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 h="53">
                  <a:moveTo>
                    <a:pt x="36" y="0"/>
                  </a:moveTo>
                  <a:cubicBezTo>
                    <a:pt x="18" y="0"/>
                    <a:pt x="18" y="0"/>
                    <a:pt x="18" y="0"/>
                  </a:cubicBezTo>
                  <a:cubicBezTo>
                    <a:pt x="18" y="4"/>
                    <a:pt x="18" y="4"/>
                    <a:pt x="18" y="4"/>
                  </a:cubicBezTo>
                  <a:cubicBezTo>
                    <a:pt x="18" y="4"/>
                    <a:pt x="18" y="4"/>
                    <a:pt x="18" y="4"/>
                  </a:cubicBezTo>
                  <a:cubicBezTo>
                    <a:pt x="25" y="4"/>
                    <a:pt x="32" y="11"/>
                    <a:pt x="32" y="18"/>
                  </a:cubicBezTo>
                  <a:cubicBezTo>
                    <a:pt x="32" y="26"/>
                    <a:pt x="25" y="32"/>
                    <a:pt x="18" y="32"/>
                  </a:cubicBezTo>
                  <a:cubicBezTo>
                    <a:pt x="18" y="32"/>
                    <a:pt x="18" y="32"/>
                    <a:pt x="18" y="32"/>
                  </a:cubicBezTo>
                  <a:cubicBezTo>
                    <a:pt x="18" y="32"/>
                    <a:pt x="18" y="32"/>
                    <a:pt x="18" y="32"/>
                  </a:cubicBezTo>
                  <a:cubicBezTo>
                    <a:pt x="18" y="38"/>
                    <a:pt x="18" y="38"/>
                    <a:pt x="18" y="38"/>
                  </a:cubicBezTo>
                  <a:cubicBezTo>
                    <a:pt x="18" y="38"/>
                    <a:pt x="18" y="38"/>
                    <a:pt x="18" y="38"/>
                  </a:cubicBezTo>
                  <a:cubicBezTo>
                    <a:pt x="20" y="38"/>
                    <a:pt x="22" y="40"/>
                    <a:pt x="22" y="43"/>
                  </a:cubicBezTo>
                  <a:cubicBezTo>
                    <a:pt x="22" y="46"/>
                    <a:pt x="20" y="48"/>
                    <a:pt x="18" y="48"/>
                  </a:cubicBezTo>
                  <a:cubicBezTo>
                    <a:pt x="18" y="48"/>
                    <a:pt x="18" y="48"/>
                    <a:pt x="18" y="48"/>
                  </a:cubicBezTo>
                  <a:cubicBezTo>
                    <a:pt x="18" y="48"/>
                    <a:pt x="18" y="48"/>
                    <a:pt x="18" y="48"/>
                  </a:cubicBezTo>
                  <a:cubicBezTo>
                    <a:pt x="18" y="53"/>
                    <a:pt x="18" y="53"/>
                    <a:pt x="18" y="53"/>
                  </a:cubicBezTo>
                  <a:cubicBezTo>
                    <a:pt x="36" y="53"/>
                    <a:pt x="36" y="53"/>
                    <a:pt x="36" y="53"/>
                  </a:cubicBezTo>
                  <a:lnTo>
                    <a:pt x="36" y="0"/>
                  </a:lnTo>
                  <a:close/>
                  <a:moveTo>
                    <a:pt x="18" y="0"/>
                  </a:moveTo>
                  <a:cubicBezTo>
                    <a:pt x="0" y="0"/>
                    <a:pt x="0" y="0"/>
                    <a:pt x="0" y="0"/>
                  </a:cubicBezTo>
                  <a:cubicBezTo>
                    <a:pt x="0" y="53"/>
                    <a:pt x="0" y="53"/>
                    <a:pt x="0" y="53"/>
                  </a:cubicBezTo>
                  <a:cubicBezTo>
                    <a:pt x="18" y="53"/>
                    <a:pt x="18" y="53"/>
                    <a:pt x="18" y="53"/>
                  </a:cubicBezTo>
                  <a:cubicBezTo>
                    <a:pt x="18" y="48"/>
                    <a:pt x="18" y="48"/>
                    <a:pt x="18" y="48"/>
                  </a:cubicBezTo>
                  <a:cubicBezTo>
                    <a:pt x="15" y="48"/>
                    <a:pt x="13" y="46"/>
                    <a:pt x="13" y="43"/>
                  </a:cubicBezTo>
                  <a:cubicBezTo>
                    <a:pt x="13" y="40"/>
                    <a:pt x="15" y="38"/>
                    <a:pt x="18" y="38"/>
                  </a:cubicBezTo>
                  <a:cubicBezTo>
                    <a:pt x="18" y="32"/>
                    <a:pt x="18" y="32"/>
                    <a:pt x="18" y="32"/>
                  </a:cubicBezTo>
                  <a:cubicBezTo>
                    <a:pt x="10" y="32"/>
                    <a:pt x="4" y="26"/>
                    <a:pt x="4" y="18"/>
                  </a:cubicBezTo>
                  <a:cubicBezTo>
                    <a:pt x="4" y="11"/>
                    <a:pt x="10" y="4"/>
                    <a:pt x="18" y="4"/>
                  </a:cubicBezTo>
                  <a:lnTo>
                    <a:pt x="18" y="0"/>
                  </a:lnTo>
                  <a:close/>
                </a:path>
              </a:pathLst>
            </a:custGeom>
            <a:solidFill>
              <a:schemeClr val="bg1">
                <a:lumMod val="95000"/>
              </a:schemeClr>
            </a:solidFill>
            <a:ln>
              <a:noFill/>
            </a:ln>
          </p:spPr>
          <p:txBody>
            <a:bodyPr anchor="ctr"/>
            <a:lstStyle/>
            <a:p>
              <a:pPr algn="ctr"/>
              <a:endParaRPr/>
            </a:p>
          </p:txBody>
        </p:sp>
        <p:sp>
          <p:nvSpPr>
            <p:cNvPr id="556" name="iślîḍê">
              <a:extLst>
                <a:ext uri="{FF2B5EF4-FFF2-40B4-BE49-F238E27FC236}">
                  <a16:creationId xmlns:a16="http://schemas.microsoft.com/office/drawing/2014/main" id="{6942CF79-54A7-4796-9C89-922D6A9D600A}"/>
                </a:ext>
              </a:extLst>
            </p:cNvPr>
            <p:cNvSpPr/>
            <p:nvPr/>
          </p:nvSpPr>
          <p:spPr bwMode="auto">
            <a:xfrm>
              <a:off x="9642684" y="4587790"/>
              <a:ext cx="159689" cy="251391"/>
            </a:xfrm>
            <a:custGeom>
              <a:avLst/>
              <a:gdLst>
                <a:gd name="T0" fmla="*/ 0 w 28"/>
                <a:gd name="T1" fmla="*/ 44 h 44"/>
                <a:gd name="T2" fmla="*/ 28 w 28"/>
                <a:gd name="T3" fmla="*/ 44 h 44"/>
                <a:gd name="T4" fmla="*/ 28 w 28"/>
                <a:gd name="T5" fmla="*/ 0 h 44"/>
                <a:gd name="T6" fmla="*/ 24 w 28"/>
                <a:gd name="T7" fmla="*/ 8 h 44"/>
                <a:gd name="T8" fmla="*/ 24 w 28"/>
                <a:gd name="T9" fmla="*/ 9 h 44"/>
                <a:gd name="T10" fmla="*/ 15 w 28"/>
                <a:gd name="T11" fmla="*/ 22 h 44"/>
                <a:gd name="T12" fmla="*/ 10 w 28"/>
                <a:gd name="T13" fmla="*/ 29 h 44"/>
                <a:gd name="T14" fmla="*/ 15 w 28"/>
                <a:gd name="T15" fmla="*/ 34 h 44"/>
                <a:gd name="T16" fmla="*/ 10 w 28"/>
                <a:gd name="T17" fmla="*/ 39 h 44"/>
                <a:gd name="T18" fmla="*/ 10 w 28"/>
                <a:gd name="T19" fmla="*/ 39 h 44"/>
                <a:gd name="T20" fmla="*/ 6 w 28"/>
                <a:gd name="T21" fmla="*/ 36 h 44"/>
                <a:gd name="T22" fmla="*/ 0 w 28"/>
                <a:gd name="T23"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4">
                  <a:moveTo>
                    <a:pt x="0" y="44"/>
                  </a:moveTo>
                  <a:cubicBezTo>
                    <a:pt x="28" y="44"/>
                    <a:pt x="28" y="44"/>
                    <a:pt x="28" y="44"/>
                  </a:cubicBezTo>
                  <a:cubicBezTo>
                    <a:pt x="28" y="0"/>
                    <a:pt x="28" y="0"/>
                    <a:pt x="28" y="0"/>
                  </a:cubicBezTo>
                  <a:cubicBezTo>
                    <a:pt x="26" y="3"/>
                    <a:pt x="25" y="5"/>
                    <a:pt x="24" y="8"/>
                  </a:cubicBezTo>
                  <a:cubicBezTo>
                    <a:pt x="24" y="8"/>
                    <a:pt x="24" y="9"/>
                    <a:pt x="24" y="9"/>
                  </a:cubicBezTo>
                  <a:cubicBezTo>
                    <a:pt x="24" y="15"/>
                    <a:pt x="20" y="20"/>
                    <a:pt x="15" y="22"/>
                  </a:cubicBezTo>
                  <a:cubicBezTo>
                    <a:pt x="13" y="25"/>
                    <a:pt x="12" y="27"/>
                    <a:pt x="10" y="29"/>
                  </a:cubicBezTo>
                  <a:cubicBezTo>
                    <a:pt x="13" y="30"/>
                    <a:pt x="15" y="32"/>
                    <a:pt x="15" y="34"/>
                  </a:cubicBezTo>
                  <a:cubicBezTo>
                    <a:pt x="15" y="37"/>
                    <a:pt x="12" y="39"/>
                    <a:pt x="10" y="39"/>
                  </a:cubicBezTo>
                  <a:cubicBezTo>
                    <a:pt x="10" y="39"/>
                    <a:pt x="10" y="39"/>
                    <a:pt x="10" y="39"/>
                  </a:cubicBezTo>
                  <a:cubicBezTo>
                    <a:pt x="8" y="39"/>
                    <a:pt x="6" y="38"/>
                    <a:pt x="6" y="36"/>
                  </a:cubicBezTo>
                  <a:cubicBezTo>
                    <a:pt x="4" y="39"/>
                    <a:pt x="2" y="41"/>
                    <a:pt x="0" y="44"/>
                  </a:cubicBezTo>
                  <a:close/>
                </a:path>
              </a:pathLst>
            </a:custGeom>
            <a:solidFill>
              <a:schemeClr val="bg1">
                <a:lumMod val="95000"/>
              </a:schemeClr>
            </a:solidFill>
            <a:ln>
              <a:noFill/>
            </a:ln>
          </p:spPr>
          <p:txBody>
            <a:bodyPr anchor="ctr"/>
            <a:lstStyle/>
            <a:p>
              <a:pPr algn="ctr"/>
              <a:endParaRPr/>
            </a:p>
          </p:txBody>
        </p:sp>
        <p:sp>
          <p:nvSpPr>
            <p:cNvPr id="557" name="ïšlîḋé">
              <a:extLst>
                <a:ext uri="{FF2B5EF4-FFF2-40B4-BE49-F238E27FC236}">
                  <a16:creationId xmlns:a16="http://schemas.microsoft.com/office/drawing/2014/main" id="{8E576ECA-95ED-41C7-9684-A2622F289F70}"/>
                </a:ext>
              </a:extLst>
            </p:cNvPr>
            <p:cNvSpPr/>
            <p:nvPr/>
          </p:nvSpPr>
          <p:spPr bwMode="auto">
            <a:xfrm>
              <a:off x="9677468" y="2741097"/>
              <a:ext cx="153364" cy="80635"/>
            </a:xfrm>
            <a:custGeom>
              <a:avLst/>
              <a:gdLst>
                <a:gd name="T0" fmla="*/ 22 w 27"/>
                <a:gd name="T1" fmla="*/ 9 h 14"/>
                <a:gd name="T2" fmla="*/ 0 w 27"/>
                <a:gd name="T3" fmla="*/ 9 h 14"/>
                <a:gd name="T4" fmla="*/ 4 w 27"/>
                <a:gd name="T5" fmla="*/ 14 h 14"/>
                <a:gd name="T6" fmla="*/ 27 w 27"/>
                <a:gd name="T7" fmla="*/ 14 h 14"/>
                <a:gd name="T8" fmla="*/ 27 w 27"/>
                <a:gd name="T9" fmla="*/ 0 h 14"/>
                <a:gd name="T10" fmla="*/ 22 w 27"/>
                <a:gd name="T11" fmla="*/ 0 h 14"/>
                <a:gd name="T12" fmla="*/ 22 w 27"/>
                <a:gd name="T13" fmla="*/ 9 h 14"/>
              </a:gdLst>
              <a:ahLst/>
              <a:cxnLst>
                <a:cxn ang="0">
                  <a:pos x="T0" y="T1"/>
                </a:cxn>
                <a:cxn ang="0">
                  <a:pos x="T2" y="T3"/>
                </a:cxn>
                <a:cxn ang="0">
                  <a:pos x="T4" y="T5"/>
                </a:cxn>
                <a:cxn ang="0">
                  <a:pos x="T6" y="T7"/>
                </a:cxn>
                <a:cxn ang="0">
                  <a:pos x="T8" y="T9"/>
                </a:cxn>
                <a:cxn ang="0">
                  <a:pos x="T10" y="T11"/>
                </a:cxn>
                <a:cxn ang="0">
                  <a:pos x="T12" y="T13"/>
                </a:cxn>
              </a:cxnLst>
              <a:rect l="0" t="0" r="r" b="b"/>
              <a:pathLst>
                <a:path w="27" h="14">
                  <a:moveTo>
                    <a:pt x="22" y="9"/>
                  </a:moveTo>
                  <a:cubicBezTo>
                    <a:pt x="0" y="9"/>
                    <a:pt x="0" y="9"/>
                    <a:pt x="0" y="9"/>
                  </a:cubicBezTo>
                  <a:cubicBezTo>
                    <a:pt x="1" y="10"/>
                    <a:pt x="3" y="12"/>
                    <a:pt x="4" y="14"/>
                  </a:cubicBezTo>
                  <a:cubicBezTo>
                    <a:pt x="27" y="14"/>
                    <a:pt x="27" y="14"/>
                    <a:pt x="27" y="14"/>
                  </a:cubicBezTo>
                  <a:cubicBezTo>
                    <a:pt x="27" y="0"/>
                    <a:pt x="27" y="0"/>
                    <a:pt x="27" y="0"/>
                  </a:cubicBezTo>
                  <a:cubicBezTo>
                    <a:pt x="22" y="0"/>
                    <a:pt x="22" y="0"/>
                    <a:pt x="22" y="0"/>
                  </a:cubicBezTo>
                  <a:lnTo>
                    <a:pt x="22" y="9"/>
                  </a:lnTo>
                  <a:close/>
                </a:path>
              </a:pathLst>
            </a:custGeom>
            <a:solidFill>
              <a:schemeClr val="bg1">
                <a:lumMod val="95000"/>
              </a:schemeClr>
            </a:solidFill>
            <a:ln>
              <a:noFill/>
            </a:ln>
          </p:spPr>
          <p:txBody>
            <a:bodyPr anchor="ctr"/>
            <a:lstStyle/>
            <a:p>
              <a:pPr algn="ctr"/>
              <a:endParaRPr/>
            </a:p>
          </p:txBody>
        </p:sp>
        <p:sp>
          <p:nvSpPr>
            <p:cNvPr id="558" name="iṧlîḑê">
              <a:extLst>
                <a:ext uri="{FF2B5EF4-FFF2-40B4-BE49-F238E27FC236}">
                  <a16:creationId xmlns:a16="http://schemas.microsoft.com/office/drawing/2014/main" id="{75042A43-171A-4AEF-996D-09A1795C90A9}"/>
                </a:ext>
              </a:extLst>
            </p:cNvPr>
            <p:cNvSpPr/>
            <p:nvPr/>
          </p:nvSpPr>
          <p:spPr bwMode="auto">
            <a:xfrm>
              <a:off x="9557305" y="2502355"/>
              <a:ext cx="233999" cy="267202"/>
            </a:xfrm>
            <a:custGeom>
              <a:avLst/>
              <a:gdLst>
                <a:gd name="T0" fmla="*/ 5 w 41"/>
                <a:gd name="T1" fmla="*/ 27 h 47"/>
                <a:gd name="T2" fmla="*/ 5 w 41"/>
                <a:gd name="T3" fmla="*/ 30 h 47"/>
                <a:gd name="T4" fmla="*/ 18 w 41"/>
                <a:gd name="T5" fmla="*/ 47 h 47"/>
                <a:gd name="T6" fmla="*/ 33 w 41"/>
                <a:gd name="T7" fmla="*/ 47 h 47"/>
                <a:gd name="T8" fmla="*/ 33 w 41"/>
                <a:gd name="T9" fmla="*/ 27 h 47"/>
                <a:gd name="T10" fmla="*/ 41 w 41"/>
                <a:gd name="T11" fmla="*/ 27 h 47"/>
                <a:gd name="T12" fmla="*/ 19 w 41"/>
                <a:gd name="T13" fmla="*/ 0 h 47"/>
                <a:gd name="T14" fmla="*/ 0 w 41"/>
                <a:gd name="T15" fmla="*/ 24 h 47"/>
                <a:gd name="T16" fmla="*/ 3 w 41"/>
                <a:gd name="T17" fmla="*/ 27 h 47"/>
                <a:gd name="T18" fmla="*/ 5 w 41"/>
                <a:gd name="T19" fmla="*/ 2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47">
                  <a:moveTo>
                    <a:pt x="5" y="27"/>
                  </a:moveTo>
                  <a:cubicBezTo>
                    <a:pt x="5" y="30"/>
                    <a:pt x="5" y="30"/>
                    <a:pt x="5" y="30"/>
                  </a:cubicBezTo>
                  <a:cubicBezTo>
                    <a:pt x="10" y="35"/>
                    <a:pt x="14" y="41"/>
                    <a:pt x="18" y="47"/>
                  </a:cubicBezTo>
                  <a:cubicBezTo>
                    <a:pt x="33" y="47"/>
                    <a:pt x="33" y="47"/>
                    <a:pt x="33" y="47"/>
                  </a:cubicBezTo>
                  <a:cubicBezTo>
                    <a:pt x="33" y="27"/>
                    <a:pt x="33" y="27"/>
                    <a:pt x="33" y="27"/>
                  </a:cubicBezTo>
                  <a:cubicBezTo>
                    <a:pt x="41" y="27"/>
                    <a:pt x="41" y="27"/>
                    <a:pt x="41" y="27"/>
                  </a:cubicBezTo>
                  <a:cubicBezTo>
                    <a:pt x="19" y="0"/>
                    <a:pt x="19" y="0"/>
                    <a:pt x="19" y="0"/>
                  </a:cubicBezTo>
                  <a:cubicBezTo>
                    <a:pt x="0" y="24"/>
                    <a:pt x="0" y="24"/>
                    <a:pt x="0" y="24"/>
                  </a:cubicBezTo>
                  <a:cubicBezTo>
                    <a:pt x="1" y="25"/>
                    <a:pt x="2" y="26"/>
                    <a:pt x="3" y="27"/>
                  </a:cubicBezTo>
                  <a:lnTo>
                    <a:pt x="5" y="27"/>
                  </a:lnTo>
                  <a:close/>
                </a:path>
              </a:pathLst>
            </a:custGeom>
            <a:solidFill>
              <a:schemeClr val="bg1">
                <a:lumMod val="95000"/>
              </a:schemeClr>
            </a:solidFill>
            <a:ln>
              <a:noFill/>
            </a:ln>
          </p:spPr>
          <p:txBody>
            <a:bodyPr anchor="ctr"/>
            <a:lstStyle/>
            <a:p>
              <a:pPr algn="ctr"/>
              <a:endParaRPr/>
            </a:p>
          </p:txBody>
        </p:sp>
        <p:sp>
          <p:nvSpPr>
            <p:cNvPr id="559" name="ïŝḷïďe">
              <a:extLst>
                <a:ext uri="{FF2B5EF4-FFF2-40B4-BE49-F238E27FC236}">
                  <a16:creationId xmlns:a16="http://schemas.microsoft.com/office/drawing/2014/main" id="{DF33A923-0854-4535-A910-CA86A22B921C}"/>
                </a:ext>
              </a:extLst>
            </p:cNvPr>
            <p:cNvSpPr/>
            <p:nvPr/>
          </p:nvSpPr>
          <p:spPr bwMode="auto">
            <a:xfrm>
              <a:off x="9973128" y="3123716"/>
              <a:ext cx="290917" cy="461674"/>
            </a:xfrm>
            <a:custGeom>
              <a:avLst/>
              <a:gdLst>
                <a:gd name="T0" fmla="*/ 51 w 51"/>
                <a:gd name="T1" fmla="*/ 81 h 81"/>
                <a:gd name="T2" fmla="*/ 45 w 51"/>
                <a:gd name="T3" fmla="*/ 1 h 81"/>
                <a:gd name="T4" fmla="*/ 40 w 51"/>
                <a:gd name="T5" fmla="*/ 0 h 81"/>
                <a:gd name="T6" fmla="*/ 45 w 51"/>
                <a:gd name="T7" fmla="*/ 7 h 81"/>
                <a:gd name="T8" fmla="*/ 45 w 51"/>
                <a:gd name="T9" fmla="*/ 53 h 81"/>
                <a:gd name="T10" fmla="*/ 40 w 51"/>
                <a:gd name="T11" fmla="*/ 58 h 81"/>
                <a:gd name="T12" fmla="*/ 45 w 51"/>
                <a:gd name="T13" fmla="*/ 65 h 81"/>
                <a:gd name="T14" fmla="*/ 40 w 51"/>
                <a:gd name="T15" fmla="*/ 65 h 81"/>
                <a:gd name="T16" fmla="*/ 45 w 51"/>
                <a:gd name="T17" fmla="*/ 69 h 81"/>
                <a:gd name="T18" fmla="*/ 45 w 51"/>
                <a:gd name="T19" fmla="*/ 76 h 81"/>
                <a:gd name="T20" fmla="*/ 40 w 51"/>
                <a:gd name="T21" fmla="*/ 81 h 81"/>
                <a:gd name="T22" fmla="*/ 35 w 51"/>
                <a:gd name="T23" fmla="*/ 1 h 81"/>
                <a:gd name="T24" fmla="*/ 25 w 51"/>
                <a:gd name="T25" fmla="*/ 7 h 81"/>
                <a:gd name="T26" fmla="*/ 40 w 51"/>
                <a:gd name="T27" fmla="*/ 0 h 81"/>
                <a:gd name="T28" fmla="*/ 25 w 51"/>
                <a:gd name="T29" fmla="*/ 81 h 81"/>
                <a:gd name="T30" fmla="*/ 40 w 51"/>
                <a:gd name="T31" fmla="*/ 76 h 81"/>
                <a:gd name="T32" fmla="*/ 35 w 51"/>
                <a:gd name="T33" fmla="*/ 69 h 81"/>
                <a:gd name="T34" fmla="*/ 40 w 51"/>
                <a:gd name="T35" fmla="*/ 65 h 81"/>
                <a:gd name="T36" fmla="*/ 35 w 51"/>
                <a:gd name="T37" fmla="*/ 58 h 81"/>
                <a:gd name="T38" fmla="*/ 40 w 51"/>
                <a:gd name="T39" fmla="*/ 53 h 81"/>
                <a:gd name="T40" fmla="*/ 25 w 51"/>
                <a:gd name="T41" fmla="*/ 58 h 81"/>
                <a:gd name="T42" fmla="*/ 30 w 51"/>
                <a:gd name="T43" fmla="*/ 65 h 81"/>
                <a:gd name="T44" fmla="*/ 25 w 51"/>
                <a:gd name="T45" fmla="*/ 65 h 81"/>
                <a:gd name="T46" fmla="*/ 30 w 51"/>
                <a:gd name="T47" fmla="*/ 69 h 81"/>
                <a:gd name="T48" fmla="*/ 30 w 51"/>
                <a:gd name="T49" fmla="*/ 76 h 81"/>
                <a:gd name="T50" fmla="*/ 25 w 51"/>
                <a:gd name="T51" fmla="*/ 81 h 81"/>
                <a:gd name="T52" fmla="*/ 10 w 51"/>
                <a:gd name="T53" fmla="*/ 1 h 81"/>
                <a:gd name="T54" fmla="*/ 25 w 51"/>
                <a:gd name="T55" fmla="*/ 7 h 81"/>
                <a:gd name="T56" fmla="*/ 10 w 51"/>
                <a:gd name="T57" fmla="*/ 81 h 81"/>
                <a:gd name="T58" fmla="*/ 25 w 51"/>
                <a:gd name="T59" fmla="*/ 76 h 81"/>
                <a:gd name="T60" fmla="*/ 20 w 51"/>
                <a:gd name="T61" fmla="*/ 69 h 81"/>
                <a:gd name="T62" fmla="*/ 25 w 51"/>
                <a:gd name="T63" fmla="*/ 65 h 81"/>
                <a:gd name="T64" fmla="*/ 20 w 51"/>
                <a:gd name="T65" fmla="*/ 58 h 81"/>
                <a:gd name="T66" fmla="*/ 25 w 51"/>
                <a:gd name="T67" fmla="*/ 53 h 81"/>
                <a:gd name="T68" fmla="*/ 10 w 51"/>
                <a:gd name="T69" fmla="*/ 58 h 81"/>
                <a:gd name="T70" fmla="*/ 15 w 51"/>
                <a:gd name="T71" fmla="*/ 65 h 81"/>
                <a:gd name="T72" fmla="*/ 10 w 51"/>
                <a:gd name="T73" fmla="*/ 65 h 81"/>
                <a:gd name="T74" fmla="*/ 15 w 51"/>
                <a:gd name="T75" fmla="*/ 69 h 81"/>
                <a:gd name="T76" fmla="*/ 15 w 51"/>
                <a:gd name="T77" fmla="*/ 76 h 81"/>
                <a:gd name="T78" fmla="*/ 10 w 51"/>
                <a:gd name="T79" fmla="*/ 81 h 81"/>
                <a:gd name="T80" fmla="*/ 0 w 51"/>
                <a:gd name="T81" fmla="*/ 1 h 81"/>
                <a:gd name="T82" fmla="*/ 1 w 51"/>
                <a:gd name="T83" fmla="*/ 81 h 81"/>
                <a:gd name="T84" fmla="*/ 10 w 51"/>
                <a:gd name="T85" fmla="*/ 76 h 81"/>
                <a:gd name="T86" fmla="*/ 5 w 51"/>
                <a:gd name="T87" fmla="*/ 69 h 81"/>
                <a:gd name="T88" fmla="*/ 10 w 51"/>
                <a:gd name="T89" fmla="*/ 65 h 81"/>
                <a:gd name="T90" fmla="*/ 5 w 51"/>
                <a:gd name="T91" fmla="*/ 58 h 81"/>
                <a:gd name="T92" fmla="*/ 10 w 51"/>
                <a:gd name="T93" fmla="*/ 53 h 81"/>
                <a:gd name="T94" fmla="*/ 5 w 51"/>
                <a:gd name="T95" fmla="*/ 7 h 81"/>
                <a:gd name="T96" fmla="*/ 10 w 51"/>
                <a:gd name="T9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 h="81">
                  <a:moveTo>
                    <a:pt x="40" y="81"/>
                  </a:moveTo>
                  <a:cubicBezTo>
                    <a:pt x="51" y="81"/>
                    <a:pt x="51" y="81"/>
                    <a:pt x="51" y="81"/>
                  </a:cubicBezTo>
                  <a:cubicBezTo>
                    <a:pt x="51" y="1"/>
                    <a:pt x="51" y="1"/>
                    <a:pt x="51" y="1"/>
                  </a:cubicBezTo>
                  <a:cubicBezTo>
                    <a:pt x="45" y="1"/>
                    <a:pt x="45" y="1"/>
                    <a:pt x="45" y="1"/>
                  </a:cubicBezTo>
                  <a:cubicBezTo>
                    <a:pt x="45" y="0"/>
                    <a:pt x="45" y="0"/>
                    <a:pt x="45" y="0"/>
                  </a:cubicBezTo>
                  <a:cubicBezTo>
                    <a:pt x="40" y="0"/>
                    <a:pt x="40" y="0"/>
                    <a:pt x="40" y="0"/>
                  </a:cubicBezTo>
                  <a:cubicBezTo>
                    <a:pt x="40" y="7"/>
                    <a:pt x="40" y="7"/>
                    <a:pt x="40" y="7"/>
                  </a:cubicBezTo>
                  <a:cubicBezTo>
                    <a:pt x="45" y="7"/>
                    <a:pt x="45" y="7"/>
                    <a:pt x="45" y="7"/>
                  </a:cubicBezTo>
                  <a:cubicBezTo>
                    <a:pt x="45" y="53"/>
                    <a:pt x="45" y="53"/>
                    <a:pt x="45" y="53"/>
                  </a:cubicBezTo>
                  <a:cubicBezTo>
                    <a:pt x="45" y="53"/>
                    <a:pt x="45" y="53"/>
                    <a:pt x="45" y="53"/>
                  </a:cubicBezTo>
                  <a:cubicBezTo>
                    <a:pt x="40" y="53"/>
                    <a:pt x="40" y="53"/>
                    <a:pt x="40" y="53"/>
                  </a:cubicBezTo>
                  <a:cubicBezTo>
                    <a:pt x="40" y="58"/>
                    <a:pt x="40" y="58"/>
                    <a:pt x="40" y="58"/>
                  </a:cubicBezTo>
                  <a:cubicBezTo>
                    <a:pt x="45" y="58"/>
                    <a:pt x="45" y="58"/>
                    <a:pt x="45" y="58"/>
                  </a:cubicBezTo>
                  <a:cubicBezTo>
                    <a:pt x="45" y="65"/>
                    <a:pt x="45" y="65"/>
                    <a:pt x="45" y="65"/>
                  </a:cubicBezTo>
                  <a:cubicBezTo>
                    <a:pt x="45" y="65"/>
                    <a:pt x="45" y="65"/>
                    <a:pt x="45" y="65"/>
                  </a:cubicBezTo>
                  <a:cubicBezTo>
                    <a:pt x="40" y="65"/>
                    <a:pt x="40" y="65"/>
                    <a:pt x="40" y="65"/>
                  </a:cubicBezTo>
                  <a:cubicBezTo>
                    <a:pt x="40" y="69"/>
                    <a:pt x="40" y="69"/>
                    <a:pt x="40" y="69"/>
                  </a:cubicBezTo>
                  <a:cubicBezTo>
                    <a:pt x="45" y="69"/>
                    <a:pt x="45" y="69"/>
                    <a:pt x="45" y="69"/>
                  </a:cubicBezTo>
                  <a:cubicBezTo>
                    <a:pt x="45" y="76"/>
                    <a:pt x="45" y="76"/>
                    <a:pt x="45" y="76"/>
                  </a:cubicBezTo>
                  <a:cubicBezTo>
                    <a:pt x="45" y="76"/>
                    <a:pt x="45" y="76"/>
                    <a:pt x="45" y="76"/>
                  </a:cubicBezTo>
                  <a:cubicBezTo>
                    <a:pt x="40" y="76"/>
                    <a:pt x="40" y="76"/>
                    <a:pt x="40" y="76"/>
                  </a:cubicBezTo>
                  <a:lnTo>
                    <a:pt x="40" y="81"/>
                  </a:lnTo>
                  <a:close/>
                  <a:moveTo>
                    <a:pt x="35" y="0"/>
                  </a:moveTo>
                  <a:cubicBezTo>
                    <a:pt x="35" y="1"/>
                    <a:pt x="35" y="1"/>
                    <a:pt x="35" y="1"/>
                  </a:cubicBezTo>
                  <a:cubicBezTo>
                    <a:pt x="25" y="1"/>
                    <a:pt x="25" y="1"/>
                    <a:pt x="25" y="1"/>
                  </a:cubicBezTo>
                  <a:cubicBezTo>
                    <a:pt x="25" y="7"/>
                    <a:pt x="25" y="7"/>
                    <a:pt x="25" y="7"/>
                  </a:cubicBezTo>
                  <a:cubicBezTo>
                    <a:pt x="40" y="7"/>
                    <a:pt x="40" y="7"/>
                    <a:pt x="40" y="7"/>
                  </a:cubicBezTo>
                  <a:cubicBezTo>
                    <a:pt x="40" y="0"/>
                    <a:pt x="40" y="0"/>
                    <a:pt x="40" y="0"/>
                  </a:cubicBezTo>
                  <a:cubicBezTo>
                    <a:pt x="35" y="0"/>
                    <a:pt x="35" y="0"/>
                    <a:pt x="35" y="0"/>
                  </a:cubicBezTo>
                  <a:close/>
                  <a:moveTo>
                    <a:pt x="25" y="81"/>
                  </a:moveTo>
                  <a:cubicBezTo>
                    <a:pt x="40" y="81"/>
                    <a:pt x="40" y="81"/>
                    <a:pt x="40" y="81"/>
                  </a:cubicBezTo>
                  <a:cubicBezTo>
                    <a:pt x="40" y="76"/>
                    <a:pt x="40" y="76"/>
                    <a:pt x="40" y="76"/>
                  </a:cubicBezTo>
                  <a:cubicBezTo>
                    <a:pt x="35" y="76"/>
                    <a:pt x="35" y="76"/>
                    <a:pt x="35" y="76"/>
                  </a:cubicBezTo>
                  <a:cubicBezTo>
                    <a:pt x="35" y="69"/>
                    <a:pt x="35" y="69"/>
                    <a:pt x="35" y="69"/>
                  </a:cubicBezTo>
                  <a:cubicBezTo>
                    <a:pt x="40" y="69"/>
                    <a:pt x="40" y="69"/>
                    <a:pt x="40" y="69"/>
                  </a:cubicBezTo>
                  <a:cubicBezTo>
                    <a:pt x="40" y="65"/>
                    <a:pt x="40" y="65"/>
                    <a:pt x="40" y="65"/>
                  </a:cubicBezTo>
                  <a:cubicBezTo>
                    <a:pt x="35" y="65"/>
                    <a:pt x="35" y="65"/>
                    <a:pt x="35" y="65"/>
                  </a:cubicBezTo>
                  <a:cubicBezTo>
                    <a:pt x="35" y="58"/>
                    <a:pt x="35" y="58"/>
                    <a:pt x="35" y="58"/>
                  </a:cubicBezTo>
                  <a:cubicBezTo>
                    <a:pt x="40" y="58"/>
                    <a:pt x="40" y="58"/>
                    <a:pt x="40" y="58"/>
                  </a:cubicBezTo>
                  <a:cubicBezTo>
                    <a:pt x="40" y="53"/>
                    <a:pt x="40" y="53"/>
                    <a:pt x="40" y="53"/>
                  </a:cubicBezTo>
                  <a:cubicBezTo>
                    <a:pt x="25" y="53"/>
                    <a:pt x="25" y="53"/>
                    <a:pt x="25" y="53"/>
                  </a:cubicBezTo>
                  <a:cubicBezTo>
                    <a:pt x="25" y="58"/>
                    <a:pt x="25" y="58"/>
                    <a:pt x="25" y="58"/>
                  </a:cubicBezTo>
                  <a:cubicBezTo>
                    <a:pt x="30" y="58"/>
                    <a:pt x="30" y="58"/>
                    <a:pt x="30" y="58"/>
                  </a:cubicBezTo>
                  <a:cubicBezTo>
                    <a:pt x="30" y="65"/>
                    <a:pt x="30" y="65"/>
                    <a:pt x="30" y="65"/>
                  </a:cubicBezTo>
                  <a:cubicBezTo>
                    <a:pt x="30" y="65"/>
                    <a:pt x="30" y="65"/>
                    <a:pt x="30" y="65"/>
                  </a:cubicBezTo>
                  <a:cubicBezTo>
                    <a:pt x="25" y="65"/>
                    <a:pt x="25" y="65"/>
                    <a:pt x="25" y="65"/>
                  </a:cubicBezTo>
                  <a:cubicBezTo>
                    <a:pt x="25" y="69"/>
                    <a:pt x="25" y="69"/>
                    <a:pt x="25" y="69"/>
                  </a:cubicBezTo>
                  <a:cubicBezTo>
                    <a:pt x="30" y="69"/>
                    <a:pt x="30" y="69"/>
                    <a:pt x="30" y="69"/>
                  </a:cubicBezTo>
                  <a:cubicBezTo>
                    <a:pt x="30" y="76"/>
                    <a:pt x="30" y="76"/>
                    <a:pt x="30" y="76"/>
                  </a:cubicBezTo>
                  <a:cubicBezTo>
                    <a:pt x="30" y="76"/>
                    <a:pt x="30" y="76"/>
                    <a:pt x="30" y="76"/>
                  </a:cubicBezTo>
                  <a:cubicBezTo>
                    <a:pt x="25" y="76"/>
                    <a:pt x="25" y="76"/>
                    <a:pt x="25" y="76"/>
                  </a:cubicBezTo>
                  <a:lnTo>
                    <a:pt x="25" y="81"/>
                  </a:lnTo>
                  <a:close/>
                  <a:moveTo>
                    <a:pt x="25" y="1"/>
                  </a:moveTo>
                  <a:cubicBezTo>
                    <a:pt x="10" y="1"/>
                    <a:pt x="10" y="1"/>
                    <a:pt x="10" y="1"/>
                  </a:cubicBezTo>
                  <a:cubicBezTo>
                    <a:pt x="10" y="7"/>
                    <a:pt x="10" y="7"/>
                    <a:pt x="10" y="7"/>
                  </a:cubicBezTo>
                  <a:cubicBezTo>
                    <a:pt x="25" y="7"/>
                    <a:pt x="25" y="7"/>
                    <a:pt x="25" y="7"/>
                  </a:cubicBezTo>
                  <a:cubicBezTo>
                    <a:pt x="25" y="1"/>
                    <a:pt x="25" y="1"/>
                    <a:pt x="25" y="1"/>
                  </a:cubicBezTo>
                  <a:close/>
                  <a:moveTo>
                    <a:pt x="10" y="81"/>
                  </a:moveTo>
                  <a:cubicBezTo>
                    <a:pt x="25" y="81"/>
                    <a:pt x="25" y="81"/>
                    <a:pt x="25" y="81"/>
                  </a:cubicBezTo>
                  <a:cubicBezTo>
                    <a:pt x="25" y="76"/>
                    <a:pt x="25" y="76"/>
                    <a:pt x="25" y="76"/>
                  </a:cubicBezTo>
                  <a:cubicBezTo>
                    <a:pt x="20" y="76"/>
                    <a:pt x="20" y="76"/>
                    <a:pt x="20" y="76"/>
                  </a:cubicBezTo>
                  <a:cubicBezTo>
                    <a:pt x="20" y="69"/>
                    <a:pt x="20" y="69"/>
                    <a:pt x="20" y="69"/>
                  </a:cubicBezTo>
                  <a:cubicBezTo>
                    <a:pt x="25" y="69"/>
                    <a:pt x="25" y="69"/>
                    <a:pt x="25" y="69"/>
                  </a:cubicBezTo>
                  <a:cubicBezTo>
                    <a:pt x="25" y="65"/>
                    <a:pt x="25" y="65"/>
                    <a:pt x="25" y="65"/>
                  </a:cubicBezTo>
                  <a:cubicBezTo>
                    <a:pt x="20" y="65"/>
                    <a:pt x="20" y="65"/>
                    <a:pt x="20" y="65"/>
                  </a:cubicBezTo>
                  <a:cubicBezTo>
                    <a:pt x="20" y="58"/>
                    <a:pt x="20" y="58"/>
                    <a:pt x="20" y="58"/>
                  </a:cubicBezTo>
                  <a:cubicBezTo>
                    <a:pt x="25" y="58"/>
                    <a:pt x="25" y="58"/>
                    <a:pt x="25" y="58"/>
                  </a:cubicBezTo>
                  <a:cubicBezTo>
                    <a:pt x="25" y="53"/>
                    <a:pt x="25" y="53"/>
                    <a:pt x="25" y="53"/>
                  </a:cubicBezTo>
                  <a:cubicBezTo>
                    <a:pt x="10" y="53"/>
                    <a:pt x="10" y="53"/>
                    <a:pt x="10" y="53"/>
                  </a:cubicBezTo>
                  <a:cubicBezTo>
                    <a:pt x="10" y="58"/>
                    <a:pt x="10" y="58"/>
                    <a:pt x="10" y="58"/>
                  </a:cubicBezTo>
                  <a:cubicBezTo>
                    <a:pt x="15" y="58"/>
                    <a:pt x="15" y="58"/>
                    <a:pt x="15" y="58"/>
                  </a:cubicBezTo>
                  <a:cubicBezTo>
                    <a:pt x="15" y="65"/>
                    <a:pt x="15" y="65"/>
                    <a:pt x="15" y="65"/>
                  </a:cubicBezTo>
                  <a:cubicBezTo>
                    <a:pt x="15" y="65"/>
                    <a:pt x="15" y="65"/>
                    <a:pt x="15" y="65"/>
                  </a:cubicBezTo>
                  <a:cubicBezTo>
                    <a:pt x="10" y="65"/>
                    <a:pt x="10" y="65"/>
                    <a:pt x="10" y="65"/>
                  </a:cubicBezTo>
                  <a:cubicBezTo>
                    <a:pt x="10" y="69"/>
                    <a:pt x="10" y="69"/>
                    <a:pt x="10" y="69"/>
                  </a:cubicBezTo>
                  <a:cubicBezTo>
                    <a:pt x="15" y="69"/>
                    <a:pt x="15" y="69"/>
                    <a:pt x="15" y="69"/>
                  </a:cubicBezTo>
                  <a:cubicBezTo>
                    <a:pt x="15" y="76"/>
                    <a:pt x="15" y="76"/>
                    <a:pt x="15" y="76"/>
                  </a:cubicBezTo>
                  <a:cubicBezTo>
                    <a:pt x="15" y="76"/>
                    <a:pt x="15" y="76"/>
                    <a:pt x="15" y="76"/>
                  </a:cubicBezTo>
                  <a:cubicBezTo>
                    <a:pt x="10" y="76"/>
                    <a:pt x="10" y="76"/>
                    <a:pt x="10" y="76"/>
                  </a:cubicBezTo>
                  <a:lnTo>
                    <a:pt x="10" y="81"/>
                  </a:lnTo>
                  <a:close/>
                  <a:moveTo>
                    <a:pt x="10" y="1"/>
                  </a:moveTo>
                  <a:cubicBezTo>
                    <a:pt x="0" y="1"/>
                    <a:pt x="0" y="1"/>
                    <a:pt x="0" y="1"/>
                  </a:cubicBezTo>
                  <a:cubicBezTo>
                    <a:pt x="0" y="70"/>
                    <a:pt x="0" y="70"/>
                    <a:pt x="0" y="70"/>
                  </a:cubicBezTo>
                  <a:cubicBezTo>
                    <a:pt x="0" y="74"/>
                    <a:pt x="1" y="78"/>
                    <a:pt x="1" y="81"/>
                  </a:cubicBezTo>
                  <a:cubicBezTo>
                    <a:pt x="10" y="81"/>
                    <a:pt x="10" y="81"/>
                    <a:pt x="10" y="81"/>
                  </a:cubicBezTo>
                  <a:cubicBezTo>
                    <a:pt x="10" y="76"/>
                    <a:pt x="10" y="76"/>
                    <a:pt x="10" y="76"/>
                  </a:cubicBezTo>
                  <a:cubicBezTo>
                    <a:pt x="5" y="76"/>
                    <a:pt x="5" y="76"/>
                    <a:pt x="5" y="76"/>
                  </a:cubicBezTo>
                  <a:cubicBezTo>
                    <a:pt x="5" y="69"/>
                    <a:pt x="5" y="69"/>
                    <a:pt x="5" y="69"/>
                  </a:cubicBezTo>
                  <a:cubicBezTo>
                    <a:pt x="10" y="69"/>
                    <a:pt x="10" y="69"/>
                    <a:pt x="10" y="69"/>
                  </a:cubicBezTo>
                  <a:cubicBezTo>
                    <a:pt x="10" y="65"/>
                    <a:pt x="10" y="65"/>
                    <a:pt x="10" y="65"/>
                  </a:cubicBezTo>
                  <a:cubicBezTo>
                    <a:pt x="5" y="65"/>
                    <a:pt x="5" y="65"/>
                    <a:pt x="5" y="65"/>
                  </a:cubicBezTo>
                  <a:cubicBezTo>
                    <a:pt x="5" y="58"/>
                    <a:pt x="5" y="58"/>
                    <a:pt x="5" y="58"/>
                  </a:cubicBezTo>
                  <a:cubicBezTo>
                    <a:pt x="10" y="58"/>
                    <a:pt x="10" y="58"/>
                    <a:pt x="10" y="58"/>
                  </a:cubicBezTo>
                  <a:cubicBezTo>
                    <a:pt x="10" y="53"/>
                    <a:pt x="10" y="53"/>
                    <a:pt x="10" y="53"/>
                  </a:cubicBezTo>
                  <a:cubicBezTo>
                    <a:pt x="5" y="53"/>
                    <a:pt x="5" y="53"/>
                    <a:pt x="5" y="53"/>
                  </a:cubicBezTo>
                  <a:cubicBezTo>
                    <a:pt x="5" y="7"/>
                    <a:pt x="5" y="7"/>
                    <a:pt x="5" y="7"/>
                  </a:cubicBezTo>
                  <a:cubicBezTo>
                    <a:pt x="10" y="7"/>
                    <a:pt x="10" y="7"/>
                    <a:pt x="10" y="7"/>
                  </a:cubicBezTo>
                  <a:lnTo>
                    <a:pt x="10" y="1"/>
                  </a:lnTo>
                  <a:close/>
                </a:path>
              </a:pathLst>
            </a:custGeom>
            <a:solidFill>
              <a:schemeClr val="bg1">
                <a:lumMod val="95000"/>
              </a:schemeClr>
            </a:solidFill>
            <a:ln>
              <a:noFill/>
            </a:ln>
          </p:spPr>
          <p:txBody>
            <a:bodyPr anchor="ctr"/>
            <a:lstStyle/>
            <a:p>
              <a:pPr algn="ctr"/>
              <a:endParaRPr/>
            </a:p>
          </p:txBody>
        </p:sp>
        <p:sp>
          <p:nvSpPr>
            <p:cNvPr id="560" name="išlíďé">
              <a:extLst>
                <a:ext uri="{FF2B5EF4-FFF2-40B4-BE49-F238E27FC236}">
                  <a16:creationId xmlns:a16="http://schemas.microsoft.com/office/drawing/2014/main" id="{745267E9-9338-4300-B27B-35B2D7116368}"/>
                </a:ext>
              </a:extLst>
            </p:cNvPr>
            <p:cNvSpPr/>
            <p:nvPr/>
          </p:nvSpPr>
          <p:spPr bwMode="auto">
            <a:xfrm>
              <a:off x="9067173" y="2149776"/>
              <a:ext cx="183405" cy="79054"/>
            </a:xfrm>
            <a:custGeom>
              <a:avLst/>
              <a:gdLst>
                <a:gd name="T0" fmla="*/ 0 w 116"/>
                <a:gd name="T1" fmla="*/ 28 h 50"/>
                <a:gd name="T2" fmla="*/ 44 w 116"/>
                <a:gd name="T3" fmla="*/ 50 h 50"/>
                <a:gd name="T4" fmla="*/ 116 w 116"/>
                <a:gd name="T5" fmla="*/ 50 h 50"/>
                <a:gd name="T6" fmla="*/ 15 w 116"/>
                <a:gd name="T7" fmla="*/ 0 h 50"/>
                <a:gd name="T8" fmla="*/ 0 w 116"/>
                <a:gd name="T9" fmla="*/ 28 h 50"/>
              </a:gdLst>
              <a:ahLst/>
              <a:cxnLst>
                <a:cxn ang="0">
                  <a:pos x="T0" y="T1"/>
                </a:cxn>
                <a:cxn ang="0">
                  <a:pos x="T2" y="T3"/>
                </a:cxn>
                <a:cxn ang="0">
                  <a:pos x="T4" y="T5"/>
                </a:cxn>
                <a:cxn ang="0">
                  <a:pos x="T6" y="T7"/>
                </a:cxn>
                <a:cxn ang="0">
                  <a:pos x="T8" y="T9"/>
                </a:cxn>
              </a:cxnLst>
              <a:rect l="0" t="0" r="r" b="b"/>
              <a:pathLst>
                <a:path w="116" h="50">
                  <a:moveTo>
                    <a:pt x="0" y="28"/>
                  </a:moveTo>
                  <a:lnTo>
                    <a:pt x="44" y="50"/>
                  </a:lnTo>
                  <a:lnTo>
                    <a:pt x="116" y="50"/>
                  </a:lnTo>
                  <a:lnTo>
                    <a:pt x="15" y="0"/>
                  </a:lnTo>
                  <a:lnTo>
                    <a:pt x="0" y="28"/>
                  </a:lnTo>
                  <a:close/>
                </a:path>
              </a:pathLst>
            </a:custGeom>
            <a:solidFill>
              <a:schemeClr val="bg1">
                <a:lumMod val="95000"/>
              </a:schemeClr>
            </a:solidFill>
            <a:ln>
              <a:noFill/>
            </a:ln>
          </p:spPr>
          <p:txBody>
            <a:bodyPr anchor="ctr"/>
            <a:lstStyle/>
            <a:p>
              <a:pPr algn="ctr"/>
              <a:endParaRPr/>
            </a:p>
          </p:txBody>
        </p:sp>
        <p:sp>
          <p:nvSpPr>
            <p:cNvPr id="561" name="isḷîḓe">
              <a:extLst>
                <a:ext uri="{FF2B5EF4-FFF2-40B4-BE49-F238E27FC236}">
                  <a16:creationId xmlns:a16="http://schemas.microsoft.com/office/drawing/2014/main" id="{7FDE54E5-99CA-4BDE-9832-DE114A4DFD70}"/>
                </a:ext>
              </a:extLst>
            </p:cNvPr>
            <p:cNvSpPr/>
            <p:nvPr/>
          </p:nvSpPr>
          <p:spPr bwMode="auto">
            <a:xfrm>
              <a:off x="9067173" y="2239897"/>
              <a:ext cx="450606" cy="227674"/>
            </a:xfrm>
            <a:custGeom>
              <a:avLst/>
              <a:gdLst>
                <a:gd name="T0" fmla="*/ 56 w 79"/>
                <a:gd name="T1" fmla="*/ 40 h 40"/>
                <a:gd name="T2" fmla="*/ 64 w 79"/>
                <a:gd name="T3" fmla="*/ 40 h 40"/>
                <a:gd name="T4" fmla="*/ 64 w 79"/>
                <a:gd name="T5" fmla="*/ 32 h 40"/>
                <a:gd name="T6" fmla="*/ 79 w 79"/>
                <a:gd name="T7" fmla="*/ 32 h 40"/>
                <a:gd name="T8" fmla="*/ 79 w 79"/>
                <a:gd name="T9" fmla="*/ 8 h 40"/>
                <a:gd name="T10" fmla="*/ 64 w 79"/>
                <a:gd name="T11" fmla="*/ 8 h 40"/>
                <a:gd name="T12" fmla="*/ 64 w 79"/>
                <a:gd name="T13" fmla="*/ 0 h 40"/>
                <a:gd name="T14" fmla="*/ 37 w 79"/>
                <a:gd name="T15" fmla="*/ 0 h 40"/>
                <a:gd name="T16" fmla="*/ 17 w 79"/>
                <a:gd name="T17" fmla="*/ 0 h 40"/>
                <a:gd name="T18" fmla="*/ 0 w 79"/>
                <a:gd name="T19" fmla="*/ 0 h 40"/>
                <a:gd name="T20" fmla="*/ 0 w 79"/>
                <a:gd name="T21" fmla="*/ 2 h 40"/>
                <a:gd name="T22" fmla="*/ 24 w 79"/>
                <a:gd name="T23" fmla="*/ 16 h 40"/>
                <a:gd name="T24" fmla="*/ 48 w 79"/>
                <a:gd name="T25" fmla="*/ 16 h 40"/>
                <a:gd name="T26" fmla="*/ 48 w 79"/>
                <a:gd name="T27" fmla="*/ 25 h 40"/>
                <a:gd name="T28" fmla="*/ 36 w 79"/>
                <a:gd name="T29" fmla="*/ 25 h 40"/>
                <a:gd name="T30" fmla="*/ 56 w 79"/>
                <a:gd name="T3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40">
                  <a:moveTo>
                    <a:pt x="56" y="40"/>
                  </a:moveTo>
                  <a:cubicBezTo>
                    <a:pt x="64" y="40"/>
                    <a:pt x="64" y="40"/>
                    <a:pt x="64" y="40"/>
                  </a:cubicBezTo>
                  <a:cubicBezTo>
                    <a:pt x="64" y="32"/>
                    <a:pt x="64" y="32"/>
                    <a:pt x="64" y="32"/>
                  </a:cubicBezTo>
                  <a:cubicBezTo>
                    <a:pt x="79" y="32"/>
                    <a:pt x="79" y="32"/>
                    <a:pt x="79" y="32"/>
                  </a:cubicBezTo>
                  <a:cubicBezTo>
                    <a:pt x="79" y="8"/>
                    <a:pt x="79" y="8"/>
                    <a:pt x="79" y="8"/>
                  </a:cubicBezTo>
                  <a:cubicBezTo>
                    <a:pt x="64" y="8"/>
                    <a:pt x="64" y="8"/>
                    <a:pt x="64" y="8"/>
                  </a:cubicBezTo>
                  <a:cubicBezTo>
                    <a:pt x="64" y="0"/>
                    <a:pt x="64" y="0"/>
                    <a:pt x="64" y="0"/>
                  </a:cubicBezTo>
                  <a:cubicBezTo>
                    <a:pt x="37" y="0"/>
                    <a:pt x="37" y="0"/>
                    <a:pt x="37" y="0"/>
                  </a:cubicBezTo>
                  <a:cubicBezTo>
                    <a:pt x="17" y="0"/>
                    <a:pt x="17" y="0"/>
                    <a:pt x="17" y="0"/>
                  </a:cubicBezTo>
                  <a:cubicBezTo>
                    <a:pt x="0" y="0"/>
                    <a:pt x="0" y="0"/>
                    <a:pt x="0" y="0"/>
                  </a:cubicBezTo>
                  <a:cubicBezTo>
                    <a:pt x="0" y="2"/>
                    <a:pt x="0" y="2"/>
                    <a:pt x="0" y="2"/>
                  </a:cubicBezTo>
                  <a:cubicBezTo>
                    <a:pt x="8" y="6"/>
                    <a:pt x="16" y="11"/>
                    <a:pt x="24" y="16"/>
                  </a:cubicBezTo>
                  <a:cubicBezTo>
                    <a:pt x="48" y="16"/>
                    <a:pt x="48" y="16"/>
                    <a:pt x="48" y="16"/>
                  </a:cubicBezTo>
                  <a:cubicBezTo>
                    <a:pt x="48" y="25"/>
                    <a:pt x="48" y="25"/>
                    <a:pt x="48" y="25"/>
                  </a:cubicBezTo>
                  <a:cubicBezTo>
                    <a:pt x="36" y="25"/>
                    <a:pt x="36" y="25"/>
                    <a:pt x="36" y="25"/>
                  </a:cubicBezTo>
                  <a:cubicBezTo>
                    <a:pt x="43" y="30"/>
                    <a:pt x="50" y="35"/>
                    <a:pt x="56" y="40"/>
                  </a:cubicBezTo>
                  <a:close/>
                </a:path>
              </a:pathLst>
            </a:custGeom>
            <a:solidFill>
              <a:schemeClr val="bg1">
                <a:lumMod val="95000"/>
              </a:schemeClr>
            </a:solidFill>
            <a:ln>
              <a:noFill/>
            </a:ln>
          </p:spPr>
          <p:txBody>
            <a:bodyPr anchor="ctr"/>
            <a:lstStyle/>
            <a:p>
              <a:pPr algn="ctr"/>
              <a:endParaRPr/>
            </a:p>
          </p:txBody>
        </p:sp>
        <p:sp>
          <p:nvSpPr>
            <p:cNvPr id="562" name="ïşlïḓè">
              <a:extLst>
                <a:ext uri="{FF2B5EF4-FFF2-40B4-BE49-F238E27FC236}">
                  <a16:creationId xmlns:a16="http://schemas.microsoft.com/office/drawing/2014/main" id="{D4FEE308-A2B4-4EA9-BC51-EDB8156FEEAD}"/>
                </a:ext>
              </a:extLst>
            </p:cNvPr>
            <p:cNvSpPr/>
            <p:nvPr/>
          </p:nvSpPr>
          <p:spPr bwMode="auto">
            <a:xfrm>
              <a:off x="7905085" y="5681891"/>
              <a:ext cx="382620" cy="102770"/>
            </a:xfrm>
            <a:custGeom>
              <a:avLst/>
              <a:gdLst>
                <a:gd name="T0" fmla="*/ 33 w 242"/>
                <a:gd name="T1" fmla="*/ 65 h 65"/>
                <a:gd name="T2" fmla="*/ 36 w 242"/>
                <a:gd name="T3" fmla="*/ 65 h 65"/>
                <a:gd name="T4" fmla="*/ 202 w 242"/>
                <a:gd name="T5" fmla="*/ 65 h 65"/>
                <a:gd name="T6" fmla="*/ 206 w 242"/>
                <a:gd name="T7" fmla="*/ 65 h 65"/>
                <a:gd name="T8" fmla="*/ 242 w 242"/>
                <a:gd name="T9" fmla="*/ 0 h 65"/>
                <a:gd name="T10" fmla="*/ 238 w 242"/>
                <a:gd name="T11" fmla="*/ 0 h 65"/>
                <a:gd name="T12" fmla="*/ 206 w 242"/>
                <a:gd name="T13" fmla="*/ 0 h 65"/>
                <a:gd name="T14" fmla="*/ 177 w 242"/>
                <a:gd name="T15" fmla="*/ 0 h 65"/>
                <a:gd name="T16" fmla="*/ 65 w 242"/>
                <a:gd name="T17" fmla="*/ 0 h 65"/>
                <a:gd name="T18" fmla="*/ 36 w 242"/>
                <a:gd name="T19" fmla="*/ 0 h 65"/>
                <a:gd name="T20" fmla="*/ 0 w 242"/>
                <a:gd name="T21" fmla="*/ 0 h 65"/>
                <a:gd name="T22" fmla="*/ 33 w 242"/>
                <a:gd name="T2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2" h="65">
                  <a:moveTo>
                    <a:pt x="33" y="65"/>
                  </a:moveTo>
                  <a:lnTo>
                    <a:pt x="36" y="65"/>
                  </a:lnTo>
                  <a:lnTo>
                    <a:pt x="202" y="65"/>
                  </a:lnTo>
                  <a:lnTo>
                    <a:pt x="206" y="65"/>
                  </a:lnTo>
                  <a:lnTo>
                    <a:pt x="242" y="0"/>
                  </a:lnTo>
                  <a:lnTo>
                    <a:pt x="238" y="0"/>
                  </a:lnTo>
                  <a:lnTo>
                    <a:pt x="206" y="0"/>
                  </a:lnTo>
                  <a:lnTo>
                    <a:pt x="177" y="0"/>
                  </a:lnTo>
                  <a:lnTo>
                    <a:pt x="65" y="0"/>
                  </a:lnTo>
                  <a:lnTo>
                    <a:pt x="36" y="0"/>
                  </a:lnTo>
                  <a:lnTo>
                    <a:pt x="0" y="0"/>
                  </a:lnTo>
                  <a:lnTo>
                    <a:pt x="33" y="65"/>
                  </a:lnTo>
                  <a:close/>
                </a:path>
              </a:pathLst>
            </a:custGeom>
            <a:solidFill>
              <a:schemeClr val="bg1">
                <a:lumMod val="95000"/>
              </a:schemeClr>
            </a:solidFill>
            <a:ln>
              <a:noFill/>
            </a:ln>
          </p:spPr>
          <p:txBody>
            <a:bodyPr anchor="ctr"/>
            <a:lstStyle/>
            <a:p>
              <a:pPr algn="ctr"/>
              <a:endParaRPr/>
            </a:p>
          </p:txBody>
        </p:sp>
        <p:sp>
          <p:nvSpPr>
            <p:cNvPr id="563" name="îş1îḓe">
              <a:extLst>
                <a:ext uri="{FF2B5EF4-FFF2-40B4-BE49-F238E27FC236}">
                  <a16:creationId xmlns:a16="http://schemas.microsoft.com/office/drawing/2014/main" id="{F125B05A-4F79-4B77-8C33-1295E0F377A2}"/>
                </a:ext>
              </a:extLst>
            </p:cNvPr>
            <p:cNvSpPr/>
            <p:nvPr/>
          </p:nvSpPr>
          <p:spPr bwMode="auto">
            <a:xfrm>
              <a:off x="7900342" y="5705607"/>
              <a:ext cx="381038" cy="181823"/>
            </a:xfrm>
            <a:custGeom>
              <a:avLst/>
              <a:gdLst>
                <a:gd name="T0" fmla="*/ 0 w 67"/>
                <a:gd name="T1" fmla="*/ 32 h 32"/>
                <a:gd name="T2" fmla="*/ 67 w 67"/>
                <a:gd name="T3" fmla="*/ 32 h 32"/>
                <a:gd name="T4" fmla="*/ 67 w 67"/>
                <a:gd name="T5" fmla="*/ 0 h 32"/>
                <a:gd name="T6" fmla="*/ 60 w 67"/>
                <a:gd name="T7" fmla="*/ 15 h 32"/>
                <a:gd name="T8" fmla="*/ 59 w 67"/>
                <a:gd name="T9" fmla="*/ 16 h 32"/>
                <a:gd name="T10" fmla="*/ 58 w 67"/>
                <a:gd name="T11" fmla="*/ 16 h 32"/>
                <a:gd name="T12" fmla="*/ 56 w 67"/>
                <a:gd name="T13" fmla="*/ 16 h 32"/>
                <a:gd name="T14" fmla="*/ 39 w 67"/>
                <a:gd name="T15" fmla="*/ 16 h 32"/>
                <a:gd name="T16" fmla="*/ 39 w 67"/>
                <a:gd name="T17" fmla="*/ 17 h 32"/>
                <a:gd name="T18" fmla="*/ 39 w 67"/>
                <a:gd name="T19" fmla="*/ 20 h 32"/>
                <a:gd name="T20" fmla="*/ 34 w 67"/>
                <a:gd name="T21" fmla="*/ 22 h 32"/>
                <a:gd name="T22" fmla="*/ 30 w 67"/>
                <a:gd name="T23" fmla="*/ 20 h 32"/>
                <a:gd name="T24" fmla="*/ 29 w 67"/>
                <a:gd name="T25" fmla="*/ 17 h 32"/>
                <a:gd name="T26" fmla="*/ 29 w 67"/>
                <a:gd name="T27" fmla="*/ 16 h 32"/>
                <a:gd name="T28" fmla="*/ 12 w 67"/>
                <a:gd name="T29" fmla="*/ 16 h 32"/>
                <a:gd name="T30" fmla="*/ 10 w 67"/>
                <a:gd name="T31" fmla="*/ 16 h 32"/>
                <a:gd name="T32" fmla="*/ 9 w 67"/>
                <a:gd name="T33" fmla="*/ 16 h 32"/>
                <a:gd name="T34" fmla="*/ 8 w 67"/>
                <a:gd name="T35" fmla="*/ 15 h 32"/>
                <a:gd name="T36" fmla="*/ 0 w 67"/>
                <a:gd name="T37" fmla="*/ 1 h 32"/>
                <a:gd name="T38" fmla="*/ 0 w 67"/>
                <a:gd name="T3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32">
                  <a:moveTo>
                    <a:pt x="0" y="32"/>
                  </a:moveTo>
                  <a:cubicBezTo>
                    <a:pt x="67" y="32"/>
                    <a:pt x="67" y="32"/>
                    <a:pt x="67" y="32"/>
                  </a:cubicBezTo>
                  <a:cubicBezTo>
                    <a:pt x="67" y="0"/>
                    <a:pt x="67" y="0"/>
                    <a:pt x="67" y="0"/>
                  </a:cubicBezTo>
                  <a:cubicBezTo>
                    <a:pt x="60" y="15"/>
                    <a:pt x="60" y="15"/>
                    <a:pt x="60" y="15"/>
                  </a:cubicBezTo>
                  <a:cubicBezTo>
                    <a:pt x="59" y="16"/>
                    <a:pt x="59" y="16"/>
                    <a:pt x="59" y="16"/>
                  </a:cubicBezTo>
                  <a:cubicBezTo>
                    <a:pt x="58" y="16"/>
                    <a:pt x="58" y="16"/>
                    <a:pt x="58" y="16"/>
                  </a:cubicBezTo>
                  <a:cubicBezTo>
                    <a:pt x="56" y="16"/>
                    <a:pt x="56" y="16"/>
                    <a:pt x="56" y="16"/>
                  </a:cubicBezTo>
                  <a:cubicBezTo>
                    <a:pt x="39" y="16"/>
                    <a:pt x="39" y="16"/>
                    <a:pt x="39" y="16"/>
                  </a:cubicBezTo>
                  <a:cubicBezTo>
                    <a:pt x="39" y="16"/>
                    <a:pt x="39" y="17"/>
                    <a:pt x="39" y="17"/>
                  </a:cubicBezTo>
                  <a:cubicBezTo>
                    <a:pt x="39" y="18"/>
                    <a:pt x="39" y="19"/>
                    <a:pt x="39" y="20"/>
                  </a:cubicBezTo>
                  <a:cubicBezTo>
                    <a:pt x="38" y="21"/>
                    <a:pt x="36" y="22"/>
                    <a:pt x="34" y="22"/>
                  </a:cubicBezTo>
                  <a:cubicBezTo>
                    <a:pt x="32" y="22"/>
                    <a:pt x="31" y="21"/>
                    <a:pt x="30" y="20"/>
                  </a:cubicBezTo>
                  <a:cubicBezTo>
                    <a:pt x="29" y="19"/>
                    <a:pt x="29" y="18"/>
                    <a:pt x="29" y="17"/>
                  </a:cubicBezTo>
                  <a:cubicBezTo>
                    <a:pt x="29" y="17"/>
                    <a:pt x="29" y="16"/>
                    <a:pt x="29" y="16"/>
                  </a:cubicBezTo>
                  <a:cubicBezTo>
                    <a:pt x="12" y="16"/>
                    <a:pt x="12" y="16"/>
                    <a:pt x="12" y="16"/>
                  </a:cubicBezTo>
                  <a:cubicBezTo>
                    <a:pt x="10" y="16"/>
                    <a:pt x="10" y="16"/>
                    <a:pt x="10" y="16"/>
                  </a:cubicBezTo>
                  <a:cubicBezTo>
                    <a:pt x="9" y="16"/>
                    <a:pt x="9" y="16"/>
                    <a:pt x="9" y="16"/>
                  </a:cubicBezTo>
                  <a:cubicBezTo>
                    <a:pt x="8" y="15"/>
                    <a:pt x="8" y="15"/>
                    <a:pt x="8" y="15"/>
                  </a:cubicBezTo>
                  <a:cubicBezTo>
                    <a:pt x="0" y="1"/>
                    <a:pt x="0" y="1"/>
                    <a:pt x="0" y="1"/>
                  </a:cubicBezTo>
                  <a:lnTo>
                    <a:pt x="0" y="32"/>
                  </a:lnTo>
                  <a:close/>
                </a:path>
              </a:pathLst>
            </a:custGeom>
            <a:solidFill>
              <a:schemeClr val="bg1">
                <a:lumMod val="95000"/>
              </a:schemeClr>
            </a:solidFill>
            <a:ln>
              <a:noFill/>
            </a:ln>
          </p:spPr>
          <p:txBody>
            <a:bodyPr anchor="ctr"/>
            <a:lstStyle/>
            <a:p>
              <a:pPr algn="ctr"/>
              <a:endParaRPr/>
            </a:p>
          </p:txBody>
        </p:sp>
        <p:sp>
          <p:nvSpPr>
            <p:cNvPr id="564" name="íṧļíḓè">
              <a:extLst>
                <a:ext uri="{FF2B5EF4-FFF2-40B4-BE49-F238E27FC236}">
                  <a16:creationId xmlns:a16="http://schemas.microsoft.com/office/drawing/2014/main" id="{01D79031-60ED-4C80-81EC-68675A15D364}"/>
                </a:ext>
              </a:extLst>
            </p:cNvPr>
            <p:cNvSpPr/>
            <p:nvPr/>
          </p:nvSpPr>
          <p:spPr bwMode="auto">
            <a:xfrm>
              <a:off x="7962004" y="5545920"/>
              <a:ext cx="268782" cy="124905"/>
            </a:xfrm>
            <a:custGeom>
              <a:avLst/>
              <a:gdLst>
                <a:gd name="T0" fmla="*/ 47 w 47"/>
                <a:gd name="T1" fmla="*/ 22 h 22"/>
                <a:gd name="T2" fmla="*/ 47 w 47"/>
                <a:gd name="T3" fmla="*/ 10 h 22"/>
                <a:gd name="T4" fmla="*/ 38 w 47"/>
                <a:gd name="T5" fmla="*/ 0 h 22"/>
                <a:gd name="T6" fmla="*/ 9 w 47"/>
                <a:gd name="T7" fmla="*/ 0 h 22"/>
                <a:gd name="T8" fmla="*/ 0 w 47"/>
                <a:gd name="T9" fmla="*/ 10 h 22"/>
                <a:gd name="T10" fmla="*/ 0 w 47"/>
                <a:gd name="T11" fmla="*/ 22 h 22"/>
                <a:gd name="T12" fmla="*/ 8 w 47"/>
                <a:gd name="T13" fmla="*/ 22 h 22"/>
                <a:gd name="T14" fmla="*/ 8 w 47"/>
                <a:gd name="T15" fmla="*/ 10 h 22"/>
                <a:gd name="T16" fmla="*/ 9 w 47"/>
                <a:gd name="T17" fmla="*/ 8 h 22"/>
                <a:gd name="T18" fmla="*/ 38 w 47"/>
                <a:gd name="T19" fmla="*/ 8 h 22"/>
                <a:gd name="T20" fmla="*/ 39 w 47"/>
                <a:gd name="T21" fmla="*/ 10 h 22"/>
                <a:gd name="T22" fmla="*/ 39 w 47"/>
                <a:gd name="T23" fmla="*/ 22 h 22"/>
                <a:gd name="T24" fmla="*/ 47 w 47"/>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22">
                  <a:moveTo>
                    <a:pt x="47" y="22"/>
                  </a:moveTo>
                  <a:cubicBezTo>
                    <a:pt x="47" y="10"/>
                    <a:pt x="47" y="10"/>
                    <a:pt x="47" y="10"/>
                  </a:cubicBezTo>
                  <a:cubicBezTo>
                    <a:pt x="47" y="5"/>
                    <a:pt x="43" y="0"/>
                    <a:pt x="38" y="0"/>
                  </a:cubicBezTo>
                  <a:cubicBezTo>
                    <a:pt x="9" y="0"/>
                    <a:pt x="9" y="0"/>
                    <a:pt x="9" y="0"/>
                  </a:cubicBezTo>
                  <a:cubicBezTo>
                    <a:pt x="4" y="0"/>
                    <a:pt x="0" y="5"/>
                    <a:pt x="0" y="10"/>
                  </a:cubicBezTo>
                  <a:cubicBezTo>
                    <a:pt x="0" y="22"/>
                    <a:pt x="0" y="22"/>
                    <a:pt x="0" y="22"/>
                  </a:cubicBezTo>
                  <a:cubicBezTo>
                    <a:pt x="8" y="22"/>
                    <a:pt x="8" y="22"/>
                    <a:pt x="8" y="22"/>
                  </a:cubicBezTo>
                  <a:cubicBezTo>
                    <a:pt x="8" y="10"/>
                    <a:pt x="8" y="10"/>
                    <a:pt x="8" y="10"/>
                  </a:cubicBezTo>
                  <a:cubicBezTo>
                    <a:pt x="8" y="9"/>
                    <a:pt x="8" y="8"/>
                    <a:pt x="9" y="8"/>
                  </a:cubicBezTo>
                  <a:cubicBezTo>
                    <a:pt x="38" y="8"/>
                    <a:pt x="38" y="8"/>
                    <a:pt x="38" y="8"/>
                  </a:cubicBezTo>
                  <a:cubicBezTo>
                    <a:pt x="38" y="8"/>
                    <a:pt x="39" y="9"/>
                    <a:pt x="39" y="10"/>
                  </a:cubicBezTo>
                  <a:cubicBezTo>
                    <a:pt x="39" y="22"/>
                    <a:pt x="39" y="22"/>
                    <a:pt x="39" y="22"/>
                  </a:cubicBezTo>
                  <a:lnTo>
                    <a:pt x="47" y="22"/>
                  </a:lnTo>
                  <a:close/>
                </a:path>
              </a:pathLst>
            </a:custGeom>
            <a:solidFill>
              <a:schemeClr val="bg1">
                <a:lumMod val="95000"/>
              </a:schemeClr>
            </a:solidFill>
            <a:ln>
              <a:noFill/>
            </a:ln>
          </p:spPr>
          <p:txBody>
            <a:bodyPr anchor="ctr"/>
            <a:lstStyle/>
            <a:p>
              <a:pPr algn="ctr"/>
              <a:endParaRPr/>
            </a:p>
          </p:txBody>
        </p:sp>
        <p:sp>
          <p:nvSpPr>
            <p:cNvPr id="565" name="î$líḍè">
              <a:extLst>
                <a:ext uri="{FF2B5EF4-FFF2-40B4-BE49-F238E27FC236}">
                  <a16:creationId xmlns:a16="http://schemas.microsoft.com/office/drawing/2014/main" id="{594BAB98-E360-43DD-8487-36DE6C4E8D33}"/>
                </a:ext>
              </a:extLst>
            </p:cNvPr>
            <p:cNvSpPr/>
            <p:nvPr/>
          </p:nvSpPr>
          <p:spPr bwMode="auto">
            <a:xfrm>
              <a:off x="6891618" y="2047006"/>
              <a:ext cx="398430" cy="398430"/>
            </a:xfrm>
            <a:custGeom>
              <a:avLst/>
              <a:gdLst>
                <a:gd name="T0" fmla="*/ 35 w 70"/>
                <a:gd name="T1" fmla="*/ 70 h 70"/>
                <a:gd name="T2" fmla="*/ 46 w 70"/>
                <a:gd name="T3" fmla="*/ 68 h 70"/>
                <a:gd name="T4" fmla="*/ 63 w 70"/>
                <a:gd name="T5" fmla="*/ 55 h 70"/>
                <a:gd name="T6" fmla="*/ 70 w 70"/>
                <a:gd name="T7" fmla="*/ 35 h 70"/>
                <a:gd name="T8" fmla="*/ 35 w 70"/>
                <a:gd name="T9" fmla="*/ 0 h 70"/>
                <a:gd name="T10" fmla="*/ 35 w 70"/>
                <a:gd name="T11" fmla="*/ 24 h 70"/>
                <a:gd name="T12" fmla="*/ 45 w 70"/>
                <a:gd name="T13" fmla="*/ 35 h 70"/>
                <a:gd name="T14" fmla="*/ 35 w 70"/>
                <a:gd name="T15" fmla="*/ 45 h 70"/>
                <a:gd name="T16" fmla="*/ 35 w 70"/>
                <a:gd name="T17" fmla="*/ 70 h 70"/>
                <a:gd name="T18" fmla="*/ 35 w 70"/>
                <a:gd name="T19" fmla="*/ 0 h 70"/>
                <a:gd name="T20" fmla="*/ 0 w 70"/>
                <a:gd name="T21" fmla="*/ 35 h 70"/>
                <a:gd name="T22" fmla="*/ 35 w 70"/>
                <a:gd name="T23" fmla="*/ 70 h 70"/>
                <a:gd name="T24" fmla="*/ 35 w 70"/>
                <a:gd name="T25" fmla="*/ 70 h 70"/>
                <a:gd name="T26" fmla="*/ 35 w 70"/>
                <a:gd name="T27" fmla="*/ 45 h 70"/>
                <a:gd name="T28" fmla="*/ 35 w 70"/>
                <a:gd name="T29" fmla="*/ 45 h 70"/>
                <a:gd name="T30" fmla="*/ 35 w 70"/>
                <a:gd name="T31" fmla="*/ 45 h 70"/>
                <a:gd name="T32" fmla="*/ 25 w 70"/>
                <a:gd name="T33" fmla="*/ 35 h 70"/>
                <a:gd name="T34" fmla="*/ 35 w 70"/>
                <a:gd name="T35" fmla="*/ 24 h 70"/>
                <a:gd name="T36" fmla="*/ 35 w 70"/>
                <a:gd name="T37" fmla="*/ 24 h 70"/>
                <a:gd name="T38" fmla="*/ 35 w 70"/>
                <a:gd name="T3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0">
                  <a:moveTo>
                    <a:pt x="35" y="70"/>
                  </a:moveTo>
                  <a:cubicBezTo>
                    <a:pt x="39" y="70"/>
                    <a:pt x="43" y="69"/>
                    <a:pt x="46" y="68"/>
                  </a:cubicBezTo>
                  <a:cubicBezTo>
                    <a:pt x="52" y="63"/>
                    <a:pt x="57" y="59"/>
                    <a:pt x="63" y="55"/>
                  </a:cubicBezTo>
                  <a:cubicBezTo>
                    <a:pt x="67" y="49"/>
                    <a:pt x="70" y="42"/>
                    <a:pt x="70" y="35"/>
                  </a:cubicBezTo>
                  <a:cubicBezTo>
                    <a:pt x="70" y="15"/>
                    <a:pt x="54" y="0"/>
                    <a:pt x="35" y="0"/>
                  </a:cubicBezTo>
                  <a:cubicBezTo>
                    <a:pt x="35" y="24"/>
                    <a:pt x="35" y="24"/>
                    <a:pt x="35" y="24"/>
                  </a:cubicBezTo>
                  <a:cubicBezTo>
                    <a:pt x="40" y="24"/>
                    <a:pt x="45" y="29"/>
                    <a:pt x="45" y="35"/>
                  </a:cubicBezTo>
                  <a:cubicBezTo>
                    <a:pt x="45" y="40"/>
                    <a:pt x="40" y="45"/>
                    <a:pt x="35" y="45"/>
                  </a:cubicBezTo>
                  <a:lnTo>
                    <a:pt x="35" y="70"/>
                  </a:lnTo>
                  <a:close/>
                  <a:moveTo>
                    <a:pt x="35" y="0"/>
                  </a:moveTo>
                  <a:cubicBezTo>
                    <a:pt x="15" y="0"/>
                    <a:pt x="0" y="15"/>
                    <a:pt x="0" y="35"/>
                  </a:cubicBezTo>
                  <a:cubicBezTo>
                    <a:pt x="0" y="54"/>
                    <a:pt x="15" y="70"/>
                    <a:pt x="35" y="70"/>
                  </a:cubicBezTo>
                  <a:cubicBezTo>
                    <a:pt x="35" y="70"/>
                    <a:pt x="35" y="70"/>
                    <a:pt x="35" y="70"/>
                  </a:cubicBezTo>
                  <a:cubicBezTo>
                    <a:pt x="35" y="45"/>
                    <a:pt x="35" y="45"/>
                    <a:pt x="35" y="45"/>
                  </a:cubicBezTo>
                  <a:cubicBezTo>
                    <a:pt x="35" y="45"/>
                    <a:pt x="35" y="45"/>
                    <a:pt x="35" y="45"/>
                  </a:cubicBezTo>
                  <a:cubicBezTo>
                    <a:pt x="35" y="45"/>
                    <a:pt x="35" y="45"/>
                    <a:pt x="35" y="45"/>
                  </a:cubicBezTo>
                  <a:cubicBezTo>
                    <a:pt x="29" y="45"/>
                    <a:pt x="25" y="40"/>
                    <a:pt x="25" y="35"/>
                  </a:cubicBezTo>
                  <a:cubicBezTo>
                    <a:pt x="25" y="29"/>
                    <a:pt x="29" y="24"/>
                    <a:pt x="35" y="24"/>
                  </a:cubicBezTo>
                  <a:cubicBezTo>
                    <a:pt x="35" y="24"/>
                    <a:pt x="35" y="24"/>
                    <a:pt x="35" y="24"/>
                  </a:cubicBezTo>
                  <a:cubicBezTo>
                    <a:pt x="35" y="0"/>
                    <a:pt x="35" y="0"/>
                    <a:pt x="35" y="0"/>
                  </a:cubicBezTo>
                  <a:close/>
                </a:path>
              </a:pathLst>
            </a:custGeom>
            <a:solidFill>
              <a:schemeClr val="bg1">
                <a:lumMod val="95000"/>
              </a:schemeClr>
            </a:solidFill>
            <a:ln>
              <a:noFill/>
            </a:ln>
          </p:spPr>
          <p:txBody>
            <a:bodyPr anchor="ctr"/>
            <a:lstStyle/>
            <a:p>
              <a:pPr algn="ctr"/>
              <a:endParaRPr/>
            </a:p>
          </p:txBody>
        </p:sp>
        <p:sp>
          <p:nvSpPr>
            <p:cNvPr id="566" name="îṣḻîḋe">
              <a:extLst>
                <a:ext uri="{FF2B5EF4-FFF2-40B4-BE49-F238E27FC236}">
                  <a16:creationId xmlns:a16="http://schemas.microsoft.com/office/drawing/2014/main" id="{F1147D1A-2844-4839-AEB3-DBD347B389A8}"/>
                </a:ext>
              </a:extLst>
            </p:cNvPr>
            <p:cNvSpPr/>
            <p:nvPr/>
          </p:nvSpPr>
          <p:spPr bwMode="auto">
            <a:xfrm>
              <a:off x="6708213" y="2530815"/>
              <a:ext cx="332026" cy="279850"/>
            </a:xfrm>
            <a:custGeom>
              <a:avLst/>
              <a:gdLst>
                <a:gd name="T0" fmla="*/ 15 w 58"/>
                <a:gd name="T1" fmla="*/ 49 h 49"/>
                <a:gd name="T2" fmla="*/ 17 w 58"/>
                <a:gd name="T3" fmla="*/ 49 h 49"/>
                <a:gd name="T4" fmla="*/ 21 w 58"/>
                <a:gd name="T5" fmla="*/ 43 h 49"/>
                <a:gd name="T6" fmla="*/ 15 w 58"/>
                <a:gd name="T7" fmla="*/ 43 h 49"/>
                <a:gd name="T8" fmla="*/ 15 w 58"/>
                <a:gd name="T9" fmla="*/ 49 h 49"/>
                <a:gd name="T10" fmla="*/ 15 w 58"/>
                <a:gd name="T11" fmla="*/ 31 h 49"/>
                <a:gd name="T12" fmla="*/ 19 w 58"/>
                <a:gd name="T13" fmla="*/ 25 h 49"/>
                <a:gd name="T14" fmla="*/ 27 w 58"/>
                <a:gd name="T15" fmla="*/ 36 h 49"/>
                <a:gd name="T16" fmla="*/ 35 w 58"/>
                <a:gd name="T17" fmla="*/ 26 h 49"/>
                <a:gd name="T18" fmla="*/ 41 w 58"/>
                <a:gd name="T19" fmla="*/ 16 h 49"/>
                <a:gd name="T20" fmla="*/ 41 w 58"/>
                <a:gd name="T21" fmla="*/ 16 h 49"/>
                <a:gd name="T22" fmla="*/ 42 w 58"/>
                <a:gd name="T23" fmla="*/ 17 h 49"/>
                <a:gd name="T24" fmla="*/ 58 w 58"/>
                <a:gd name="T25" fmla="*/ 0 h 49"/>
                <a:gd name="T26" fmla="*/ 15 w 58"/>
                <a:gd name="T27" fmla="*/ 0 h 49"/>
                <a:gd name="T28" fmla="*/ 15 w 58"/>
                <a:gd name="T29" fmla="*/ 7 h 49"/>
                <a:gd name="T30" fmla="*/ 20 w 58"/>
                <a:gd name="T31" fmla="*/ 12 h 49"/>
                <a:gd name="T32" fmla="*/ 15 w 58"/>
                <a:gd name="T33" fmla="*/ 17 h 49"/>
                <a:gd name="T34" fmla="*/ 15 w 58"/>
                <a:gd name="T35" fmla="*/ 31 h 49"/>
                <a:gd name="T36" fmla="*/ 0 w 58"/>
                <a:gd name="T37" fmla="*/ 49 h 49"/>
                <a:gd name="T38" fmla="*/ 15 w 58"/>
                <a:gd name="T39" fmla="*/ 49 h 49"/>
                <a:gd name="T40" fmla="*/ 15 w 58"/>
                <a:gd name="T41" fmla="*/ 43 h 49"/>
                <a:gd name="T42" fmla="*/ 5 w 58"/>
                <a:gd name="T43" fmla="*/ 43 h 49"/>
                <a:gd name="T44" fmla="*/ 5 w 58"/>
                <a:gd name="T45" fmla="*/ 43 h 49"/>
                <a:gd name="T46" fmla="*/ 15 w 58"/>
                <a:gd name="T47" fmla="*/ 31 h 49"/>
                <a:gd name="T48" fmla="*/ 15 w 58"/>
                <a:gd name="T49" fmla="*/ 17 h 49"/>
                <a:gd name="T50" fmla="*/ 15 w 58"/>
                <a:gd name="T51" fmla="*/ 17 h 49"/>
                <a:gd name="T52" fmla="*/ 9 w 58"/>
                <a:gd name="T53" fmla="*/ 12 h 49"/>
                <a:gd name="T54" fmla="*/ 15 w 58"/>
                <a:gd name="T55" fmla="*/ 7 h 49"/>
                <a:gd name="T56" fmla="*/ 15 w 58"/>
                <a:gd name="T57" fmla="*/ 7 h 49"/>
                <a:gd name="T58" fmla="*/ 15 w 58"/>
                <a:gd name="T59" fmla="*/ 7 h 49"/>
                <a:gd name="T60" fmla="*/ 15 w 58"/>
                <a:gd name="T61" fmla="*/ 0 h 49"/>
                <a:gd name="T62" fmla="*/ 0 w 58"/>
                <a:gd name="T63" fmla="*/ 0 h 49"/>
                <a:gd name="T64" fmla="*/ 0 w 58"/>
                <a:gd name="T6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49">
                  <a:moveTo>
                    <a:pt x="15" y="49"/>
                  </a:moveTo>
                  <a:cubicBezTo>
                    <a:pt x="17" y="49"/>
                    <a:pt x="17" y="49"/>
                    <a:pt x="17" y="49"/>
                  </a:cubicBezTo>
                  <a:cubicBezTo>
                    <a:pt x="18" y="47"/>
                    <a:pt x="20" y="45"/>
                    <a:pt x="21" y="43"/>
                  </a:cubicBezTo>
                  <a:cubicBezTo>
                    <a:pt x="15" y="43"/>
                    <a:pt x="15" y="43"/>
                    <a:pt x="15" y="43"/>
                  </a:cubicBezTo>
                  <a:cubicBezTo>
                    <a:pt x="15" y="49"/>
                    <a:pt x="15" y="49"/>
                    <a:pt x="15" y="49"/>
                  </a:cubicBezTo>
                  <a:close/>
                  <a:moveTo>
                    <a:pt x="15" y="31"/>
                  </a:moveTo>
                  <a:cubicBezTo>
                    <a:pt x="19" y="25"/>
                    <a:pt x="19" y="25"/>
                    <a:pt x="19" y="25"/>
                  </a:cubicBezTo>
                  <a:cubicBezTo>
                    <a:pt x="27" y="36"/>
                    <a:pt x="27" y="36"/>
                    <a:pt x="27" y="36"/>
                  </a:cubicBezTo>
                  <a:cubicBezTo>
                    <a:pt x="29" y="32"/>
                    <a:pt x="32" y="29"/>
                    <a:pt x="35" y="26"/>
                  </a:cubicBezTo>
                  <a:cubicBezTo>
                    <a:pt x="41" y="16"/>
                    <a:pt x="41" y="16"/>
                    <a:pt x="41" y="16"/>
                  </a:cubicBezTo>
                  <a:cubicBezTo>
                    <a:pt x="41" y="16"/>
                    <a:pt x="41" y="16"/>
                    <a:pt x="41" y="16"/>
                  </a:cubicBezTo>
                  <a:cubicBezTo>
                    <a:pt x="42" y="17"/>
                    <a:pt x="42" y="17"/>
                    <a:pt x="42" y="17"/>
                  </a:cubicBezTo>
                  <a:cubicBezTo>
                    <a:pt x="47" y="11"/>
                    <a:pt x="53" y="6"/>
                    <a:pt x="58" y="0"/>
                  </a:cubicBezTo>
                  <a:cubicBezTo>
                    <a:pt x="15" y="0"/>
                    <a:pt x="15" y="0"/>
                    <a:pt x="15" y="0"/>
                  </a:cubicBezTo>
                  <a:cubicBezTo>
                    <a:pt x="15" y="7"/>
                    <a:pt x="15" y="7"/>
                    <a:pt x="15" y="7"/>
                  </a:cubicBezTo>
                  <a:cubicBezTo>
                    <a:pt x="18" y="7"/>
                    <a:pt x="20" y="9"/>
                    <a:pt x="20" y="12"/>
                  </a:cubicBezTo>
                  <a:cubicBezTo>
                    <a:pt x="20" y="15"/>
                    <a:pt x="18" y="17"/>
                    <a:pt x="15" y="17"/>
                  </a:cubicBezTo>
                  <a:lnTo>
                    <a:pt x="15" y="31"/>
                  </a:lnTo>
                  <a:close/>
                  <a:moveTo>
                    <a:pt x="0" y="49"/>
                  </a:moveTo>
                  <a:cubicBezTo>
                    <a:pt x="15" y="49"/>
                    <a:pt x="15" y="49"/>
                    <a:pt x="15" y="49"/>
                  </a:cubicBezTo>
                  <a:cubicBezTo>
                    <a:pt x="15" y="43"/>
                    <a:pt x="15" y="43"/>
                    <a:pt x="15" y="43"/>
                  </a:cubicBezTo>
                  <a:cubicBezTo>
                    <a:pt x="5" y="43"/>
                    <a:pt x="5" y="43"/>
                    <a:pt x="5" y="43"/>
                  </a:cubicBezTo>
                  <a:cubicBezTo>
                    <a:pt x="5" y="43"/>
                    <a:pt x="5" y="43"/>
                    <a:pt x="5" y="43"/>
                  </a:cubicBezTo>
                  <a:cubicBezTo>
                    <a:pt x="15" y="31"/>
                    <a:pt x="15" y="31"/>
                    <a:pt x="15" y="31"/>
                  </a:cubicBezTo>
                  <a:cubicBezTo>
                    <a:pt x="15" y="17"/>
                    <a:pt x="15" y="17"/>
                    <a:pt x="15" y="17"/>
                  </a:cubicBezTo>
                  <a:cubicBezTo>
                    <a:pt x="15" y="17"/>
                    <a:pt x="15" y="17"/>
                    <a:pt x="15" y="17"/>
                  </a:cubicBezTo>
                  <a:cubicBezTo>
                    <a:pt x="12" y="17"/>
                    <a:pt x="9" y="15"/>
                    <a:pt x="9" y="12"/>
                  </a:cubicBezTo>
                  <a:cubicBezTo>
                    <a:pt x="9" y="9"/>
                    <a:pt x="12" y="7"/>
                    <a:pt x="15" y="7"/>
                  </a:cubicBezTo>
                  <a:cubicBezTo>
                    <a:pt x="15" y="7"/>
                    <a:pt x="15" y="7"/>
                    <a:pt x="15" y="7"/>
                  </a:cubicBezTo>
                  <a:cubicBezTo>
                    <a:pt x="15" y="7"/>
                    <a:pt x="15" y="7"/>
                    <a:pt x="15" y="7"/>
                  </a:cubicBezTo>
                  <a:cubicBezTo>
                    <a:pt x="15" y="0"/>
                    <a:pt x="15" y="0"/>
                    <a:pt x="15" y="0"/>
                  </a:cubicBezTo>
                  <a:cubicBezTo>
                    <a:pt x="0" y="0"/>
                    <a:pt x="0" y="0"/>
                    <a:pt x="0" y="0"/>
                  </a:cubicBezTo>
                  <a:lnTo>
                    <a:pt x="0" y="49"/>
                  </a:lnTo>
                  <a:close/>
                </a:path>
              </a:pathLst>
            </a:custGeom>
            <a:solidFill>
              <a:schemeClr val="bg1">
                <a:lumMod val="95000"/>
              </a:schemeClr>
            </a:solidFill>
            <a:ln>
              <a:noFill/>
            </a:ln>
          </p:spPr>
          <p:txBody>
            <a:bodyPr anchor="ctr"/>
            <a:lstStyle/>
            <a:p>
              <a:pPr algn="ctr"/>
              <a:endParaRPr/>
            </a:p>
          </p:txBody>
        </p:sp>
        <p:sp>
          <p:nvSpPr>
            <p:cNvPr id="567" name="ïṩ1iďé">
              <a:extLst>
                <a:ext uri="{FF2B5EF4-FFF2-40B4-BE49-F238E27FC236}">
                  <a16:creationId xmlns:a16="http://schemas.microsoft.com/office/drawing/2014/main" id="{2658966B-07CC-4481-95CD-4EEEF96B15D2}"/>
                </a:ext>
              </a:extLst>
            </p:cNvPr>
            <p:cNvSpPr/>
            <p:nvPr/>
          </p:nvSpPr>
          <p:spPr bwMode="auto">
            <a:xfrm>
              <a:off x="7443412" y="1909452"/>
              <a:ext cx="211863" cy="301985"/>
            </a:xfrm>
            <a:custGeom>
              <a:avLst/>
              <a:gdLst>
                <a:gd name="T0" fmla="*/ 37 w 37"/>
                <a:gd name="T1" fmla="*/ 35 h 53"/>
                <a:gd name="T2" fmla="*/ 37 w 37"/>
                <a:gd name="T3" fmla="*/ 0 h 53"/>
                <a:gd name="T4" fmla="*/ 19 w 37"/>
                <a:gd name="T5" fmla="*/ 0 h 53"/>
                <a:gd name="T6" fmla="*/ 0 w 37"/>
                <a:gd name="T7" fmla="*/ 49 h 53"/>
                <a:gd name="T8" fmla="*/ 10 w 37"/>
                <a:gd name="T9" fmla="*/ 53 h 53"/>
                <a:gd name="T10" fmla="*/ 34 w 37"/>
                <a:gd name="T11" fmla="*/ 43 h 53"/>
                <a:gd name="T12" fmla="*/ 37 w 37"/>
                <a:gd name="T13" fmla="*/ 35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37" y="35"/>
                  </a:moveTo>
                  <a:cubicBezTo>
                    <a:pt x="37" y="0"/>
                    <a:pt x="37" y="0"/>
                    <a:pt x="37" y="0"/>
                  </a:cubicBezTo>
                  <a:cubicBezTo>
                    <a:pt x="19" y="0"/>
                    <a:pt x="19" y="0"/>
                    <a:pt x="19" y="0"/>
                  </a:cubicBezTo>
                  <a:cubicBezTo>
                    <a:pt x="0" y="49"/>
                    <a:pt x="0" y="49"/>
                    <a:pt x="0" y="49"/>
                  </a:cubicBezTo>
                  <a:cubicBezTo>
                    <a:pt x="10" y="53"/>
                    <a:pt x="10" y="53"/>
                    <a:pt x="10" y="53"/>
                  </a:cubicBezTo>
                  <a:cubicBezTo>
                    <a:pt x="18" y="50"/>
                    <a:pt x="26" y="46"/>
                    <a:pt x="34" y="43"/>
                  </a:cubicBezTo>
                  <a:lnTo>
                    <a:pt x="37" y="35"/>
                  </a:lnTo>
                  <a:close/>
                </a:path>
              </a:pathLst>
            </a:custGeom>
            <a:solidFill>
              <a:schemeClr val="bg1">
                <a:lumMod val="95000"/>
              </a:schemeClr>
            </a:solidFill>
            <a:ln>
              <a:noFill/>
            </a:ln>
          </p:spPr>
          <p:txBody>
            <a:bodyPr anchor="ctr"/>
            <a:lstStyle/>
            <a:p>
              <a:pPr algn="ctr"/>
              <a:endParaRPr/>
            </a:p>
          </p:txBody>
        </p:sp>
        <p:sp>
          <p:nvSpPr>
            <p:cNvPr id="568" name="îşḻíḍe">
              <a:extLst>
                <a:ext uri="{FF2B5EF4-FFF2-40B4-BE49-F238E27FC236}">
                  <a16:creationId xmlns:a16="http://schemas.microsoft.com/office/drawing/2014/main" id="{16E47E4F-C0C7-4288-9825-7AB6A2CFD134}"/>
                </a:ext>
              </a:extLst>
            </p:cNvPr>
            <p:cNvSpPr/>
            <p:nvPr/>
          </p:nvSpPr>
          <p:spPr bwMode="auto">
            <a:xfrm>
              <a:off x="7672668" y="1909452"/>
              <a:ext cx="39526" cy="109093"/>
            </a:xfrm>
            <a:custGeom>
              <a:avLst/>
              <a:gdLst>
                <a:gd name="T0" fmla="*/ 0 w 7"/>
                <a:gd name="T1" fmla="*/ 19 h 19"/>
                <a:gd name="T2" fmla="*/ 6 w 7"/>
                <a:gd name="T3" fmla="*/ 0 h 19"/>
                <a:gd name="T4" fmla="*/ 7 w 7"/>
                <a:gd name="T5" fmla="*/ 0 h 19"/>
                <a:gd name="T6" fmla="*/ 0 w 7"/>
                <a:gd name="T7" fmla="*/ 0 h 19"/>
                <a:gd name="T8" fmla="*/ 0 w 7"/>
                <a:gd name="T9" fmla="*/ 19 h 19"/>
              </a:gdLst>
              <a:ahLst/>
              <a:cxnLst>
                <a:cxn ang="0">
                  <a:pos x="T0" y="T1"/>
                </a:cxn>
                <a:cxn ang="0">
                  <a:pos x="T2" y="T3"/>
                </a:cxn>
                <a:cxn ang="0">
                  <a:pos x="T4" y="T5"/>
                </a:cxn>
                <a:cxn ang="0">
                  <a:pos x="T6" y="T7"/>
                </a:cxn>
                <a:cxn ang="0">
                  <a:pos x="T8" y="T9"/>
                </a:cxn>
              </a:cxnLst>
              <a:rect l="0" t="0" r="r" b="b"/>
              <a:pathLst>
                <a:path w="7" h="19">
                  <a:moveTo>
                    <a:pt x="0" y="19"/>
                  </a:moveTo>
                  <a:cubicBezTo>
                    <a:pt x="6" y="15"/>
                    <a:pt x="6" y="7"/>
                    <a:pt x="6" y="0"/>
                  </a:cubicBezTo>
                  <a:cubicBezTo>
                    <a:pt x="6" y="0"/>
                    <a:pt x="6" y="0"/>
                    <a:pt x="7" y="0"/>
                  </a:cubicBezTo>
                  <a:cubicBezTo>
                    <a:pt x="0" y="0"/>
                    <a:pt x="0" y="0"/>
                    <a:pt x="0" y="0"/>
                  </a:cubicBezTo>
                  <a:lnTo>
                    <a:pt x="0" y="19"/>
                  </a:lnTo>
                  <a:close/>
                </a:path>
              </a:pathLst>
            </a:custGeom>
            <a:solidFill>
              <a:schemeClr val="bg1">
                <a:lumMod val="95000"/>
              </a:schemeClr>
            </a:solidFill>
            <a:ln>
              <a:noFill/>
            </a:ln>
          </p:spPr>
          <p:txBody>
            <a:bodyPr anchor="ctr"/>
            <a:lstStyle/>
            <a:p>
              <a:pPr algn="ctr"/>
              <a:endParaRPr/>
            </a:p>
          </p:txBody>
        </p:sp>
        <p:sp>
          <p:nvSpPr>
            <p:cNvPr id="569" name="ïṥliďe">
              <a:extLst>
                <a:ext uri="{FF2B5EF4-FFF2-40B4-BE49-F238E27FC236}">
                  <a16:creationId xmlns:a16="http://schemas.microsoft.com/office/drawing/2014/main" id="{C07C5F6C-47A6-4270-9A3B-63B3C441C316}"/>
                </a:ext>
              </a:extLst>
            </p:cNvPr>
            <p:cNvSpPr/>
            <p:nvPr/>
          </p:nvSpPr>
          <p:spPr bwMode="auto">
            <a:xfrm>
              <a:off x="7672668" y="1909452"/>
              <a:ext cx="175499" cy="233999"/>
            </a:xfrm>
            <a:custGeom>
              <a:avLst/>
              <a:gdLst>
                <a:gd name="T0" fmla="*/ 9 w 31"/>
                <a:gd name="T1" fmla="*/ 0 h 41"/>
                <a:gd name="T2" fmla="*/ 9 w 31"/>
                <a:gd name="T3" fmla="*/ 0 h 41"/>
                <a:gd name="T4" fmla="*/ 0 w 31"/>
                <a:gd name="T5" fmla="*/ 21 h 41"/>
                <a:gd name="T6" fmla="*/ 0 w 31"/>
                <a:gd name="T7" fmla="*/ 35 h 41"/>
                <a:gd name="T8" fmla="*/ 2 w 31"/>
                <a:gd name="T9" fmla="*/ 41 h 41"/>
                <a:gd name="T10" fmla="*/ 31 w 31"/>
                <a:gd name="T11" fmla="*/ 32 h 41"/>
                <a:gd name="T12" fmla="*/ 18 w 31"/>
                <a:gd name="T13" fmla="*/ 0 h 41"/>
                <a:gd name="T14" fmla="*/ 9 w 3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41">
                  <a:moveTo>
                    <a:pt x="9" y="0"/>
                  </a:moveTo>
                  <a:cubicBezTo>
                    <a:pt x="9" y="0"/>
                    <a:pt x="9" y="0"/>
                    <a:pt x="9" y="0"/>
                  </a:cubicBezTo>
                  <a:cubicBezTo>
                    <a:pt x="9" y="8"/>
                    <a:pt x="8" y="18"/>
                    <a:pt x="0" y="21"/>
                  </a:cubicBezTo>
                  <a:cubicBezTo>
                    <a:pt x="0" y="35"/>
                    <a:pt x="0" y="35"/>
                    <a:pt x="0" y="35"/>
                  </a:cubicBezTo>
                  <a:cubicBezTo>
                    <a:pt x="2" y="41"/>
                    <a:pt x="2" y="41"/>
                    <a:pt x="2" y="41"/>
                  </a:cubicBezTo>
                  <a:cubicBezTo>
                    <a:pt x="11" y="37"/>
                    <a:pt x="21" y="35"/>
                    <a:pt x="31" y="32"/>
                  </a:cubicBezTo>
                  <a:cubicBezTo>
                    <a:pt x="18" y="0"/>
                    <a:pt x="18" y="0"/>
                    <a:pt x="18" y="0"/>
                  </a:cubicBezTo>
                  <a:lnTo>
                    <a:pt x="9" y="0"/>
                  </a:lnTo>
                  <a:close/>
                </a:path>
              </a:pathLst>
            </a:custGeom>
            <a:solidFill>
              <a:schemeClr val="bg1">
                <a:lumMod val="95000"/>
              </a:schemeClr>
            </a:solidFill>
            <a:ln>
              <a:noFill/>
            </a:ln>
          </p:spPr>
          <p:txBody>
            <a:bodyPr anchor="ctr"/>
            <a:lstStyle/>
            <a:p>
              <a:pPr algn="ctr"/>
              <a:endParaRPr/>
            </a:p>
          </p:txBody>
        </p:sp>
        <p:sp>
          <p:nvSpPr>
            <p:cNvPr id="570" name="iŝľiďè">
              <a:extLst>
                <a:ext uri="{FF2B5EF4-FFF2-40B4-BE49-F238E27FC236}">
                  <a16:creationId xmlns:a16="http://schemas.microsoft.com/office/drawing/2014/main" id="{A4837BD0-6190-49DA-B359-43E220040A55}"/>
                </a:ext>
              </a:extLst>
            </p:cNvPr>
            <p:cNvSpPr/>
            <p:nvPr/>
          </p:nvSpPr>
          <p:spPr bwMode="auto">
            <a:xfrm>
              <a:off x="7552506" y="1869926"/>
              <a:ext cx="221350" cy="28459"/>
            </a:xfrm>
            <a:custGeom>
              <a:avLst/>
              <a:gdLst>
                <a:gd name="T0" fmla="*/ 140 w 140"/>
                <a:gd name="T1" fmla="*/ 0 h 18"/>
                <a:gd name="T2" fmla="*/ 0 w 140"/>
                <a:gd name="T3" fmla="*/ 0 h 18"/>
                <a:gd name="T4" fmla="*/ 0 w 140"/>
                <a:gd name="T5" fmla="*/ 18 h 18"/>
                <a:gd name="T6" fmla="*/ 65 w 140"/>
                <a:gd name="T7" fmla="*/ 18 h 18"/>
                <a:gd name="T8" fmla="*/ 76 w 140"/>
                <a:gd name="T9" fmla="*/ 18 h 18"/>
                <a:gd name="T10" fmla="*/ 140 w 140"/>
                <a:gd name="T11" fmla="*/ 18 h 18"/>
                <a:gd name="T12" fmla="*/ 140 w 14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40" h="18">
                  <a:moveTo>
                    <a:pt x="140" y="0"/>
                  </a:moveTo>
                  <a:lnTo>
                    <a:pt x="0" y="0"/>
                  </a:lnTo>
                  <a:lnTo>
                    <a:pt x="0" y="18"/>
                  </a:lnTo>
                  <a:lnTo>
                    <a:pt x="65" y="18"/>
                  </a:lnTo>
                  <a:lnTo>
                    <a:pt x="76" y="18"/>
                  </a:lnTo>
                  <a:lnTo>
                    <a:pt x="140" y="18"/>
                  </a:lnTo>
                  <a:lnTo>
                    <a:pt x="140" y="0"/>
                  </a:lnTo>
                  <a:close/>
                </a:path>
              </a:pathLst>
            </a:custGeom>
            <a:solidFill>
              <a:schemeClr val="bg1">
                <a:lumMod val="95000"/>
              </a:schemeClr>
            </a:solidFill>
            <a:ln>
              <a:noFill/>
            </a:ln>
          </p:spPr>
          <p:txBody>
            <a:bodyPr anchor="ctr"/>
            <a:lstStyle/>
            <a:p>
              <a:pPr algn="ctr"/>
              <a:endParaRPr/>
            </a:p>
          </p:txBody>
        </p:sp>
        <p:sp>
          <p:nvSpPr>
            <p:cNvPr id="571" name="ïṩļîḋe">
              <a:extLst>
                <a:ext uri="{FF2B5EF4-FFF2-40B4-BE49-F238E27FC236}">
                  <a16:creationId xmlns:a16="http://schemas.microsoft.com/office/drawing/2014/main" id="{94FCCE79-A615-46FE-A30A-5A6630DB6EF1}"/>
                </a:ext>
              </a:extLst>
            </p:cNvPr>
            <p:cNvSpPr/>
            <p:nvPr/>
          </p:nvSpPr>
          <p:spPr bwMode="auto">
            <a:xfrm>
              <a:off x="6675010" y="5077923"/>
              <a:ext cx="319376" cy="188147"/>
            </a:xfrm>
            <a:custGeom>
              <a:avLst/>
              <a:gdLst>
                <a:gd name="T0" fmla="*/ 32 w 56"/>
                <a:gd name="T1" fmla="*/ 0 h 33"/>
                <a:gd name="T2" fmla="*/ 32 w 56"/>
                <a:gd name="T3" fmla="*/ 6 h 33"/>
                <a:gd name="T4" fmla="*/ 0 w 56"/>
                <a:gd name="T5" fmla="*/ 33 h 33"/>
                <a:gd name="T6" fmla="*/ 32 w 56"/>
                <a:gd name="T7" fmla="*/ 27 h 33"/>
                <a:gd name="T8" fmla="*/ 32 w 56"/>
                <a:gd name="T9" fmla="*/ 32 h 33"/>
                <a:gd name="T10" fmla="*/ 56 w 56"/>
                <a:gd name="T11" fmla="*/ 16 h 33"/>
                <a:gd name="T12" fmla="*/ 32 w 5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56" h="33">
                  <a:moveTo>
                    <a:pt x="32" y="0"/>
                  </a:moveTo>
                  <a:cubicBezTo>
                    <a:pt x="32" y="6"/>
                    <a:pt x="32" y="6"/>
                    <a:pt x="32" y="6"/>
                  </a:cubicBezTo>
                  <a:cubicBezTo>
                    <a:pt x="4" y="6"/>
                    <a:pt x="0" y="33"/>
                    <a:pt x="0" y="33"/>
                  </a:cubicBezTo>
                  <a:cubicBezTo>
                    <a:pt x="0" y="33"/>
                    <a:pt x="9" y="27"/>
                    <a:pt x="32" y="27"/>
                  </a:cubicBezTo>
                  <a:cubicBezTo>
                    <a:pt x="32" y="32"/>
                    <a:pt x="32" y="32"/>
                    <a:pt x="32" y="32"/>
                  </a:cubicBezTo>
                  <a:cubicBezTo>
                    <a:pt x="56" y="16"/>
                    <a:pt x="56" y="16"/>
                    <a:pt x="56" y="16"/>
                  </a:cubicBezTo>
                  <a:lnTo>
                    <a:pt x="32" y="0"/>
                  </a:lnTo>
                  <a:close/>
                </a:path>
              </a:pathLst>
            </a:custGeom>
            <a:solidFill>
              <a:schemeClr val="bg1">
                <a:lumMod val="95000"/>
              </a:schemeClr>
            </a:solidFill>
            <a:ln>
              <a:noFill/>
            </a:ln>
          </p:spPr>
          <p:txBody>
            <a:bodyPr anchor="ctr"/>
            <a:lstStyle/>
            <a:p>
              <a:pPr algn="ctr"/>
              <a:endParaRPr/>
            </a:p>
          </p:txBody>
        </p:sp>
        <p:sp>
          <p:nvSpPr>
            <p:cNvPr id="572" name="îSļiḓe">
              <a:extLst>
                <a:ext uri="{FF2B5EF4-FFF2-40B4-BE49-F238E27FC236}">
                  <a16:creationId xmlns:a16="http://schemas.microsoft.com/office/drawing/2014/main" id="{22EF420B-7899-4562-BF0B-3BD41FA58675}"/>
                </a:ext>
              </a:extLst>
            </p:cNvPr>
            <p:cNvSpPr/>
            <p:nvPr/>
          </p:nvSpPr>
          <p:spPr bwMode="auto">
            <a:xfrm>
              <a:off x="6646552" y="5243935"/>
              <a:ext cx="313053" cy="188147"/>
            </a:xfrm>
            <a:custGeom>
              <a:avLst/>
              <a:gdLst>
                <a:gd name="T0" fmla="*/ 24 w 55"/>
                <a:gd name="T1" fmla="*/ 33 h 33"/>
                <a:gd name="T2" fmla="*/ 24 w 55"/>
                <a:gd name="T3" fmla="*/ 28 h 33"/>
                <a:gd name="T4" fmla="*/ 55 w 55"/>
                <a:gd name="T5" fmla="*/ 0 h 33"/>
                <a:gd name="T6" fmla="*/ 24 w 55"/>
                <a:gd name="T7" fmla="*/ 7 h 33"/>
                <a:gd name="T8" fmla="*/ 24 w 55"/>
                <a:gd name="T9" fmla="*/ 1 h 33"/>
                <a:gd name="T10" fmla="*/ 0 w 55"/>
                <a:gd name="T11" fmla="*/ 17 h 33"/>
                <a:gd name="T12" fmla="*/ 24 w 55"/>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24" y="33"/>
                  </a:moveTo>
                  <a:cubicBezTo>
                    <a:pt x="24" y="28"/>
                    <a:pt x="24" y="28"/>
                    <a:pt x="24" y="28"/>
                  </a:cubicBezTo>
                  <a:cubicBezTo>
                    <a:pt x="52" y="28"/>
                    <a:pt x="55" y="0"/>
                    <a:pt x="55" y="0"/>
                  </a:cubicBezTo>
                  <a:cubicBezTo>
                    <a:pt x="55" y="0"/>
                    <a:pt x="47" y="7"/>
                    <a:pt x="24" y="7"/>
                  </a:cubicBezTo>
                  <a:cubicBezTo>
                    <a:pt x="24" y="1"/>
                    <a:pt x="24" y="1"/>
                    <a:pt x="24" y="1"/>
                  </a:cubicBezTo>
                  <a:cubicBezTo>
                    <a:pt x="0" y="17"/>
                    <a:pt x="0" y="17"/>
                    <a:pt x="0" y="17"/>
                  </a:cubicBezTo>
                  <a:lnTo>
                    <a:pt x="24" y="33"/>
                  </a:lnTo>
                  <a:close/>
                </a:path>
              </a:pathLst>
            </a:custGeom>
            <a:solidFill>
              <a:schemeClr val="bg1">
                <a:lumMod val="95000"/>
              </a:schemeClr>
            </a:solidFill>
            <a:ln>
              <a:noFill/>
            </a:ln>
          </p:spPr>
          <p:txBody>
            <a:bodyPr anchor="ctr"/>
            <a:lstStyle/>
            <a:p>
              <a:pPr algn="ctr"/>
              <a:endParaRPr/>
            </a:p>
          </p:txBody>
        </p:sp>
        <p:sp>
          <p:nvSpPr>
            <p:cNvPr id="573" name="ïṡḻïḓé">
              <a:extLst>
                <a:ext uri="{FF2B5EF4-FFF2-40B4-BE49-F238E27FC236}">
                  <a16:creationId xmlns:a16="http://schemas.microsoft.com/office/drawing/2014/main" id="{1B96952E-3BFC-4148-821B-6EA4398F9FC9}"/>
                </a:ext>
              </a:extLst>
            </p:cNvPr>
            <p:cNvSpPr/>
            <p:nvPr/>
          </p:nvSpPr>
          <p:spPr bwMode="auto">
            <a:xfrm>
              <a:off x="9056106" y="1858858"/>
              <a:ext cx="262457" cy="262459"/>
            </a:xfrm>
            <a:custGeom>
              <a:avLst/>
              <a:gdLst>
                <a:gd name="T0" fmla="*/ 34 w 46"/>
                <a:gd name="T1" fmla="*/ 43 h 46"/>
                <a:gd name="T2" fmla="*/ 43 w 46"/>
                <a:gd name="T3" fmla="*/ 34 h 46"/>
                <a:gd name="T4" fmla="*/ 45 w 46"/>
                <a:gd name="T5" fmla="*/ 27 h 46"/>
                <a:gd name="T6" fmla="*/ 45 w 46"/>
                <a:gd name="T7" fmla="*/ 18 h 46"/>
                <a:gd name="T8" fmla="*/ 43 w 46"/>
                <a:gd name="T9" fmla="*/ 11 h 46"/>
                <a:gd name="T10" fmla="*/ 34 w 46"/>
                <a:gd name="T11" fmla="*/ 3 h 46"/>
                <a:gd name="T12" fmla="*/ 31 w 46"/>
                <a:gd name="T13" fmla="*/ 1 h 46"/>
                <a:gd name="T14" fmla="*/ 24 w 46"/>
                <a:gd name="T15" fmla="*/ 0 h 46"/>
                <a:gd name="T16" fmla="*/ 25 w 46"/>
                <a:gd name="T17" fmla="*/ 2 h 46"/>
                <a:gd name="T18" fmla="*/ 28 w 46"/>
                <a:gd name="T19" fmla="*/ 2 h 46"/>
                <a:gd name="T20" fmla="*/ 31 w 46"/>
                <a:gd name="T21" fmla="*/ 3 h 46"/>
                <a:gd name="T22" fmla="*/ 30 w 46"/>
                <a:gd name="T23" fmla="*/ 3 h 46"/>
                <a:gd name="T24" fmla="*/ 26 w 46"/>
                <a:gd name="T25" fmla="*/ 5 h 46"/>
                <a:gd name="T26" fmla="*/ 27 w 46"/>
                <a:gd name="T27" fmla="*/ 7 h 46"/>
                <a:gd name="T28" fmla="*/ 29 w 46"/>
                <a:gd name="T29" fmla="*/ 8 h 46"/>
                <a:gd name="T30" fmla="*/ 32 w 46"/>
                <a:gd name="T31" fmla="*/ 4 h 46"/>
                <a:gd name="T32" fmla="*/ 35 w 46"/>
                <a:gd name="T33" fmla="*/ 5 h 46"/>
                <a:gd name="T34" fmla="*/ 37 w 46"/>
                <a:gd name="T35" fmla="*/ 6 h 46"/>
                <a:gd name="T36" fmla="*/ 38 w 46"/>
                <a:gd name="T37" fmla="*/ 9 h 46"/>
                <a:gd name="T38" fmla="*/ 37 w 46"/>
                <a:gd name="T39" fmla="*/ 11 h 46"/>
                <a:gd name="T40" fmla="*/ 36 w 46"/>
                <a:gd name="T41" fmla="*/ 9 h 46"/>
                <a:gd name="T42" fmla="*/ 33 w 46"/>
                <a:gd name="T43" fmla="*/ 10 h 46"/>
                <a:gd name="T44" fmla="*/ 35 w 46"/>
                <a:gd name="T45" fmla="*/ 11 h 46"/>
                <a:gd name="T46" fmla="*/ 30 w 46"/>
                <a:gd name="T47" fmla="*/ 13 h 46"/>
                <a:gd name="T48" fmla="*/ 28 w 46"/>
                <a:gd name="T49" fmla="*/ 15 h 46"/>
                <a:gd name="T50" fmla="*/ 25 w 46"/>
                <a:gd name="T51" fmla="*/ 17 h 46"/>
                <a:gd name="T52" fmla="*/ 26 w 46"/>
                <a:gd name="T53" fmla="*/ 27 h 46"/>
                <a:gd name="T54" fmla="*/ 29 w 46"/>
                <a:gd name="T55" fmla="*/ 28 h 46"/>
                <a:gd name="T56" fmla="*/ 31 w 46"/>
                <a:gd name="T57" fmla="*/ 28 h 46"/>
                <a:gd name="T58" fmla="*/ 36 w 46"/>
                <a:gd name="T59" fmla="*/ 31 h 46"/>
                <a:gd name="T60" fmla="*/ 38 w 46"/>
                <a:gd name="T61" fmla="*/ 33 h 46"/>
                <a:gd name="T62" fmla="*/ 41 w 46"/>
                <a:gd name="T63" fmla="*/ 34 h 46"/>
                <a:gd name="T64" fmla="*/ 26 w 46"/>
                <a:gd name="T65" fmla="*/ 40 h 46"/>
                <a:gd name="T66" fmla="*/ 0 w 46"/>
                <a:gd name="T67" fmla="*/ 19 h 46"/>
                <a:gd name="T68" fmla="*/ 0 w 46"/>
                <a:gd name="T69" fmla="*/ 28 h 46"/>
                <a:gd name="T70" fmla="*/ 4 w 46"/>
                <a:gd name="T71" fmla="*/ 37 h 46"/>
                <a:gd name="T72" fmla="*/ 14 w 46"/>
                <a:gd name="T73" fmla="*/ 44 h 46"/>
                <a:gd name="T74" fmla="*/ 23 w 46"/>
                <a:gd name="T75" fmla="*/ 36 h 46"/>
                <a:gd name="T76" fmla="*/ 22 w 46"/>
                <a:gd name="T77" fmla="*/ 33 h 46"/>
                <a:gd name="T78" fmla="*/ 23 w 46"/>
                <a:gd name="T79" fmla="*/ 29 h 46"/>
                <a:gd name="T80" fmla="*/ 21 w 46"/>
                <a:gd name="T81" fmla="*/ 28 h 46"/>
                <a:gd name="T82" fmla="*/ 18 w 46"/>
                <a:gd name="T83" fmla="*/ 26 h 46"/>
                <a:gd name="T84" fmla="*/ 13 w 46"/>
                <a:gd name="T85" fmla="*/ 24 h 46"/>
                <a:gd name="T86" fmla="*/ 11 w 46"/>
                <a:gd name="T87" fmla="*/ 20 h 46"/>
                <a:gd name="T88" fmla="*/ 10 w 46"/>
                <a:gd name="T89" fmla="*/ 20 h 46"/>
                <a:gd name="T90" fmla="*/ 9 w 46"/>
                <a:gd name="T91" fmla="*/ 21 h 46"/>
                <a:gd name="T92" fmla="*/ 8 w 46"/>
                <a:gd name="T93" fmla="*/ 17 h 46"/>
                <a:gd name="T94" fmla="*/ 8 w 46"/>
                <a:gd name="T95" fmla="*/ 13 h 46"/>
                <a:gd name="T96" fmla="*/ 10 w 46"/>
                <a:gd name="T97" fmla="*/ 9 h 46"/>
                <a:gd name="T98" fmla="*/ 9 w 46"/>
                <a:gd name="T99" fmla="*/ 6 h 46"/>
                <a:gd name="T100" fmla="*/ 20 w 46"/>
                <a:gd name="T101" fmla="*/ 1 h 46"/>
                <a:gd name="T102" fmla="*/ 24 w 46"/>
                <a:gd name="T103" fmla="*/ 0 h 46"/>
                <a:gd name="T104" fmla="*/ 14 w 46"/>
                <a:gd name="T105" fmla="*/ 1 h 46"/>
                <a:gd name="T106" fmla="*/ 6 w 46"/>
                <a:gd name="T107" fmla="*/ 6 h 46"/>
                <a:gd name="T108" fmla="*/ 1 w 46"/>
                <a:gd name="T109" fmla="*/ 14 h 46"/>
                <a:gd name="T110" fmla="*/ 24 w 46"/>
                <a:gd name="T111" fmla="*/ 29 h 46"/>
                <a:gd name="T112" fmla="*/ 21 w 46"/>
                <a:gd name="T113" fmla="*/ 25 h 46"/>
                <a:gd name="T114" fmla="*/ 20 w 46"/>
                <a:gd name="T115" fmla="*/ 23 h 46"/>
                <a:gd name="T116" fmla="*/ 16 w 46"/>
                <a:gd name="T117" fmla="*/ 24 h 46"/>
                <a:gd name="T118" fmla="*/ 18 w 46"/>
                <a:gd name="T119" fmla="*/ 19 h 46"/>
                <a:gd name="T120" fmla="*/ 22 w 46"/>
                <a:gd name="T121" fmla="*/ 19 h 46"/>
                <a:gd name="T122" fmla="*/ 24 w 46"/>
                <a:gd name="T123" fmla="*/ 1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 h="46">
                  <a:moveTo>
                    <a:pt x="24" y="46"/>
                  </a:moveTo>
                  <a:cubicBezTo>
                    <a:pt x="25" y="46"/>
                    <a:pt x="27" y="45"/>
                    <a:pt x="28" y="45"/>
                  </a:cubicBezTo>
                  <a:cubicBezTo>
                    <a:pt x="29" y="45"/>
                    <a:pt x="29" y="45"/>
                    <a:pt x="30" y="45"/>
                  </a:cubicBezTo>
                  <a:cubicBezTo>
                    <a:pt x="30" y="44"/>
                    <a:pt x="31" y="44"/>
                    <a:pt x="31" y="44"/>
                  </a:cubicBezTo>
                  <a:cubicBezTo>
                    <a:pt x="32" y="44"/>
                    <a:pt x="32" y="44"/>
                    <a:pt x="33" y="43"/>
                  </a:cubicBezTo>
                  <a:cubicBezTo>
                    <a:pt x="33" y="43"/>
                    <a:pt x="34" y="43"/>
                    <a:pt x="34" y="43"/>
                  </a:cubicBezTo>
                  <a:cubicBezTo>
                    <a:pt x="36" y="42"/>
                    <a:pt x="37" y="41"/>
                    <a:pt x="38" y="40"/>
                  </a:cubicBezTo>
                  <a:cubicBezTo>
                    <a:pt x="38" y="40"/>
                    <a:pt x="39" y="39"/>
                    <a:pt x="39" y="39"/>
                  </a:cubicBezTo>
                  <a:cubicBezTo>
                    <a:pt x="39" y="39"/>
                    <a:pt x="39" y="39"/>
                    <a:pt x="40" y="38"/>
                  </a:cubicBezTo>
                  <a:cubicBezTo>
                    <a:pt x="40" y="38"/>
                    <a:pt x="40" y="37"/>
                    <a:pt x="41" y="37"/>
                  </a:cubicBezTo>
                  <a:cubicBezTo>
                    <a:pt x="41" y="36"/>
                    <a:pt x="42" y="36"/>
                    <a:pt x="42" y="35"/>
                  </a:cubicBezTo>
                  <a:cubicBezTo>
                    <a:pt x="42" y="35"/>
                    <a:pt x="43" y="34"/>
                    <a:pt x="43" y="34"/>
                  </a:cubicBezTo>
                  <a:cubicBezTo>
                    <a:pt x="43" y="34"/>
                    <a:pt x="43" y="34"/>
                    <a:pt x="43" y="33"/>
                  </a:cubicBezTo>
                  <a:cubicBezTo>
                    <a:pt x="43" y="33"/>
                    <a:pt x="43" y="33"/>
                    <a:pt x="43" y="33"/>
                  </a:cubicBezTo>
                  <a:cubicBezTo>
                    <a:pt x="44" y="32"/>
                    <a:pt x="44" y="32"/>
                    <a:pt x="44" y="32"/>
                  </a:cubicBezTo>
                  <a:cubicBezTo>
                    <a:pt x="44" y="31"/>
                    <a:pt x="44" y="31"/>
                    <a:pt x="44" y="31"/>
                  </a:cubicBezTo>
                  <a:cubicBezTo>
                    <a:pt x="45" y="30"/>
                    <a:pt x="45" y="29"/>
                    <a:pt x="45" y="28"/>
                  </a:cubicBezTo>
                  <a:cubicBezTo>
                    <a:pt x="45" y="28"/>
                    <a:pt x="45" y="28"/>
                    <a:pt x="45" y="27"/>
                  </a:cubicBezTo>
                  <a:cubicBezTo>
                    <a:pt x="45" y="27"/>
                    <a:pt x="45" y="27"/>
                    <a:pt x="45" y="26"/>
                  </a:cubicBezTo>
                  <a:cubicBezTo>
                    <a:pt x="45" y="26"/>
                    <a:pt x="46" y="25"/>
                    <a:pt x="46" y="25"/>
                  </a:cubicBezTo>
                  <a:cubicBezTo>
                    <a:pt x="46" y="24"/>
                    <a:pt x="46" y="23"/>
                    <a:pt x="46" y="23"/>
                  </a:cubicBezTo>
                  <a:cubicBezTo>
                    <a:pt x="46" y="22"/>
                    <a:pt x="46" y="21"/>
                    <a:pt x="46" y="20"/>
                  </a:cubicBezTo>
                  <a:cubicBezTo>
                    <a:pt x="46" y="20"/>
                    <a:pt x="46" y="20"/>
                    <a:pt x="45" y="19"/>
                  </a:cubicBezTo>
                  <a:cubicBezTo>
                    <a:pt x="45" y="19"/>
                    <a:pt x="45" y="18"/>
                    <a:pt x="45" y="18"/>
                  </a:cubicBezTo>
                  <a:cubicBezTo>
                    <a:pt x="45" y="18"/>
                    <a:pt x="45" y="17"/>
                    <a:pt x="45" y="17"/>
                  </a:cubicBezTo>
                  <a:cubicBezTo>
                    <a:pt x="45" y="16"/>
                    <a:pt x="45" y="15"/>
                    <a:pt x="44" y="15"/>
                  </a:cubicBezTo>
                  <a:cubicBezTo>
                    <a:pt x="44" y="15"/>
                    <a:pt x="44" y="14"/>
                    <a:pt x="44" y="14"/>
                  </a:cubicBezTo>
                  <a:cubicBezTo>
                    <a:pt x="44" y="14"/>
                    <a:pt x="44" y="13"/>
                    <a:pt x="43" y="13"/>
                  </a:cubicBezTo>
                  <a:cubicBezTo>
                    <a:pt x="43" y="13"/>
                    <a:pt x="43" y="12"/>
                    <a:pt x="43" y="12"/>
                  </a:cubicBezTo>
                  <a:cubicBezTo>
                    <a:pt x="43" y="12"/>
                    <a:pt x="43" y="12"/>
                    <a:pt x="43" y="11"/>
                  </a:cubicBezTo>
                  <a:cubicBezTo>
                    <a:pt x="42" y="10"/>
                    <a:pt x="41" y="9"/>
                    <a:pt x="41" y="8"/>
                  </a:cubicBezTo>
                  <a:cubicBezTo>
                    <a:pt x="40" y="8"/>
                    <a:pt x="40" y="8"/>
                    <a:pt x="40" y="7"/>
                  </a:cubicBezTo>
                  <a:cubicBezTo>
                    <a:pt x="39" y="7"/>
                    <a:pt x="39" y="7"/>
                    <a:pt x="39" y="6"/>
                  </a:cubicBezTo>
                  <a:cubicBezTo>
                    <a:pt x="39" y="6"/>
                    <a:pt x="38" y="6"/>
                    <a:pt x="38" y="6"/>
                  </a:cubicBezTo>
                  <a:cubicBezTo>
                    <a:pt x="38" y="5"/>
                    <a:pt x="37" y="5"/>
                    <a:pt x="36" y="4"/>
                  </a:cubicBezTo>
                  <a:cubicBezTo>
                    <a:pt x="36" y="4"/>
                    <a:pt x="35" y="3"/>
                    <a:pt x="34" y="3"/>
                  </a:cubicBezTo>
                  <a:cubicBezTo>
                    <a:pt x="34" y="2"/>
                    <a:pt x="33" y="2"/>
                    <a:pt x="33" y="2"/>
                  </a:cubicBezTo>
                  <a:cubicBezTo>
                    <a:pt x="33" y="2"/>
                    <a:pt x="33" y="2"/>
                    <a:pt x="33" y="2"/>
                  </a:cubicBezTo>
                  <a:cubicBezTo>
                    <a:pt x="32" y="2"/>
                    <a:pt x="32" y="2"/>
                    <a:pt x="32" y="2"/>
                  </a:cubicBezTo>
                  <a:cubicBezTo>
                    <a:pt x="32" y="2"/>
                    <a:pt x="32" y="2"/>
                    <a:pt x="32" y="2"/>
                  </a:cubicBezTo>
                  <a:cubicBezTo>
                    <a:pt x="32" y="1"/>
                    <a:pt x="31" y="1"/>
                    <a:pt x="31" y="1"/>
                  </a:cubicBezTo>
                  <a:cubicBezTo>
                    <a:pt x="31" y="1"/>
                    <a:pt x="31" y="1"/>
                    <a:pt x="31" y="1"/>
                  </a:cubicBezTo>
                  <a:cubicBezTo>
                    <a:pt x="31" y="1"/>
                    <a:pt x="30" y="1"/>
                    <a:pt x="30" y="1"/>
                  </a:cubicBezTo>
                  <a:cubicBezTo>
                    <a:pt x="30" y="1"/>
                    <a:pt x="30" y="1"/>
                    <a:pt x="30" y="1"/>
                  </a:cubicBezTo>
                  <a:cubicBezTo>
                    <a:pt x="29" y="1"/>
                    <a:pt x="29" y="0"/>
                    <a:pt x="28" y="0"/>
                  </a:cubicBezTo>
                  <a:cubicBezTo>
                    <a:pt x="28" y="0"/>
                    <a:pt x="27" y="0"/>
                    <a:pt x="27" y="0"/>
                  </a:cubicBezTo>
                  <a:cubicBezTo>
                    <a:pt x="27" y="0"/>
                    <a:pt x="27" y="0"/>
                    <a:pt x="27" y="0"/>
                  </a:cubicBezTo>
                  <a:cubicBezTo>
                    <a:pt x="26" y="0"/>
                    <a:pt x="25" y="0"/>
                    <a:pt x="24" y="0"/>
                  </a:cubicBezTo>
                  <a:cubicBezTo>
                    <a:pt x="24" y="1"/>
                    <a:pt x="24" y="1"/>
                    <a:pt x="24" y="1"/>
                  </a:cubicBezTo>
                  <a:cubicBezTo>
                    <a:pt x="25" y="1"/>
                    <a:pt x="26" y="1"/>
                    <a:pt x="27" y="1"/>
                  </a:cubicBezTo>
                  <a:cubicBezTo>
                    <a:pt x="27" y="1"/>
                    <a:pt x="27" y="1"/>
                    <a:pt x="27" y="1"/>
                  </a:cubicBezTo>
                  <a:cubicBezTo>
                    <a:pt x="26" y="2"/>
                    <a:pt x="26" y="2"/>
                    <a:pt x="26" y="2"/>
                  </a:cubicBezTo>
                  <a:cubicBezTo>
                    <a:pt x="26" y="2"/>
                    <a:pt x="25" y="2"/>
                    <a:pt x="25" y="2"/>
                  </a:cubicBezTo>
                  <a:cubicBezTo>
                    <a:pt x="25" y="2"/>
                    <a:pt x="25" y="2"/>
                    <a:pt x="25" y="2"/>
                  </a:cubicBezTo>
                  <a:cubicBezTo>
                    <a:pt x="26" y="2"/>
                    <a:pt x="26" y="2"/>
                    <a:pt x="26" y="2"/>
                  </a:cubicBezTo>
                  <a:cubicBezTo>
                    <a:pt x="27" y="2"/>
                    <a:pt x="27" y="2"/>
                    <a:pt x="27" y="2"/>
                  </a:cubicBezTo>
                  <a:cubicBezTo>
                    <a:pt x="27" y="2"/>
                    <a:pt x="27" y="2"/>
                    <a:pt x="27" y="2"/>
                  </a:cubicBezTo>
                  <a:cubicBezTo>
                    <a:pt x="27" y="2"/>
                    <a:pt x="28" y="1"/>
                    <a:pt x="28" y="1"/>
                  </a:cubicBezTo>
                  <a:cubicBezTo>
                    <a:pt x="28" y="1"/>
                    <a:pt x="28" y="2"/>
                    <a:pt x="28" y="2"/>
                  </a:cubicBezTo>
                  <a:cubicBezTo>
                    <a:pt x="28" y="2"/>
                    <a:pt x="28" y="2"/>
                    <a:pt x="28" y="2"/>
                  </a:cubicBezTo>
                  <a:cubicBezTo>
                    <a:pt x="28" y="2"/>
                    <a:pt x="29" y="2"/>
                    <a:pt x="29" y="2"/>
                  </a:cubicBezTo>
                  <a:cubicBezTo>
                    <a:pt x="29" y="2"/>
                    <a:pt x="29" y="2"/>
                    <a:pt x="29" y="2"/>
                  </a:cubicBezTo>
                  <a:cubicBezTo>
                    <a:pt x="29" y="2"/>
                    <a:pt x="30" y="2"/>
                    <a:pt x="30" y="2"/>
                  </a:cubicBezTo>
                  <a:cubicBezTo>
                    <a:pt x="30" y="2"/>
                    <a:pt x="31" y="2"/>
                    <a:pt x="31" y="3"/>
                  </a:cubicBezTo>
                  <a:cubicBezTo>
                    <a:pt x="31" y="3"/>
                    <a:pt x="31" y="3"/>
                    <a:pt x="31" y="3"/>
                  </a:cubicBezTo>
                  <a:cubicBezTo>
                    <a:pt x="31" y="3"/>
                    <a:pt x="31" y="3"/>
                    <a:pt x="31" y="3"/>
                  </a:cubicBezTo>
                  <a:cubicBezTo>
                    <a:pt x="31" y="3"/>
                    <a:pt x="31" y="3"/>
                    <a:pt x="31" y="3"/>
                  </a:cubicBezTo>
                  <a:cubicBezTo>
                    <a:pt x="31" y="3"/>
                    <a:pt x="32" y="3"/>
                    <a:pt x="32" y="4"/>
                  </a:cubicBezTo>
                  <a:cubicBezTo>
                    <a:pt x="31" y="4"/>
                    <a:pt x="31" y="4"/>
                    <a:pt x="31" y="4"/>
                  </a:cubicBezTo>
                  <a:cubicBezTo>
                    <a:pt x="30" y="4"/>
                    <a:pt x="30" y="4"/>
                    <a:pt x="30" y="4"/>
                  </a:cubicBezTo>
                  <a:cubicBezTo>
                    <a:pt x="30" y="3"/>
                    <a:pt x="30" y="3"/>
                    <a:pt x="30" y="3"/>
                  </a:cubicBezTo>
                  <a:cubicBezTo>
                    <a:pt x="30" y="3"/>
                    <a:pt x="30" y="3"/>
                    <a:pt x="30" y="3"/>
                  </a:cubicBezTo>
                  <a:cubicBezTo>
                    <a:pt x="30" y="3"/>
                    <a:pt x="30" y="3"/>
                    <a:pt x="30" y="3"/>
                  </a:cubicBezTo>
                  <a:cubicBezTo>
                    <a:pt x="29" y="3"/>
                    <a:pt x="29" y="4"/>
                    <a:pt x="29" y="4"/>
                  </a:cubicBezTo>
                  <a:cubicBezTo>
                    <a:pt x="29" y="4"/>
                    <a:pt x="29" y="4"/>
                    <a:pt x="29" y="4"/>
                  </a:cubicBezTo>
                  <a:cubicBezTo>
                    <a:pt x="28" y="4"/>
                    <a:pt x="28" y="4"/>
                    <a:pt x="28" y="4"/>
                  </a:cubicBezTo>
                  <a:cubicBezTo>
                    <a:pt x="28" y="4"/>
                    <a:pt x="27" y="4"/>
                    <a:pt x="27" y="4"/>
                  </a:cubicBezTo>
                  <a:cubicBezTo>
                    <a:pt x="27" y="4"/>
                    <a:pt x="27" y="4"/>
                    <a:pt x="26" y="5"/>
                  </a:cubicBezTo>
                  <a:cubicBezTo>
                    <a:pt x="26" y="5"/>
                    <a:pt x="26" y="5"/>
                    <a:pt x="25" y="5"/>
                  </a:cubicBezTo>
                  <a:cubicBezTo>
                    <a:pt x="25" y="5"/>
                    <a:pt x="25" y="6"/>
                    <a:pt x="25" y="6"/>
                  </a:cubicBezTo>
                  <a:cubicBezTo>
                    <a:pt x="25" y="6"/>
                    <a:pt x="25" y="6"/>
                    <a:pt x="25" y="6"/>
                  </a:cubicBezTo>
                  <a:cubicBezTo>
                    <a:pt x="25" y="6"/>
                    <a:pt x="25" y="6"/>
                    <a:pt x="25" y="6"/>
                  </a:cubicBezTo>
                  <a:cubicBezTo>
                    <a:pt x="25" y="7"/>
                    <a:pt x="26" y="6"/>
                    <a:pt x="26" y="6"/>
                  </a:cubicBezTo>
                  <a:cubicBezTo>
                    <a:pt x="26" y="6"/>
                    <a:pt x="26" y="7"/>
                    <a:pt x="27" y="7"/>
                  </a:cubicBezTo>
                  <a:cubicBezTo>
                    <a:pt x="27" y="7"/>
                    <a:pt x="27" y="7"/>
                    <a:pt x="28" y="7"/>
                  </a:cubicBezTo>
                  <a:cubicBezTo>
                    <a:pt x="28" y="7"/>
                    <a:pt x="28" y="7"/>
                    <a:pt x="28" y="7"/>
                  </a:cubicBezTo>
                  <a:cubicBezTo>
                    <a:pt x="28" y="8"/>
                    <a:pt x="28" y="8"/>
                    <a:pt x="28" y="8"/>
                  </a:cubicBezTo>
                  <a:cubicBezTo>
                    <a:pt x="28" y="8"/>
                    <a:pt x="28" y="8"/>
                    <a:pt x="28" y="9"/>
                  </a:cubicBezTo>
                  <a:cubicBezTo>
                    <a:pt x="28" y="9"/>
                    <a:pt x="28" y="9"/>
                    <a:pt x="28" y="9"/>
                  </a:cubicBezTo>
                  <a:cubicBezTo>
                    <a:pt x="29" y="9"/>
                    <a:pt x="29" y="9"/>
                    <a:pt x="29" y="8"/>
                  </a:cubicBezTo>
                  <a:cubicBezTo>
                    <a:pt x="29" y="8"/>
                    <a:pt x="29" y="8"/>
                    <a:pt x="29" y="8"/>
                  </a:cubicBezTo>
                  <a:cubicBezTo>
                    <a:pt x="30" y="8"/>
                    <a:pt x="31" y="7"/>
                    <a:pt x="31" y="6"/>
                  </a:cubicBezTo>
                  <a:cubicBezTo>
                    <a:pt x="31" y="6"/>
                    <a:pt x="31" y="6"/>
                    <a:pt x="31" y="5"/>
                  </a:cubicBezTo>
                  <a:cubicBezTo>
                    <a:pt x="31" y="5"/>
                    <a:pt x="32" y="5"/>
                    <a:pt x="32" y="5"/>
                  </a:cubicBezTo>
                  <a:cubicBezTo>
                    <a:pt x="32" y="5"/>
                    <a:pt x="32" y="5"/>
                    <a:pt x="32" y="5"/>
                  </a:cubicBezTo>
                  <a:cubicBezTo>
                    <a:pt x="32" y="4"/>
                    <a:pt x="32" y="4"/>
                    <a:pt x="32" y="4"/>
                  </a:cubicBezTo>
                  <a:cubicBezTo>
                    <a:pt x="32" y="4"/>
                    <a:pt x="32" y="4"/>
                    <a:pt x="32" y="4"/>
                  </a:cubicBezTo>
                  <a:cubicBezTo>
                    <a:pt x="32" y="4"/>
                    <a:pt x="32" y="4"/>
                    <a:pt x="33" y="4"/>
                  </a:cubicBezTo>
                  <a:cubicBezTo>
                    <a:pt x="33" y="4"/>
                    <a:pt x="33" y="4"/>
                    <a:pt x="33" y="4"/>
                  </a:cubicBezTo>
                  <a:cubicBezTo>
                    <a:pt x="33" y="4"/>
                    <a:pt x="34" y="4"/>
                    <a:pt x="34" y="4"/>
                  </a:cubicBezTo>
                  <a:cubicBezTo>
                    <a:pt x="34" y="4"/>
                    <a:pt x="34" y="5"/>
                    <a:pt x="34" y="5"/>
                  </a:cubicBezTo>
                  <a:cubicBezTo>
                    <a:pt x="34" y="5"/>
                    <a:pt x="35" y="5"/>
                    <a:pt x="35" y="5"/>
                  </a:cubicBezTo>
                  <a:cubicBezTo>
                    <a:pt x="35" y="5"/>
                    <a:pt x="34" y="5"/>
                    <a:pt x="34" y="5"/>
                  </a:cubicBezTo>
                  <a:cubicBezTo>
                    <a:pt x="34" y="5"/>
                    <a:pt x="34" y="5"/>
                    <a:pt x="34" y="5"/>
                  </a:cubicBezTo>
                  <a:cubicBezTo>
                    <a:pt x="34" y="6"/>
                    <a:pt x="35" y="6"/>
                    <a:pt x="35" y="6"/>
                  </a:cubicBezTo>
                  <a:cubicBezTo>
                    <a:pt x="35" y="6"/>
                    <a:pt x="35" y="6"/>
                    <a:pt x="35" y="6"/>
                  </a:cubicBezTo>
                  <a:cubicBezTo>
                    <a:pt x="36" y="6"/>
                    <a:pt x="36" y="5"/>
                    <a:pt x="36" y="5"/>
                  </a:cubicBezTo>
                  <a:cubicBezTo>
                    <a:pt x="36" y="6"/>
                    <a:pt x="36" y="6"/>
                    <a:pt x="37" y="6"/>
                  </a:cubicBezTo>
                  <a:cubicBezTo>
                    <a:pt x="37" y="6"/>
                    <a:pt x="37" y="6"/>
                    <a:pt x="37" y="6"/>
                  </a:cubicBezTo>
                  <a:cubicBezTo>
                    <a:pt x="37" y="6"/>
                    <a:pt x="37" y="7"/>
                    <a:pt x="37" y="7"/>
                  </a:cubicBezTo>
                  <a:cubicBezTo>
                    <a:pt x="37" y="7"/>
                    <a:pt x="37" y="7"/>
                    <a:pt x="37" y="8"/>
                  </a:cubicBezTo>
                  <a:cubicBezTo>
                    <a:pt x="38" y="8"/>
                    <a:pt x="38" y="8"/>
                    <a:pt x="38" y="8"/>
                  </a:cubicBezTo>
                  <a:cubicBezTo>
                    <a:pt x="38" y="8"/>
                    <a:pt x="38" y="8"/>
                    <a:pt x="38" y="8"/>
                  </a:cubicBezTo>
                  <a:cubicBezTo>
                    <a:pt x="38" y="9"/>
                    <a:pt x="38" y="9"/>
                    <a:pt x="38" y="9"/>
                  </a:cubicBezTo>
                  <a:cubicBezTo>
                    <a:pt x="37" y="9"/>
                    <a:pt x="37" y="9"/>
                    <a:pt x="37" y="10"/>
                  </a:cubicBezTo>
                  <a:cubicBezTo>
                    <a:pt x="37" y="10"/>
                    <a:pt x="38" y="10"/>
                    <a:pt x="38" y="10"/>
                  </a:cubicBezTo>
                  <a:cubicBezTo>
                    <a:pt x="38" y="10"/>
                    <a:pt x="38" y="10"/>
                    <a:pt x="38" y="10"/>
                  </a:cubicBezTo>
                  <a:cubicBezTo>
                    <a:pt x="38" y="11"/>
                    <a:pt x="38" y="11"/>
                    <a:pt x="38" y="11"/>
                  </a:cubicBezTo>
                  <a:cubicBezTo>
                    <a:pt x="38" y="11"/>
                    <a:pt x="38" y="11"/>
                    <a:pt x="37" y="11"/>
                  </a:cubicBezTo>
                  <a:cubicBezTo>
                    <a:pt x="37" y="11"/>
                    <a:pt x="37" y="11"/>
                    <a:pt x="37" y="11"/>
                  </a:cubicBezTo>
                  <a:cubicBezTo>
                    <a:pt x="37" y="11"/>
                    <a:pt x="37" y="11"/>
                    <a:pt x="37" y="11"/>
                  </a:cubicBezTo>
                  <a:cubicBezTo>
                    <a:pt x="36" y="11"/>
                    <a:pt x="36" y="11"/>
                    <a:pt x="36" y="11"/>
                  </a:cubicBezTo>
                  <a:cubicBezTo>
                    <a:pt x="36" y="10"/>
                    <a:pt x="36" y="10"/>
                    <a:pt x="37" y="9"/>
                  </a:cubicBezTo>
                  <a:cubicBezTo>
                    <a:pt x="37" y="9"/>
                    <a:pt x="37" y="9"/>
                    <a:pt x="37" y="9"/>
                  </a:cubicBezTo>
                  <a:cubicBezTo>
                    <a:pt x="37" y="9"/>
                    <a:pt x="37" y="9"/>
                    <a:pt x="36" y="9"/>
                  </a:cubicBezTo>
                  <a:cubicBezTo>
                    <a:pt x="36" y="9"/>
                    <a:pt x="36" y="9"/>
                    <a:pt x="36" y="9"/>
                  </a:cubicBezTo>
                  <a:cubicBezTo>
                    <a:pt x="35" y="10"/>
                    <a:pt x="35" y="9"/>
                    <a:pt x="34" y="10"/>
                  </a:cubicBezTo>
                  <a:cubicBezTo>
                    <a:pt x="34" y="10"/>
                    <a:pt x="35" y="10"/>
                    <a:pt x="35" y="10"/>
                  </a:cubicBezTo>
                  <a:cubicBezTo>
                    <a:pt x="35" y="10"/>
                    <a:pt x="34" y="10"/>
                    <a:pt x="34" y="10"/>
                  </a:cubicBezTo>
                  <a:cubicBezTo>
                    <a:pt x="34" y="10"/>
                    <a:pt x="34" y="10"/>
                    <a:pt x="34" y="10"/>
                  </a:cubicBezTo>
                  <a:cubicBezTo>
                    <a:pt x="34" y="9"/>
                    <a:pt x="34" y="9"/>
                    <a:pt x="33" y="9"/>
                  </a:cubicBezTo>
                  <a:cubicBezTo>
                    <a:pt x="33" y="10"/>
                    <a:pt x="33" y="10"/>
                    <a:pt x="33" y="10"/>
                  </a:cubicBezTo>
                  <a:cubicBezTo>
                    <a:pt x="33" y="10"/>
                    <a:pt x="34" y="10"/>
                    <a:pt x="34" y="10"/>
                  </a:cubicBezTo>
                  <a:cubicBezTo>
                    <a:pt x="34" y="10"/>
                    <a:pt x="33" y="11"/>
                    <a:pt x="33" y="11"/>
                  </a:cubicBezTo>
                  <a:cubicBezTo>
                    <a:pt x="33" y="11"/>
                    <a:pt x="33" y="11"/>
                    <a:pt x="34" y="11"/>
                  </a:cubicBezTo>
                  <a:cubicBezTo>
                    <a:pt x="34" y="11"/>
                    <a:pt x="34" y="11"/>
                    <a:pt x="34" y="11"/>
                  </a:cubicBezTo>
                  <a:cubicBezTo>
                    <a:pt x="34" y="11"/>
                    <a:pt x="34" y="11"/>
                    <a:pt x="34" y="11"/>
                  </a:cubicBezTo>
                  <a:cubicBezTo>
                    <a:pt x="34" y="11"/>
                    <a:pt x="35" y="11"/>
                    <a:pt x="35" y="11"/>
                  </a:cubicBezTo>
                  <a:cubicBezTo>
                    <a:pt x="35" y="11"/>
                    <a:pt x="35" y="12"/>
                    <a:pt x="34" y="12"/>
                  </a:cubicBezTo>
                  <a:cubicBezTo>
                    <a:pt x="34" y="12"/>
                    <a:pt x="33" y="12"/>
                    <a:pt x="33" y="12"/>
                  </a:cubicBezTo>
                  <a:cubicBezTo>
                    <a:pt x="33" y="12"/>
                    <a:pt x="32" y="13"/>
                    <a:pt x="32" y="12"/>
                  </a:cubicBezTo>
                  <a:cubicBezTo>
                    <a:pt x="32" y="12"/>
                    <a:pt x="32" y="12"/>
                    <a:pt x="33" y="12"/>
                  </a:cubicBezTo>
                  <a:cubicBezTo>
                    <a:pt x="32" y="12"/>
                    <a:pt x="32" y="12"/>
                    <a:pt x="31" y="12"/>
                  </a:cubicBezTo>
                  <a:cubicBezTo>
                    <a:pt x="31" y="12"/>
                    <a:pt x="30" y="12"/>
                    <a:pt x="30" y="13"/>
                  </a:cubicBezTo>
                  <a:cubicBezTo>
                    <a:pt x="30" y="13"/>
                    <a:pt x="30" y="13"/>
                    <a:pt x="30" y="13"/>
                  </a:cubicBezTo>
                  <a:cubicBezTo>
                    <a:pt x="30" y="13"/>
                    <a:pt x="30" y="13"/>
                    <a:pt x="29" y="14"/>
                  </a:cubicBezTo>
                  <a:cubicBezTo>
                    <a:pt x="29" y="14"/>
                    <a:pt x="29" y="14"/>
                    <a:pt x="29" y="14"/>
                  </a:cubicBezTo>
                  <a:cubicBezTo>
                    <a:pt x="29" y="14"/>
                    <a:pt x="28" y="14"/>
                    <a:pt x="28" y="14"/>
                  </a:cubicBezTo>
                  <a:cubicBezTo>
                    <a:pt x="28" y="14"/>
                    <a:pt x="28" y="14"/>
                    <a:pt x="28" y="14"/>
                  </a:cubicBezTo>
                  <a:cubicBezTo>
                    <a:pt x="28" y="14"/>
                    <a:pt x="28" y="14"/>
                    <a:pt x="28" y="15"/>
                  </a:cubicBezTo>
                  <a:cubicBezTo>
                    <a:pt x="27" y="15"/>
                    <a:pt x="27" y="15"/>
                    <a:pt x="27" y="15"/>
                  </a:cubicBezTo>
                  <a:cubicBezTo>
                    <a:pt x="27" y="15"/>
                    <a:pt x="27" y="15"/>
                    <a:pt x="27" y="15"/>
                  </a:cubicBezTo>
                  <a:cubicBezTo>
                    <a:pt x="27" y="15"/>
                    <a:pt x="27" y="16"/>
                    <a:pt x="27" y="16"/>
                  </a:cubicBezTo>
                  <a:cubicBezTo>
                    <a:pt x="26" y="16"/>
                    <a:pt x="26" y="17"/>
                    <a:pt x="26" y="17"/>
                  </a:cubicBezTo>
                  <a:cubicBezTo>
                    <a:pt x="26" y="17"/>
                    <a:pt x="25" y="17"/>
                    <a:pt x="25" y="17"/>
                  </a:cubicBezTo>
                  <a:cubicBezTo>
                    <a:pt x="25" y="17"/>
                    <a:pt x="25" y="17"/>
                    <a:pt x="25" y="17"/>
                  </a:cubicBezTo>
                  <a:cubicBezTo>
                    <a:pt x="24" y="17"/>
                    <a:pt x="24" y="18"/>
                    <a:pt x="24" y="18"/>
                  </a:cubicBezTo>
                  <a:cubicBezTo>
                    <a:pt x="24" y="28"/>
                    <a:pt x="24" y="28"/>
                    <a:pt x="24" y="28"/>
                  </a:cubicBezTo>
                  <a:cubicBezTo>
                    <a:pt x="24" y="28"/>
                    <a:pt x="24" y="28"/>
                    <a:pt x="25" y="28"/>
                  </a:cubicBezTo>
                  <a:cubicBezTo>
                    <a:pt x="25" y="28"/>
                    <a:pt x="25" y="28"/>
                    <a:pt x="25" y="27"/>
                  </a:cubicBezTo>
                  <a:cubicBezTo>
                    <a:pt x="25" y="27"/>
                    <a:pt x="25" y="27"/>
                    <a:pt x="26" y="27"/>
                  </a:cubicBezTo>
                  <a:cubicBezTo>
                    <a:pt x="26" y="27"/>
                    <a:pt x="26" y="27"/>
                    <a:pt x="26" y="27"/>
                  </a:cubicBezTo>
                  <a:cubicBezTo>
                    <a:pt x="26" y="27"/>
                    <a:pt x="26" y="27"/>
                    <a:pt x="27" y="27"/>
                  </a:cubicBezTo>
                  <a:cubicBezTo>
                    <a:pt x="27" y="27"/>
                    <a:pt x="26" y="27"/>
                    <a:pt x="26" y="27"/>
                  </a:cubicBezTo>
                  <a:cubicBezTo>
                    <a:pt x="27" y="28"/>
                    <a:pt x="27" y="27"/>
                    <a:pt x="27" y="27"/>
                  </a:cubicBezTo>
                  <a:cubicBezTo>
                    <a:pt x="27" y="27"/>
                    <a:pt x="28" y="27"/>
                    <a:pt x="28" y="27"/>
                  </a:cubicBezTo>
                  <a:cubicBezTo>
                    <a:pt x="28" y="27"/>
                    <a:pt x="28" y="28"/>
                    <a:pt x="28" y="28"/>
                  </a:cubicBezTo>
                  <a:cubicBezTo>
                    <a:pt x="28" y="28"/>
                    <a:pt x="29" y="28"/>
                    <a:pt x="29" y="28"/>
                  </a:cubicBezTo>
                  <a:cubicBezTo>
                    <a:pt x="29" y="28"/>
                    <a:pt x="29" y="28"/>
                    <a:pt x="29" y="28"/>
                  </a:cubicBezTo>
                  <a:cubicBezTo>
                    <a:pt x="30" y="28"/>
                    <a:pt x="30" y="28"/>
                    <a:pt x="30" y="28"/>
                  </a:cubicBezTo>
                  <a:cubicBezTo>
                    <a:pt x="30" y="27"/>
                    <a:pt x="31" y="28"/>
                    <a:pt x="31" y="28"/>
                  </a:cubicBezTo>
                  <a:cubicBezTo>
                    <a:pt x="31" y="28"/>
                    <a:pt x="31" y="28"/>
                    <a:pt x="31" y="28"/>
                  </a:cubicBezTo>
                  <a:cubicBezTo>
                    <a:pt x="31" y="28"/>
                    <a:pt x="31" y="28"/>
                    <a:pt x="31" y="28"/>
                  </a:cubicBezTo>
                  <a:cubicBezTo>
                    <a:pt x="31" y="28"/>
                    <a:pt x="31" y="28"/>
                    <a:pt x="31" y="28"/>
                  </a:cubicBezTo>
                  <a:cubicBezTo>
                    <a:pt x="31" y="29"/>
                    <a:pt x="32" y="29"/>
                    <a:pt x="32" y="29"/>
                  </a:cubicBezTo>
                  <a:cubicBezTo>
                    <a:pt x="32" y="29"/>
                    <a:pt x="32" y="29"/>
                    <a:pt x="32" y="29"/>
                  </a:cubicBezTo>
                  <a:cubicBezTo>
                    <a:pt x="33" y="30"/>
                    <a:pt x="33" y="30"/>
                    <a:pt x="33" y="30"/>
                  </a:cubicBezTo>
                  <a:cubicBezTo>
                    <a:pt x="34" y="30"/>
                    <a:pt x="34" y="30"/>
                    <a:pt x="34" y="30"/>
                  </a:cubicBezTo>
                  <a:cubicBezTo>
                    <a:pt x="34" y="30"/>
                    <a:pt x="35" y="30"/>
                    <a:pt x="35" y="30"/>
                  </a:cubicBezTo>
                  <a:cubicBezTo>
                    <a:pt x="35" y="30"/>
                    <a:pt x="36" y="31"/>
                    <a:pt x="36" y="31"/>
                  </a:cubicBezTo>
                  <a:cubicBezTo>
                    <a:pt x="36" y="31"/>
                    <a:pt x="36" y="31"/>
                    <a:pt x="36" y="31"/>
                  </a:cubicBezTo>
                  <a:cubicBezTo>
                    <a:pt x="36" y="32"/>
                    <a:pt x="36" y="32"/>
                    <a:pt x="36" y="32"/>
                  </a:cubicBezTo>
                  <a:cubicBezTo>
                    <a:pt x="36" y="32"/>
                    <a:pt x="36" y="32"/>
                    <a:pt x="36" y="33"/>
                  </a:cubicBezTo>
                  <a:cubicBezTo>
                    <a:pt x="37" y="33"/>
                    <a:pt x="37" y="33"/>
                    <a:pt x="37" y="33"/>
                  </a:cubicBezTo>
                  <a:cubicBezTo>
                    <a:pt x="37" y="33"/>
                    <a:pt x="37" y="33"/>
                    <a:pt x="37" y="33"/>
                  </a:cubicBezTo>
                  <a:cubicBezTo>
                    <a:pt x="37" y="33"/>
                    <a:pt x="38" y="33"/>
                    <a:pt x="38" y="33"/>
                  </a:cubicBezTo>
                  <a:cubicBezTo>
                    <a:pt x="38" y="33"/>
                    <a:pt x="38" y="33"/>
                    <a:pt x="38" y="33"/>
                  </a:cubicBezTo>
                  <a:cubicBezTo>
                    <a:pt x="38" y="33"/>
                    <a:pt x="39" y="34"/>
                    <a:pt x="39" y="34"/>
                  </a:cubicBezTo>
                  <a:cubicBezTo>
                    <a:pt x="39" y="34"/>
                    <a:pt x="39" y="34"/>
                    <a:pt x="39" y="34"/>
                  </a:cubicBezTo>
                  <a:cubicBezTo>
                    <a:pt x="39" y="34"/>
                    <a:pt x="40" y="34"/>
                    <a:pt x="40" y="34"/>
                  </a:cubicBezTo>
                  <a:cubicBezTo>
                    <a:pt x="40" y="34"/>
                    <a:pt x="40" y="34"/>
                    <a:pt x="40" y="34"/>
                  </a:cubicBezTo>
                  <a:cubicBezTo>
                    <a:pt x="41" y="34"/>
                    <a:pt x="41" y="34"/>
                    <a:pt x="41" y="34"/>
                  </a:cubicBezTo>
                  <a:cubicBezTo>
                    <a:pt x="38" y="39"/>
                    <a:pt x="33" y="43"/>
                    <a:pt x="28" y="44"/>
                  </a:cubicBezTo>
                  <a:cubicBezTo>
                    <a:pt x="28" y="44"/>
                    <a:pt x="28" y="44"/>
                    <a:pt x="28" y="43"/>
                  </a:cubicBezTo>
                  <a:cubicBezTo>
                    <a:pt x="28" y="43"/>
                    <a:pt x="28" y="42"/>
                    <a:pt x="28" y="42"/>
                  </a:cubicBezTo>
                  <a:cubicBezTo>
                    <a:pt x="28" y="42"/>
                    <a:pt x="27" y="41"/>
                    <a:pt x="27" y="41"/>
                  </a:cubicBezTo>
                  <a:cubicBezTo>
                    <a:pt x="27" y="41"/>
                    <a:pt x="27" y="40"/>
                    <a:pt x="26" y="40"/>
                  </a:cubicBezTo>
                  <a:cubicBezTo>
                    <a:pt x="26" y="40"/>
                    <a:pt x="26" y="40"/>
                    <a:pt x="26" y="40"/>
                  </a:cubicBezTo>
                  <a:cubicBezTo>
                    <a:pt x="25" y="40"/>
                    <a:pt x="25" y="39"/>
                    <a:pt x="25" y="39"/>
                  </a:cubicBezTo>
                  <a:cubicBezTo>
                    <a:pt x="24" y="39"/>
                    <a:pt x="24" y="39"/>
                    <a:pt x="24" y="39"/>
                  </a:cubicBezTo>
                  <a:cubicBezTo>
                    <a:pt x="24" y="39"/>
                    <a:pt x="24" y="38"/>
                    <a:pt x="24" y="38"/>
                  </a:cubicBezTo>
                  <a:lnTo>
                    <a:pt x="24" y="46"/>
                  </a:lnTo>
                  <a:close/>
                  <a:moveTo>
                    <a:pt x="0" y="18"/>
                  </a:moveTo>
                  <a:cubicBezTo>
                    <a:pt x="0" y="18"/>
                    <a:pt x="0" y="19"/>
                    <a:pt x="0" y="19"/>
                  </a:cubicBezTo>
                  <a:cubicBezTo>
                    <a:pt x="0" y="20"/>
                    <a:pt x="0" y="20"/>
                    <a:pt x="0" y="20"/>
                  </a:cubicBezTo>
                  <a:cubicBezTo>
                    <a:pt x="0" y="21"/>
                    <a:pt x="0" y="22"/>
                    <a:pt x="0" y="23"/>
                  </a:cubicBezTo>
                  <a:cubicBezTo>
                    <a:pt x="0" y="23"/>
                    <a:pt x="0" y="24"/>
                    <a:pt x="0" y="25"/>
                  </a:cubicBezTo>
                  <a:cubicBezTo>
                    <a:pt x="0" y="25"/>
                    <a:pt x="0" y="26"/>
                    <a:pt x="0" y="26"/>
                  </a:cubicBezTo>
                  <a:cubicBezTo>
                    <a:pt x="0" y="27"/>
                    <a:pt x="0" y="27"/>
                    <a:pt x="0" y="27"/>
                  </a:cubicBezTo>
                  <a:cubicBezTo>
                    <a:pt x="0" y="28"/>
                    <a:pt x="0" y="28"/>
                    <a:pt x="0" y="28"/>
                  </a:cubicBezTo>
                  <a:cubicBezTo>
                    <a:pt x="0" y="29"/>
                    <a:pt x="1" y="30"/>
                    <a:pt x="1" y="31"/>
                  </a:cubicBezTo>
                  <a:cubicBezTo>
                    <a:pt x="1" y="31"/>
                    <a:pt x="1" y="31"/>
                    <a:pt x="1" y="32"/>
                  </a:cubicBezTo>
                  <a:cubicBezTo>
                    <a:pt x="1" y="32"/>
                    <a:pt x="2" y="32"/>
                    <a:pt x="2" y="33"/>
                  </a:cubicBezTo>
                  <a:cubicBezTo>
                    <a:pt x="2" y="33"/>
                    <a:pt x="2" y="33"/>
                    <a:pt x="2" y="33"/>
                  </a:cubicBezTo>
                  <a:cubicBezTo>
                    <a:pt x="2" y="34"/>
                    <a:pt x="2" y="34"/>
                    <a:pt x="3" y="34"/>
                  </a:cubicBezTo>
                  <a:cubicBezTo>
                    <a:pt x="3" y="35"/>
                    <a:pt x="4" y="36"/>
                    <a:pt x="4" y="37"/>
                  </a:cubicBezTo>
                  <a:cubicBezTo>
                    <a:pt x="5" y="37"/>
                    <a:pt x="5" y="38"/>
                    <a:pt x="6" y="38"/>
                  </a:cubicBezTo>
                  <a:cubicBezTo>
                    <a:pt x="6" y="39"/>
                    <a:pt x="6" y="39"/>
                    <a:pt x="6" y="39"/>
                  </a:cubicBezTo>
                  <a:cubicBezTo>
                    <a:pt x="7" y="39"/>
                    <a:pt x="7" y="40"/>
                    <a:pt x="7" y="40"/>
                  </a:cubicBezTo>
                  <a:cubicBezTo>
                    <a:pt x="8" y="41"/>
                    <a:pt x="10" y="42"/>
                    <a:pt x="11" y="43"/>
                  </a:cubicBezTo>
                  <a:cubicBezTo>
                    <a:pt x="11" y="43"/>
                    <a:pt x="12" y="43"/>
                    <a:pt x="12" y="43"/>
                  </a:cubicBezTo>
                  <a:cubicBezTo>
                    <a:pt x="13" y="44"/>
                    <a:pt x="13" y="44"/>
                    <a:pt x="14" y="44"/>
                  </a:cubicBezTo>
                  <a:cubicBezTo>
                    <a:pt x="14" y="44"/>
                    <a:pt x="15" y="44"/>
                    <a:pt x="15" y="45"/>
                  </a:cubicBezTo>
                  <a:cubicBezTo>
                    <a:pt x="18" y="45"/>
                    <a:pt x="20" y="46"/>
                    <a:pt x="23" y="46"/>
                  </a:cubicBezTo>
                  <a:cubicBezTo>
                    <a:pt x="23" y="46"/>
                    <a:pt x="24" y="46"/>
                    <a:pt x="24" y="46"/>
                  </a:cubicBezTo>
                  <a:cubicBezTo>
                    <a:pt x="24" y="38"/>
                    <a:pt x="24" y="38"/>
                    <a:pt x="24" y="38"/>
                  </a:cubicBezTo>
                  <a:cubicBezTo>
                    <a:pt x="24" y="38"/>
                    <a:pt x="24" y="38"/>
                    <a:pt x="24" y="38"/>
                  </a:cubicBezTo>
                  <a:cubicBezTo>
                    <a:pt x="24" y="37"/>
                    <a:pt x="23" y="37"/>
                    <a:pt x="23" y="36"/>
                  </a:cubicBezTo>
                  <a:cubicBezTo>
                    <a:pt x="23" y="36"/>
                    <a:pt x="23" y="36"/>
                    <a:pt x="23" y="36"/>
                  </a:cubicBezTo>
                  <a:cubicBezTo>
                    <a:pt x="22" y="36"/>
                    <a:pt x="22" y="35"/>
                    <a:pt x="22" y="35"/>
                  </a:cubicBezTo>
                  <a:cubicBezTo>
                    <a:pt x="22" y="35"/>
                    <a:pt x="22" y="35"/>
                    <a:pt x="22" y="35"/>
                  </a:cubicBezTo>
                  <a:cubicBezTo>
                    <a:pt x="22" y="34"/>
                    <a:pt x="22" y="34"/>
                    <a:pt x="22" y="34"/>
                  </a:cubicBezTo>
                  <a:cubicBezTo>
                    <a:pt x="22" y="34"/>
                    <a:pt x="22" y="34"/>
                    <a:pt x="22" y="33"/>
                  </a:cubicBezTo>
                  <a:cubicBezTo>
                    <a:pt x="22" y="33"/>
                    <a:pt x="22" y="33"/>
                    <a:pt x="22" y="33"/>
                  </a:cubicBezTo>
                  <a:cubicBezTo>
                    <a:pt x="22" y="32"/>
                    <a:pt x="22" y="32"/>
                    <a:pt x="22" y="32"/>
                  </a:cubicBezTo>
                  <a:cubicBezTo>
                    <a:pt x="23" y="32"/>
                    <a:pt x="23" y="32"/>
                    <a:pt x="23" y="32"/>
                  </a:cubicBezTo>
                  <a:cubicBezTo>
                    <a:pt x="23" y="32"/>
                    <a:pt x="23" y="32"/>
                    <a:pt x="23" y="31"/>
                  </a:cubicBezTo>
                  <a:cubicBezTo>
                    <a:pt x="23" y="31"/>
                    <a:pt x="24" y="31"/>
                    <a:pt x="24" y="31"/>
                  </a:cubicBezTo>
                  <a:cubicBezTo>
                    <a:pt x="24" y="31"/>
                    <a:pt x="24" y="30"/>
                    <a:pt x="24" y="30"/>
                  </a:cubicBezTo>
                  <a:cubicBezTo>
                    <a:pt x="24" y="29"/>
                    <a:pt x="23" y="29"/>
                    <a:pt x="23" y="29"/>
                  </a:cubicBezTo>
                  <a:cubicBezTo>
                    <a:pt x="23" y="29"/>
                    <a:pt x="23" y="28"/>
                    <a:pt x="23" y="28"/>
                  </a:cubicBezTo>
                  <a:cubicBezTo>
                    <a:pt x="23" y="28"/>
                    <a:pt x="23" y="29"/>
                    <a:pt x="23" y="29"/>
                  </a:cubicBezTo>
                  <a:cubicBezTo>
                    <a:pt x="22" y="29"/>
                    <a:pt x="22" y="29"/>
                    <a:pt x="22" y="29"/>
                  </a:cubicBezTo>
                  <a:cubicBezTo>
                    <a:pt x="22" y="29"/>
                    <a:pt x="22" y="29"/>
                    <a:pt x="22" y="29"/>
                  </a:cubicBezTo>
                  <a:cubicBezTo>
                    <a:pt x="21" y="29"/>
                    <a:pt x="21" y="29"/>
                    <a:pt x="21" y="29"/>
                  </a:cubicBezTo>
                  <a:cubicBezTo>
                    <a:pt x="21" y="29"/>
                    <a:pt x="21" y="28"/>
                    <a:pt x="21" y="28"/>
                  </a:cubicBezTo>
                  <a:cubicBezTo>
                    <a:pt x="20" y="28"/>
                    <a:pt x="20" y="28"/>
                    <a:pt x="20" y="28"/>
                  </a:cubicBezTo>
                  <a:cubicBezTo>
                    <a:pt x="20" y="28"/>
                    <a:pt x="20" y="28"/>
                    <a:pt x="20" y="27"/>
                  </a:cubicBezTo>
                  <a:cubicBezTo>
                    <a:pt x="20" y="27"/>
                    <a:pt x="20" y="27"/>
                    <a:pt x="19" y="26"/>
                  </a:cubicBezTo>
                  <a:cubicBezTo>
                    <a:pt x="19" y="26"/>
                    <a:pt x="19" y="26"/>
                    <a:pt x="18" y="26"/>
                  </a:cubicBezTo>
                  <a:cubicBezTo>
                    <a:pt x="18" y="26"/>
                    <a:pt x="18" y="26"/>
                    <a:pt x="18" y="26"/>
                  </a:cubicBezTo>
                  <a:cubicBezTo>
                    <a:pt x="18" y="26"/>
                    <a:pt x="18" y="26"/>
                    <a:pt x="18" y="26"/>
                  </a:cubicBezTo>
                  <a:cubicBezTo>
                    <a:pt x="17" y="26"/>
                    <a:pt x="17" y="25"/>
                    <a:pt x="16" y="25"/>
                  </a:cubicBezTo>
                  <a:cubicBezTo>
                    <a:pt x="16" y="25"/>
                    <a:pt x="16" y="25"/>
                    <a:pt x="16" y="25"/>
                  </a:cubicBezTo>
                  <a:cubicBezTo>
                    <a:pt x="15" y="25"/>
                    <a:pt x="15" y="25"/>
                    <a:pt x="15" y="25"/>
                  </a:cubicBezTo>
                  <a:cubicBezTo>
                    <a:pt x="14" y="25"/>
                    <a:pt x="14" y="25"/>
                    <a:pt x="14" y="25"/>
                  </a:cubicBezTo>
                  <a:cubicBezTo>
                    <a:pt x="14" y="25"/>
                    <a:pt x="13" y="24"/>
                    <a:pt x="13" y="24"/>
                  </a:cubicBezTo>
                  <a:cubicBezTo>
                    <a:pt x="13" y="24"/>
                    <a:pt x="13" y="24"/>
                    <a:pt x="13" y="24"/>
                  </a:cubicBezTo>
                  <a:cubicBezTo>
                    <a:pt x="13" y="24"/>
                    <a:pt x="12" y="24"/>
                    <a:pt x="12" y="24"/>
                  </a:cubicBezTo>
                  <a:cubicBezTo>
                    <a:pt x="12" y="24"/>
                    <a:pt x="12" y="23"/>
                    <a:pt x="12" y="23"/>
                  </a:cubicBezTo>
                  <a:cubicBezTo>
                    <a:pt x="12" y="23"/>
                    <a:pt x="12" y="23"/>
                    <a:pt x="12" y="23"/>
                  </a:cubicBezTo>
                  <a:cubicBezTo>
                    <a:pt x="12" y="22"/>
                    <a:pt x="12" y="22"/>
                    <a:pt x="11" y="21"/>
                  </a:cubicBezTo>
                  <a:cubicBezTo>
                    <a:pt x="11" y="21"/>
                    <a:pt x="11" y="21"/>
                    <a:pt x="11" y="21"/>
                  </a:cubicBezTo>
                  <a:cubicBezTo>
                    <a:pt x="11" y="20"/>
                    <a:pt x="11" y="20"/>
                    <a:pt x="11" y="20"/>
                  </a:cubicBezTo>
                  <a:cubicBezTo>
                    <a:pt x="11" y="20"/>
                    <a:pt x="10" y="20"/>
                    <a:pt x="10" y="20"/>
                  </a:cubicBezTo>
                  <a:cubicBezTo>
                    <a:pt x="10" y="19"/>
                    <a:pt x="10" y="19"/>
                    <a:pt x="10" y="19"/>
                  </a:cubicBezTo>
                  <a:cubicBezTo>
                    <a:pt x="10" y="19"/>
                    <a:pt x="10" y="19"/>
                    <a:pt x="10" y="18"/>
                  </a:cubicBezTo>
                  <a:cubicBezTo>
                    <a:pt x="10" y="18"/>
                    <a:pt x="9" y="18"/>
                    <a:pt x="9" y="19"/>
                  </a:cubicBezTo>
                  <a:cubicBezTo>
                    <a:pt x="9" y="19"/>
                    <a:pt x="9" y="19"/>
                    <a:pt x="9" y="19"/>
                  </a:cubicBezTo>
                  <a:cubicBezTo>
                    <a:pt x="10" y="19"/>
                    <a:pt x="9" y="20"/>
                    <a:pt x="10" y="20"/>
                  </a:cubicBezTo>
                  <a:cubicBezTo>
                    <a:pt x="10" y="20"/>
                    <a:pt x="10" y="20"/>
                    <a:pt x="10" y="20"/>
                  </a:cubicBezTo>
                  <a:cubicBezTo>
                    <a:pt x="10" y="21"/>
                    <a:pt x="10" y="21"/>
                    <a:pt x="10" y="21"/>
                  </a:cubicBezTo>
                  <a:cubicBezTo>
                    <a:pt x="10" y="21"/>
                    <a:pt x="10" y="22"/>
                    <a:pt x="10" y="22"/>
                  </a:cubicBezTo>
                  <a:cubicBezTo>
                    <a:pt x="10" y="22"/>
                    <a:pt x="10" y="22"/>
                    <a:pt x="10" y="21"/>
                  </a:cubicBezTo>
                  <a:cubicBezTo>
                    <a:pt x="10" y="21"/>
                    <a:pt x="9" y="21"/>
                    <a:pt x="9" y="21"/>
                  </a:cubicBezTo>
                  <a:cubicBezTo>
                    <a:pt x="9" y="21"/>
                    <a:pt x="10" y="21"/>
                    <a:pt x="9" y="21"/>
                  </a:cubicBezTo>
                  <a:cubicBezTo>
                    <a:pt x="9" y="20"/>
                    <a:pt x="9" y="20"/>
                    <a:pt x="9" y="20"/>
                  </a:cubicBezTo>
                  <a:cubicBezTo>
                    <a:pt x="9" y="20"/>
                    <a:pt x="9" y="20"/>
                    <a:pt x="9" y="19"/>
                  </a:cubicBezTo>
                  <a:cubicBezTo>
                    <a:pt x="9" y="19"/>
                    <a:pt x="9" y="19"/>
                    <a:pt x="9" y="19"/>
                  </a:cubicBezTo>
                  <a:cubicBezTo>
                    <a:pt x="8" y="19"/>
                    <a:pt x="8" y="18"/>
                    <a:pt x="8" y="18"/>
                  </a:cubicBezTo>
                  <a:cubicBezTo>
                    <a:pt x="8" y="18"/>
                    <a:pt x="8" y="17"/>
                    <a:pt x="8" y="17"/>
                  </a:cubicBezTo>
                  <a:cubicBezTo>
                    <a:pt x="8" y="17"/>
                    <a:pt x="8" y="17"/>
                    <a:pt x="8" y="17"/>
                  </a:cubicBezTo>
                  <a:cubicBezTo>
                    <a:pt x="8" y="17"/>
                    <a:pt x="8" y="17"/>
                    <a:pt x="7" y="17"/>
                  </a:cubicBezTo>
                  <a:cubicBezTo>
                    <a:pt x="7" y="16"/>
                    <a:pt x="7" y="16"/>
                    <a:pt x="7" y="16"/>
                  </a:cubicBezTo>
                  <a:cubicBezTo>
                    <a:pt x="7" y="16"/>
                    <a:pt x="7" y="15"/>
                    <a:pt x="7" y="15"/>
                  </a:cubicBezTo>
                  <a:cubicBezTo>
                    <a:pt x="7" y="15"/>
                    <a:pt x="7" y="14"/>
                    <a:pt x="7" y="14"/>
                  </a:cubicBezTo>
                  <a:cubicBezTo>
                    <a:pt x="7" y="14"/>
                    <a:pt x="8" y="14"/>
                    <a:pt x="8" y="13"/>
                  </a:cubicBezTo>
                  <a:cubicBezTo>
                    <a:pt x="8" y="13"/>
                    <a:pt x="8" y="13"/>
                    <a:pt x="8" y="13"/>
                  </a:cubicBezTo>
                  <a:cubicBezTo>
                    <a:pt x="8" y="13"/>
                    <a:pt x="8" y="12"/>
                    <a:pt x="9" y="12"/>
                  </a:cubicBezTo>
                  <a:cubicBezTo>
                    <a:pt x="9" y="12"/>
                    <a:pt x="9" y="11"/>
                    <a:pt x="9" y="11"/>
                  </a:cubicBezTo>
                  <a:cubicBezTo>
                    <a:pt x="10" y="11"/>
                    <a:pt x="10" y="10"/>
                    <a:pt x="10" y="10"/>
                  </a:cubicBezTo>
                  <a:cubicBezTo>
                    <a:pt x="10" y="10"/>
                    <a:pt x="9" y="10"/>
                    <a:pt x="9" y="9"/>
                  </a:cubicBezTo>
                  <a:cubicBezTo>
                    <a:pt x="9" y="9"/>
                    <a:pt x="10" y="9"/>
                    <a:pt x="10" y="9"/>
                  </a:cubicBezTo>
                  <a:cubicBezTo>
                    <a:pt x="10" y="9"/>
                    <a:pt x="10" y="9"/>
                    <a:pt x="10" y="9"/>
                  </a:cubicBezTo>
                  <a:cubicBezTo>
                    <a:pt x="10" y="8"/>
                    <a:pt x="10" y="8"/>
                    <a:pt x="10" y="8"/>
                  </a:cubicBezTo>
                  <a:cubicBezTo>
                    <a:pt x="10" y="8"/>
                    <a:pt x="10" y="8"/>
                    <a:pt x="10" y="7"/>
                  </a:cubicBezTo>
                  <a:cubicBezTo>
                    <a:pt x="10" y="7"/>
                    <a:pt x="9" y="8"/>
                    <a:pt x="9" y="7"/>
                  </a:cubicBezTo>
                  <a:cubicBezTo>
                    <a:pt x="9" y="7"/>
                    <a:pt x="9" y="7"/>
                    <a:pt x="9" y="7"/>
                  </a:cubicBezTo>
                  <a:cubicBezTo>
                    <a:pt x="9" y="7"/>
                    <a:pt x="9" y="7"/>
                    <a:pt x="9" y="7"/>
                  </a:cubicBezTo>
                  <a:cubicBezTo>
                    <a:pt x="9" y="6"/>
                    <a:pt x="9" y="6"/>
                    <a:pt x="9" y="6"/>
                  </a:cubicBezTo>
                  <a:cubicBezTo>
                    <a:pt x="9" y="6"/>
                    <a:pt x="9" y="6"/>
                    <a:pt x="9" y="6"/>
                  </a:cubicBezTo>
                  <a:cubicBezTo>
                    <a:pt x="12" y="3"/>
                    <a:pt x="15" y="2"/>
                    <a:pt x="19" y="1"/>
                  </a:cubicBezTo>
                  <a:cubicBezTo>
                    <a:pt x="19" y="1"/>
                    <a:pt x="19" y="1"/>
                    <a:pt x="19" y="1"/>
                  </a:cubicBezTo>
                  <a:cubicBezTo>
                    <a:pt x="19" y="1"/>
                    <a:pt x="19" y="1"/>
                    <a:pt x="19" y="1"/>
                  </a:cubicBezTo>
                  <a:cubicBezTo>
                    <a:pt x="19" y="1"/>
                    <a:pt x="19" y="1"/>
                    <a:pt x="20" y="1"/>
                  </a:cubicBezTo>
                  <a:cubicBezTo>
                    <a:pt x="20" y="1"/>
                    <a:pt x="20" y="1"/>
                    <a:pt x="20" y="1"/>
                  </a:cubicBezTo>
                  <a:cubicBezTo>
                    <a:pt x="21" y="1"/>
                    <a:pt x="21" y="2"/>
                    <a:pt x="22" y="2"/>
                  </a:cubicBezTo>
                  <a:cubicBezTo>
                    <a:pt x="22" y="2"/>
                    <a:pt x="22" y="1"/>
                    <a:pt x="22" y="1"/>
                  </a:cubicBezTo>
                  <a:cubicBezTo>
                    <a:pt x="22" y="1"/>
                    <a:pt x="22" y="1"/>
                    <a:pt x="22" y="1"/>
                  </a:cubicBezTo>
                  <a:cubicBezTo>
                    <a:pt x="22" y="1"/>
                    <a:pt x="22" y="1"/>
                    <a:pt x="23" y="1"/>
                  </a:cubicBezTo>
                  <a:cubicBezTo>
                    <a:pt x="23" y="1"/>
                    <a:pt x="24" y="1"/>
                    <a:pt x="24" y="1"/>
                  </a:cubicBezTo>
                  <a:cubicBezTo>
                    <a:pt x="24" y="0"/>
                    <a:pt x="24" y="0"/>
                    <a:pt x="24" y="0"/>
                  </a:cubicBezTo>
                  <a:cubicBezTo>
                    <a:pt x="24" y="0"/>
                    <a:pt x="23" y="0"/>
                    <a:pt x="23" y="0"/>
                  </a:cubicBezTo>
                  <a:cubicBezTo>
                    <a:pt x="23" y="0"/>
                    <a:pt x="23" y="0"/>
                    <a:pt x="23" y="0"/>
                  </a:cubicBezTo>
                  <a:cubicBezTo>
                    <a:pt x="22" y="0"/>
                    <a:pt x="22" y="0"/>
                    <a:pt x="22" y="0"/>
                  </a:cubicBezTo>
                  <a:cubicBezTo>
                    <a:pt x="20" y="0"/>
                    <a:pt x="17" y="0"/>
                    <a:pt x="15" y="1"/>
                  </a:cubicBezTo>
                  <a:cubicBezTo>
                    <a:pt x="15" y="1"/>
                    <a:pt x="14" y="1"/>
                    <a:pt x="14" y="1"/>
                  </a:cubicBezTo>
                  <a:cubicBezTo>
                    <a:pt x="14" y="1"/>
                    <a:pt x="14" y="1"/>
                    <a:pt x="14" y="1"/>
                  </a:cubicBezTo>
                  <a:cubicBezTo>
                    <a:pt x="14" y="1"/>
                    <a:pt x="13" y="2"/>
                    <a:pt x="13" y="2"/>
                  </a:cubicBezTo>
                  <a:cubicBezTo>
                    <a:pt x="13" y="2"/>
                    <a:pt x="12" y="2"/>
                    <a:pt x="12" y="2"/>
                  </a:cubicBezTo>
                  <a:cubicBezTo>
                    <a:pt x="12" y="2"/>
                    <a:pt x="11" y="2"/>
                    <a:pt x="11" y="3"/>
                  </a:cubicBezTo>
                  <a:cubicBezTo>
                    <a:pt x="10" y="3"/>
                    <a:pt x="9" y="4"/>
                    <a:pt x="7" y="5"/>
                  </a:cubicBezTo>
                  <a:cubicBezTo>
                    <a:pt x="7" y="5"/>
                    <a:pt x="7" y="5"/>
                    <a:pt x="7" y="6"/>
                  </a:cubicBezTo>
                  <a:cubicBezTo>
                    <a:pt x="7" y="6"/>
                    <a:pt x="7" y="6"/>
                    <a:pt x="6" y="6"/>
                  </a:cubicBezTo>
                  <a:cubicBezTo>
                    <a:pt x="6" y="7"/>
                    <a:pt x="6" y="7"/>
                    <a:pt x="6" y="7"/>
                  </a:cubicBezTo>
                  <a:cubicBezTo>
                    <a:pt x="5" y="8"/>
                    <a:pt x="5" y="8"/>
                    <a:pt x="4" y="8"/>
                  </a:cubicBezTo>
                  <a:cubicBezTo>
                    <a:pt x="4" y="9"/>
                    <a:pt x="3" y="10"/>
                    <a:pt x="3" y="11"/>
                  </a:cubicBezTo>
                  <a:cubicBezTo>
                    <a:pt x="2" y="12"/>
                    <a:pt x="2" y="12"/>
                    <a:pt x="2" y="12"/>
                  </a:cubicBezTo>
                  <a:cubicBezTo>
                    <a:pt x="2" y="12"/>
                    <a:pt x="2" y="13"/>
                    <a:pt x="2" y="13"/>
                  </a:cubicBezTo>
                  <a:cubicBezTo>
                    <a:pt x="2" y="13"/>
                    <a:pt x="1" y="14"/>
                    <a:pt x="1" y="14"/>
                  </a:cubicBezTo>
                  <a:cubicBezTo>
                    <a:pt x="1" y="14"/>
                    <a:pt x="1" y="15"/>
                    <a:pt x="1" y="15"/>
                  </a:cubicBezTo>
                  <a:cubicBezTo>
                    <a:pt x="1" y="15"/>
                    <a:pt x="0" y="16"/>
                    <a:pt x="0" y="17"/>
                  </a:cubicBezTo>
                  <a:cubicBezTo>
                    <a:pt x="0" y="17"/>
                    <a:pt x="0" y="18"/>
                    <a:pt x="0" y="18"/>
                  </a:cubicBezTo>
                  <a:close/>
                  <a:moveTo>
                    <a:pt x="24" y="18"/>
                  </a:moveTo>
                  <a:cubicBezTo>
                    <a:pt x="24" y="28"/>
                    <a:pt x="24" y="28"/>
                    <a:pt x="24" y="28"/>
                  </a:cubicBezTo>
                  <a:cubicBezTo>
                    <a:pt x="24" y="29"/>
                    <a:pt x="24" y="29"/>
                    <a:pt x="24" y="29"/>
                  </a:cubicBezTo>
                  <a:cubicBezTo>
                    <a:pt x="24" y="29"/>
                    <a:pt x="24" y="28"/>
                    <a:pt x="23" y="28"/>
                  </a:cubicBezTo>
                  <a:cubicBezTo>
                    <a:pt x="23" y="28"/>
                    <a:pt x="23" y="28"/>
                    <a:pt x="22" y="28"/>
                  </a:cubicBezTo>
                  <a:cubicBezTo>
                    <a:pt x="22" y="28"/>
                    <a:pt x="21" y="28"/>
                    <a:pt x="21" y="27"/>
                  </a:cubicBezTo>
                  <a:cubicBezTo>
                    <a:pt x="21" y="27"/>
                    <a:pt x="21" y="27"/>
                    <a:pt x="21" y="26"/>
                  </a:cubicBezTo>
                  <a:cubicBezTo>
                    <a:pt x="21" y="26"/>
                    <a:pt x="21" y="26"/>
                    <a:pt x="21" y="26"/>
                  </a:cubicBezTo>
                  <a:cubicBezTo>
                    <a:pt x="21" y="25"/>
                    <a:pt x="21" y="25"/>
                    <a:pt x="21" y="25"/>
                  </a:cubicBezTo>
                  <a:cubicBezTo>
                    <a:pt x="20" y="25"/>
                    <a:pt x="20" y="25"/>
                    <a:pt x="19" y="25"/>
                  </a:cubicBezTo>
                  <a:cubicBezTo>
                    <a:pt x="19" y="25"/>
                    <a:pt x="19" y="25"/>
                    <a:pt x="19" y="25"/>
                  </a:cubicBezTo>
                  <a:cubicBezTo>
                    <a:pt x="19" y="25"/>
                    <a:pt x="19" y="24"/>
                    <a:pt x="19" y="24"/>
                  </a:cubicBezTo>
                  <a:cubicBezTo>
                    <a:pt x="19" y="24"/>
                    <a:pt x="20" y="24"/>
                    <a:pt x="20" y="24"/>
                  </a:cubicBezTo>
                  <a:cubicBezTo>
                    <a:pt x="20" y="24"/>
                    <a:pt x="20" y="24"/>
                    <a:pt x="20" y="23"/>
                  </a:cubicBezTo>
                  <a:cubicBezTo>
                    <a:pt x="20" y="23"/>
                    <a:pt x="20" y="23"/>
                    <a:pt x="20" y="23"/>
                  </a:cubicBezTo>
                  <a:cubicBezTo>
                    <a:pt x="20" y="23"/>
                    <a:pt x="20" y="23"/>
                    <a:pt x="20" y="23"/>
                  </a:cubicBezTo>
                  <a:cubicBezTo>
                    <a:pt x="19" y="23"/>
                    <a:pt x="19" y="23"/>
                    <a:pt x="19" y="23"/>
                  </a:cubicBezTo>
                  <a:cubicBezTo>
                    <a:pt x="18" y="23"/>
                    <a:pt x="18" y="24"/>
                    <a:pt x="18" y="24"/>
                  </a:cubicBezTo>
                  <a:cubicBezTo>
                    <a:pt x="18" y="24"/>
                    <a:pt x="18" y="24"/>
                    <a:pt x="17" y="24"/>
                  </a:cubicBezTo>
                  <a:cubicBezTo>
                    <a:pt x="17" y="24"/>
                    <a:pt x="17" y="24"/>
                    <a:pt x="17" y="24"/>
                  </a:cubicBezTo>
                  <a:cubicBezTo>
                    <a:pt x="17" y="24"/>
                    <a:pt x="16" y="24"/>
                    <a:pt x="16" y="24"/>
                  </a:cubicBezTo>
                  <a:cubicBezTo>
                    <a:pt x="16" y="24"/>
                    <a:pt x="16" y="23"/>
                    <a:pt x="16" y="23"/>
                  </a:cubicBezTo>
                  <a:cubicBezTo>
                    <a:pt x="15" y="22"/>
                    <a:pt x="16" y="21"/>
                    <a:pt x="16" y="21"/>
                  </a:cubicBezTo>
                  <a:cubicBezTo>
                    <a:pt x="16" y="21"/>
                    <a:pt x="16" y="21"/>
                    <a:pt x="16" y="21"/>
                  </a:cubicBezTo>
                  <a:cubicBezTo>
                    <a:pt x="16" y="20"/>
                    <a:pt x="16" y="20"/>
                    <a:pt x="16" y="20"/>
                  </a:cubicBezTo>
                  <a:cubicBezTo>
                    <a:pt x="16" y="20"/>
                    <a:pt x="17" y="19"/>
                    <a:pt x="17" y="19"/>
                  </a:cubicBezTo>
                  <a:cubicBezTo>
                    <a:pt x="17" y="19"/>
                    <a:pt x="18" y="19"/>
                    <a:pt x="18" y="19"/>
                  </a:cubicBezTo>
                  <a:cubicBezTo>
                    <a:pt x="18" y="19"/>
                    <a:pt x="19" y="19"/>
                    <a:pt x="19" y="19"/>
                  </a:cubicBezTo>
                  <a:cubicBezTo>
                    <a:pt x="19" y="19"/>
                    <a:pt x="19" y="19"/>
                    <a:pt x="19" y="19"/>
                  </a:cubicBezTo>
                  <a:cubicBezTo>
                    <a:pt x="20" y="19"/>
                    <a:pt x="20" y="19"/>
                    <a:pt x="20" y="19"/>
                  </a:cubicBezTo>
                  <a:cubicBezTo>
                    <a:pt x="21" y="19"/>
                    <a:pt x="21" y="18"/>
                    <a:pt x="21" y="19"/>
                  </a:cubicBezTo>
                  <a:cubicBezTo>
                    <a:pt x="22" y="19"/>
                    <a:pt x="22" y="19"/>
                    <a:pt x="22" y="19"/>
                  </a:cubicBezTo>
                  <a:cubicBezTo>
                    <a:pt x="22" y="19"/>
                    <a:pt x="22" y="19"/>
                    <a:pt x="22" y="19"/>
                  </a:cubicBezTo>
                  <a:cubicBezTo>
                    <a:pt x="22" y="19"/>
                    <a:pt x="23" y="19"/>
                    <a:pt x="23" y="19"/>
                  </a:cubicBezTo>
                  <a:cubicBezTo>
                    <a:pt x="23" y="19"/>
                    <a:pt x="23" y="20"/>
                    <a:pt x="23" y="20"/>
                  </a:cubicBezTo>
                  <a:cubicBezTo>
                    <a:pt x="23" y="20"/>
                    <a:pt x="23" y="20"/>
                    <a:pt x="24" y="20"/>
                  </a:cubicBezTo>
                  <a:cubicBezTo>
                    <a:pt x="24" y="20"/>
                    <a:pt x="24" y="20"/>
                    <a:pt x="24" y="20"/>
                  </a:cubicBezTo>
                  <a:cubicBezTo>
                    <a:pt x="24" y="19"/>
                    <a:pt x="24" y="19"/>
                    <a:pt x="24" y="19"/>
                  </a:cubicBezTo>
                  <a:cubicBezTo>
                    <a:pt x="24" y="19"/>
                    <a:pt x="24" y="19"/>
                    <a:pt x="24" y="19"/>
                  </a:cubicBezTo>
                  <a:cubicBezTo>
                    <a:pt x="24" y="18"/>
                    <a:pt x="24" y="18"/>
                    <a:pt x="24" y="18"/>
                  </a:cubicBezTo>
                  <a:close/>
                </a:path>
              </a:pathLst>
            </a:custGeom>
            <a:solidFill>
              <a:schemeClr val="bg1">
                <a:lumMod val="95000"/>
              </a:schemeClr>
            </a:solidFill>
            <a:ln>
              <a:noFill/>
            </a:ln>
          </p:spPr>
          <p:txBody>
            <a:bodyPr anchor="ctr"/>
            <a:lstStyle/>
            <a:p>
              <a:pPr algn="ctr"/>
              <a:endParaRPr/>
            </a:p>
          </p:txBody>
        </p:sp>
        <p:sp>
          <p:nvSpPr>
            <p:cNvPr id="574" name="îśḻíḍê">
              <a:extLst>
                <a:ext uri="{FF2B5EF4-FFF2-40B4-BE49-F238E27FC236}">
                  <a16:creationId xmlns:a16="http://schemas.microsoft.com/office/drawing/2014/main" id="{D1154A62-94EC-4202-A227-3A61B5CF010B}"/>
                </a:ext>
              </a:extLst>
            </p:cNvPr>
            <p:cNvSpPr/>
            <p:nvPr/>
          </p:nvSpPr>
          <p:spPr bwMode="auto">
            <a:xfrm>
              <a:off x="6418876" y="2725286"/>
              <a:ext cx="147039" cy="238742"/>
            </a:xfrm>
            <a:custGeom>
              <a:avLst/>
              <a:gdLst>
                <a:gd name="T0" fmla="*/ 0 w 26"/>
                <a:gd name="T1" fmla="*/ 29 h 42"/>
                <a:gd name="T2" fmla="*/ 0 w 26"/>
                <a:gd name="T3" fmla="*/ 35 h 42"/>
                <a:gd name="T4" fmla="*/ 8 w 26"/>
                <a:gd name="T5" fmla="*/ 42 h 42"/>
                <a:gd name="T6" fmla="*/ 18 w 26"/>
                <a:gd name="T7" fmla="*/ 42 h 42"/>
                <a:gd name="T8" fmla="*/ 26 w 26"/>
                <a:gd name="T9" fmla="*/ 35 h 42"/>
                <a:gd name="T10" fmla="*/ 26 w 26"/>
                <a:gd name="T11" fmla="*/ 29 h 42"/>
                <a:gd name="T12" fmla="*/ 17 w 26"/>
                <a:gd name="T13" fmla="*/ 29 h 42"/>
                <a:gd name="T14" fmla="*/ 17 w 26"/>
                <a:gd name="T15" fmla="*/ 24 h 42"/>
                <a:gd name="T16" fmla="*/ 26 w 26"/>
                <a:gd name="T17" fmla="*/ 24 h 42"/>
                <a:gd name="T18" fmla="*/ 26 w 26"/>
                <a:gd name="T19" fmla="*/ 16 h 42"/>
                <a:gd name="T20" fmla="*/ 17 w 26"/>
                <a:gd name="T21" fmla="*/ 16 h 42"/>
                <a:gd name="T22" fmla="*/ 17 w 26"/>
                <a:gd name="T23" fmla="*/ 10 h 42"/>
                <a:gd name="T24" fmla="*/ 26 w 26"/>
                <a:gd name="T25" fmla="*/ 10 h 42"/>
                <a:gd name="T26" fmla="*/ 26 w 26"/>
                <a:gd name="T27" fmla="*/ 7 h 42"/>
                <a:gd name="T28" fmla="*/ 18 w 26"/>
                <a:gd name="T29" fmla="*/ 0 h 42"/>
                <a:gd name="T30" fmla="*/ 8 w 26"/>
                <a:gd name="T31" fmla="*/ 0 h 42"/>
                <a:gd name="T32" fmla="*/ 0 w 26"/>
                <a:gd name="T33" fmla="*/ 7 h 42"/>
                <a:gd name="T34" fmla="*/ 0 w 26"/>
                <a:gd name="T35" fmla="*/ 10 h 42"/>
                <a:gd name="T36" fmla="*/ 9 w 26"/>
                <a:gd name="T37" fmla="*/ 10 h 42"/>
                <a:gd name="T38" fmla="*/ 9 w 26"/>
                <a:gd name="T39" fmla="*/ 16 h 42"/>
                <a:gd name="T40" fmla="*/ 0 w 26"/>
                <a:gd name="T41" fmla="*/ 16 h 42"/>
                <a:gd name="T42" fmla="*/ 0 w 26"/>
                <a:gd name="T43" fmla="*/ 24 h 42"/>
                <a:gd name="T44" fmla="*/ 9 w 26"/>
                <a:gd name="T45" fmla="*/ 24 h 42"/>
                <a:gd name="T46" fmla="*/ 9 w 26"/>
                <a:gd name="T47" fmla="*/ 29 h 42"/>
                <a:gd name="T48" fmla="*/ 0 w 26"/>
                <a:gd name="T49" fmla="*/ 2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42">
                  <a:moveTo>
                    <a:pt x="0" y="29"/>
                  </a:moveTo>
                  <a:cubicBezTo>
                    <a:pt x="0" y="35"/>
                    <a:pt x="0" y="35"/>
                    <a:pt x="0" y="35"/>
                  </a:cubicBezTo>
                  <a:cubicBezTo>
                    <a:pt x="0" y="39"/>
                    <a:pt x="4" y="42"/>
                    <a:pt x="8" y="42"/>
                  </a:cubicBezTo>
                  <a:cubicBezTo>
                    <a:pt x="18" y="42"/>
                    <a:pt x="18" y="42"/>
                    <a:pt x="18" y="42"/>
                  </a:cubicBezTo>
                  <a:cubicBezTo>
                    <a:pt x="22" y="42"/>
                    <a:pt x="26" y="39"/>
                    <a:pt x="26" y="35"/>
                  </a:cubicBezTo>
                  <a:cubicBezTo>
                    <a:pt x="26" y="29"/>
                    <a:pt x="26" y="29"/>
                    <a:pt x="26" y="29"/>
                  </a:cubicBezTo>
                  <a:cubicBezTo>
                    <a:pt x="17" y="29"/>
                    <a:pt x="17" y="29"/>
                    <a:pt x="17" y="29"/>
                  </a:cubicBezTo>
                  <a:cubicBezTo>
                    <a:pt x="17" y="24"/>
                    <a:pt x="17" y="24"/>
                    <a:pt x="17" y="24"/>
                  </a:cubicBezTo>
                  <a:cubicBezTo>
                    <a:pt x="26" y="24"/>
                    <a:pt x="26" y="24"/>
                    <a:pt x="26" y="24"/>
                  </a:cubicBezTo>
                  <a:cubicBezTo>
                    <a:pt x="26" y="16"/>
                    <a:pt x="26" y="16"/>
                    <a:pt x="26" y="16"/>
                  </a:cubicBezTo>
                  <a:cubicBezTo>
                    <a:pt x="17" y="16"/>
                    <a:pt x="17" y="16"/>
                    <a:pt x="17" y="16"/>
                  </a:cubicBezTo>
                  <a:cubicBezTo>
                    <a:pt x="17" y="10"/>
                    <a:pt x="17" y="10"/>
                    <a:pt x="17" y="10"/>
                  </a:cubicBezTo>
                  <a:cubicBezTo>
                    <a:pt x="26" y="10"/>
                    <a:pt x="26" y="10"/>
                    <a:pt x="26" y="10"/>
                  </a:cubicBezTo>
                  <a:cubicBezTo>
                    <a:pt x="26" y="7"/>
                    <a:pt x="26" y="7"/>
                    <a:pt x="26" y="7"/>
                  </a:cubicBezTo>
                  <a:cubicBezTo>
                    <a:pt x="26" y="3"/>
                    <a:pt x="22" y="0"/>
                    <a:pt x="18" y="0"/>
                  </a:cubicBezTo>
                  <a:cubicBezTo>
                    <a:pt x="8" y="0"/>
                    <a:pt x="8" y="0"/>
                    <a:pt x="8" y="0"/>
                  </a:cubicBezTo>
                  <a:cubicBezTo>
                    <a:pt x="4" y="0"/>
                    <a:pt x="0" y="3"/>
                    <a:pt x="0" y="7"/>
                  </a:cubicBezTo>
                  <a:cubicBezTo>
                    <a:pt x="0" y="10"/>
                    <a:pt x="0" y="10"/>
                    <a:pt x="0" y="10"/>
                  </a:cubicBezTo>
                  <a:cubicBezTo>
                    <a:pt x="9" y="10"/>
                    <a:pt x="9" y="10"/>
                    <a:pt x="9" y="10"/>
                  </a:cubicBezTo>
                  <a:cubicBezTo>
                    <a:pt x="9" y="16"/>
                    <a:pt x="9" y="16"/>
                    <a:pt x="9" y="16"/>
                  </a:cubicBezTo>
                  <a:cubicBezTo>
                    <a:pt x="0" y="16"/>
                    <a:pt x="0" y="16"/>
                    <a:pt x="0" y="16"/>
                  </a:cubicBezTo>
                  <a:cubicBezTo>
                    <a:pt x="0" y="24"/>
                    <a:pt x="0" y="24"/>
                    <a:pt x="0" y="24"/>
                  </a:cubicBezTo>
                  <a:cubicBezTo>
                    <a:pt x="9" y="24"/>
                    <a:pt x="9" y="24"/>
                    <a:pt x="9" y="24"/>
                  </a:cubicBezTo>
                  <a:cubicBezTo>
                    <a:pt x="9" y="29"/>
                    <a:pt x="9" y="29"/>
                    <a:pt x="9" y="29"/>
                  </a:cubicBezTo>
                  <a:lnTo>
                    <a:pt x="0" y="29"/>
                  </a:lnTo>
                  <a:close/>
                </a:path>
              </a:pathLst>
            </a:custGeom>
            <a:solidFill>
              <a:schemeClr val="bg1">
                <a:lumMod val="95000"/>
              </a:schemeClr>
            </a:solidFill>
            <a:ln>
              <a:noFill/>
            </a:ln>
          </p:spPr>
          <p:txBody>
            <a:bodyPr anchor="ctr"/>
            <a:lstStyle/>
            <a:p>
              <a:pPr algn="ctr"/>
              <a:endParaRPr/>
            </a:p>
          </p:txBody>
        </p:sp>
        <p:sp>
          <p:nvSpPr>
            <p:cNvPr id="575" name="iśḷîḍé">
              <a:extLst>
                <a:ext uri="{FF2B5EF4-FFF2-40B4-BE49-F238E27FC236}">
                  <a16:creationId xmlns:a16="http://schemas.microsoft.com/office/drawing/2014/main" id="{ADF865B3-A5AB-4D85-8553-FD788CD31EB2}"/>
                </a:ext>
              </a:extLst>
            </p:cNvPr>
            <p:cNvSpPr/>
            <p:nvPr/>
          </p:nvSpPr>
          <p:spPr bwMode="auto">
            <a:xfrm>
              <a:off x="6377769" y="2941893"/>
              <a:ext cx="229256" cy="147039"/>
            </a:xfrm>
            <a:custGeom>
              <a:avLst/>
              <a:gdLst>
                <a:gd name="T0" fmla="*/ 0 w 40"/>
                <a:gd name="T1" fmla="*/ 1 h 26"/>
                <a:gd name="T2" fmla="*/ 13 w 40"/>
                <a:gd name="T3" fmla="*/ 12 h 26"/>
                <a:gd name="T4" fmla="*/ 17 w 40"/>
                <a:gd name="T5" fmla="*/ 12 h 26"/>
                <a:gd name="T6" fmla="*/ 17 w 40"/>
                <a:gd name="T7" fmla="*/ 20 h 26"/>
                <a:gd name="T8" fmla="*/ 12 w 40"/>
                <a:gd name="T9" fmla="*/ 20 h 26"/>
                <a:gd name="T10" fmla="*/ 12 w 40"/>
                <a:gd name="T11" fmla="*/ 26 h 26"/>
                <a:gd name="T12" fmla="*/ 28 w 40"/>
                <a:gd name="T13" fmla="*/ 26 h 26"/>
                <a:gd name="T14" fmla="*/ 28 w 40"/>
                <a:gd name="T15" fmla="*/ 20 h 26"/>
                <a:gd name="T16" fmla="*/ 23 w 40"/>
                <a:gd name="T17" fmla="*/ 20 h 26"/>
                <a:gd name="T18" fmla="*/ 23 w 40"/>
                <a:gd name="T19" fmla="*/ 12 h 26"/>
                <a:gd name="T20" fmla="*/ 27 w 40"/>
                <a:gd name="T21" fmla="*/ 12 h 26"/>
                <a:gd name="T22" fmla="*/ 40 w 40"/>
                <a:gd name="T23" fmla="*/ 1 h 26"/>
                <a:gd name="T24" fmla="*/ 35 w 40"/>
                <a:gd name="T25" fmla="*/ 0 h 26"/>
                <a:gd name="T26" fmla="*/ 27 w 40"/>
                <a:gd name="T27" fmla="*/ 7 h 26"/>
                <a:gd name="T28" fmla="*/ 13 w 40"/>
                <a:gd name="T29" fmla="*/ 7 h 26"/>
                <a:gd name="T30" fmla="*/ 5 w 40"/>
                <a:gd name="T31" fmla="*/ 0 h 26"/>
                <a:gd name="T32" fmla="*/ 0 w 40"/>
                <a:gd name="T3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26">
                  <a:moveTo>
                    <a:pt x="0" y="1"/>
                  </a:moveTo>
                  <a:cubicBezTo>
                    <a:pt x="1" y="7"/>
                    <a:pt x="7" y="12"/>
                    <a:pt x="13" y="12"/>
                  </a:cubicBezTo>
                  <a:cubicBezTo>
                    <a:pt x="17" y="12"/>
                    <a:pt x="17" y="12"/>
                    <a:pt x="17" y="12"/>
                  </a:cubicBezTo>
                  <a:cubicBezTo>
                    <a:pt x="17" y="20"/>
                    <a:pt x="17" y="20"/>
                    <a:pt x="17" y="20"/>
                  </a:cubicBezTo>
                  <a:cubicBezTo>
                    <a:pt x="12" y="20"/>
                    <a:pt x="12" y="20"/>
                    <a:pt x="12" y="20"/>
                  </a:cubicBezTo>
                  <a:cubicBezTo>
                    <a:pt x="12" y="26"/>
                    <a:pt x="12" y="26"/>
                    <a:pt x="12" y="26"/>
                  </a:cubicBezTo>
                  <a:cubicBezTo>
                    <a:pt x="28" y="26"/>
                    <a:pt x="28" y="26"/>
                    <a:pt x="28" y="26"/>
                  </a:cubicBezTo>
                  <a:cubicBezTo>
                    <a:pt x="28" y="20"/>
                    <a:pt x="28" y="20"/>
                    <a:pt x="28" y="20"/>
                  </a:cubicBezTo>
                  <a:cubicBezTo>
                    <a:pt x="23" y="20"/>
                    <a:pt x="23" y="20"/>
                    <a:pt x="23" y="20"/>
                  </a:cubicBezTo>
                  <a:cubicBezTo>
                    <a:pt x="23" y="12"/>
                    <a:pt x="23" y="12"/>
                    <a:pt x="23" y="12"/>
                  </a:cubicBezTo>
                  <a:cubicBezTo>
                    <a:pt x="27" y="12"/>
                    <a:pt x="27" y="12"/>
                    <a:pt x="27" y="12"/>
                  </a:cubicBezTo>
                  <a:cubicBezTo>
                    <a:pt x="33" y="12"/>
                    <a:pt x="39" y="6"/>
                    <a:pt x="40" y="1"/>
                  </a:cubicBezTo>
                  <a:cubicBezTo>
                    <a:pt x="35" y="0"/>
                    <a:pt x="35" y="0"/>
                    <a:pt x="35" y="0"/>
                  </a:cubicBezTo>
                  <a:cubicBezTo>
                    <a:pt x="34" y="3"/>
                    <a:pt x="31" y="7"/>
                    <a:pt x="27" y="7"/>
                  </a:cubicBezTo>
                  <a:cubicBezTo>
                    <a:pt x="13" y="7"/>
                    <a:pt x="13" y="7"/>
                    <a:pt x="13" y="7"/>
                  </a:cubicBezTo>
                  <a:cubicBezTo>
                    <a:pt x="10" y="7"/>
                    <a:pt x="6" y="4"/>
                    <a:pt x="5" y="0"/>
                  </a:cubicBezTo>
                  <a:lnTo>
                    <a:pt x="0" y="1"/>
                  </a:lnTo>
                  <a:close/>
                </a:path>
              </a:pathLst>
            </a:custGeom>
            <a:solidFill>
              <a:schemeClr val="bg1">
                <a:lumMod val="95000"/>
              </a:schemeClr>
            </a:solidFill>
            <a:ln>
              <a:noFill/>
            </a:ln>
          </p:spPr>
          <p:txBody>
            <a:bodyPr anchor="ctr"/>
            <a:lstStyle/>
            <a:p>
              <a:pPr algn="ctr"/>
              <a:endParaRPr/>
            </a:p>
          </p:txBody>
        </p:sp>
        <p:sp>
          <p:nvSpPr>
            <p:cNvPr id="576" name="îŝļîdè">
              <a:extLst>
                <a:ext uri="{FF2B5EF4-FFF2-40B4-BE49-F238E27FC236}">
                  <a16:creationId xmlns:a16="http://schemas.microsoft.com/office/drawing/2014/main" id="{1E0133E2-C33B-46B9-A4E5-992CD097F1C9}"/>
                </a:ext>
              </a:extLst>
            </p:cNvPr>
            <p:cNvSpPr/>
            <p:nvPr/>
          </p:nvSpPr>
          <p:spPr bwMode="auto">
            <a:xfrm>
              <a:off x="6156419" y="3944294"/>
              <a:ext cx="205540" cy="324120"/>
            </a:xfrm>
            <a:custGeom>
              <a:avLst/>
              <a:gdLst>
                <a:gd name="T0" fmla="*/ 130 w 130"/>
                <a:gd name="T1" fmla="*/ 205 h 205"/>
                <a:gd name="T2" fmla="*/ 115 w 130"/>
                <a:gd name="T3" fmla="*/ 4 h 205"/>
                <a:gd name="T4" fmla="*/ 101 w 130"/>
                <a:gd name="T5" fmla="*/ 0 h 205"/>
                <a:gd name="T6" fmla="*/ 115 w 130"/>
                <a:gd name="T7" fmla="*/ 14 h 205"/>
                <a:gd name="T8" fmla="*/ 115 w 130"/>
                <a:gd name="T9" fmla="*/ 133 h 205"/>
                <a:gd name="T10" fmla="*/ 101 w 130"/>
                <a:gd name="T11" fmla="*/ 148 h 205"/>
                <a:gd name="T12" fmla="*/ 115 w 130"/>
                <a:gd name="T13" fmla="*/ 162 h 205"/>
                <a:gd name="T14" fmla="*/ 101 w 130"/>
                <a:gd name="T15" fmla="*/ 162 h 205"/>
                <a:gd name="T16" fmla="*/ 115 w 130"/>
                <a:gd name="T17" fmla="*/ 173 h 205"/>
                <a:gd name="T18" fmla="*/ 115 w 130"/>
                <a:gd name="T19" fmla="*/ 191 h 205"/>
                <a:gd name="T20" fmla="*/ 101 w 130"/>
                <a:gd name="T21" fmla="*/ 205 h 205"/>
                <a:gd name="T22" fmla="*/ 90 w 130"/>
                <a:gd name="T23" fmla="*/ 4 h 205"/>
                <a:gd name="T24" fmla="*/ 65 w 130"/>
                <a:gd name="T25" fmla="*/ 14 h 205"/>
                <a:gd name="T26" fmla="*/ 101 w 130"/>
                <a:gd name="T27" fmla="*/ 0 h 205"/>
                <a:gd name="T28" fmla="*/ 90 w 130"/>
                <a:gd name="T29" fmla="*/ 0 h 205"/>
                <a:gd name="T30" fmla="*/ 101 w 130"/>
                <a:gd name="T31" fmla="*/ 205 h 205"/>
                <a:gd name="T32" fmla="*/ 90 w 130"/>
                <a:gd name="T33" fmla="*/ 191 h 205"/>
                <a:gd name="T34" fmla="*/ 101 w 130"/>
                <a:gd name="T35" fmla="*/ 173 h 205"/>
                <a:gd name="T36" fmla="*/ 90 w 130"/>
                <a:gd name="T37" fmla="*/ 162 h 205"/>
                <a:gd name="T38" fmla="*/ 101 w 130"/>
                <a:gd name="T39" fmla="*/ 148 h 205"/>
                <a:gd name="T40" fmla="*/ 65 w 130"/>
                <a:gd name="T41" fmla="*/ 133 h 205"/>
                <a:gd name="T42" fmla="*/ 76 w 130"/>
                <a:gd name="T43" fmla="*/ 148 h 205"/>
                <a:gd name="T44" fmla="*/ 76 w 130"/>
                <a:gd name="T45" fmla="*/ 162 h 205"/>
                <a:gd name="T46" fmla="*/ 65 w 130"/>
                <a:gd name="T47" fmla="*/ 173 h 205"/>
                <a:gd name="T48" fmla="*/ 76 w 130"/>
                <a:gd name="T49" fmla="*/ 191 h 205"/>
                <a:gd name="T50" fmla="*/ 65 w 130"/>
                <a:gd name="T51" fmla="*/ 191 h 205"/>
                <a:gd name="T52" fmla="*/ 65 w 130"/>
                <a:gd name="T53" fmla="*/ 4 h 205"/>
                <a:gd name="T54" fmla="*/ 25 w 130"/>
                <a:gd name="T55" fmla="*/ 14 h 205"/>
                <a:gd name="T56" fmla="*/ 65 w 130"/>
                <a:gd name="T57" fmla="*/ 4 h 205"/>
                <a:gd name="T58" fmla="*/ 25 w 130"/>
                <a:gd name="T59" fmla="*/ 205 h 205"/>
                <a:gd name="T60" fmla="*/ 65 w 130"/>
                <a:gd name="T61" fmla="*/ 191 h 205"/>
                <a:gd name="T62" fmla="*/ 50 w 130"/>
                <a:gd name="T63" fmla="*/ 173 h 205"/>
                <a:gd name="T64" fmla="*/ 65 w 130"/>
                <a:gd name="T65" fmla="*/ 162 h 205"/>
                <a:gd name="T66" fmla="*/ 50 w 130"/>
                <a:gd name="T67" fmla="*/ 148 h 205"/>
                <a:gd name="T68" fmla="*/ 65 w 130"/>
                <a:gd name="T69" fmla="*/ 133 h 205"/>
                <a:gd name="T70" fmla="*/ 25 w 130"/>
                <a:gd name="T71" fmla="*/ 148 h 205"/>
                <a:gd name="T72" fmla="*/ 40 w 130"/>
                <a:gd name="T73" fmla="*/ 162 h 205"/>
                <a:gd name="T74" fmla="*/ 25 w 130"/>
                <a:gd name="T75" fmla="*/ 162 h 205"/>
                <a:gd name="T76" fmla="*/ 40 w 130"/>
                <a:gd name="T77" fmla="*/ 173 h 205"/>
                <a:gd name="T78" fmla="*/ 40 w 130"/>
                <a:gd name="T79" fmla="*/ 191 h 205"/>
                <a:gd name="T80" fmla="*/ 25 w 130"/>
                <a:gd name="T81" fmla="*/ 205 h 205"/>
                <a:gd name="T82" fmla="*/ 0 w 130"/>
                <a:gd name="T83" fmla="*/ 4 h 205"/>
                <a:gd name="T84" fmla="*/ 25 w 130"/>
                <a:gd name="T85" fmla="*/ 205 h 205"/>
                <a:gd name="T86" fmla="*/ 14 w 130"/>
                <a:gd name="T87" fmla="*/ 191 h 205"/>
                <a:gd name="T88" fmla="*/ 25 w 130"/>
                <a:gd name="T89" fmla="*/ 173 h 205"/>
                <a:gd name="T90" fmla="*/ 14 w 130"/>
                <a:gd name="T91" fmla="*/ 162 h 205"/>
                <a:gd name="T92" fmla="*/ 25 w 130"/>
                <a:gd name="T93" fmla="*/ 148 h 205"/>
                <a:gd name="T94" fmla="*/ 14 w 130"/>
                <a:gd name="T95" fmla="*/ 133 h 205"/>
                <a:gd name="T96" fmla="*/ 25 w 130"/>
                <a:gd name="T97" fmla="*/ 1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205">
                  <a:moveTo>
                    <a:pt x="101" y="205"/>
                  </a:moveTo>
                  <a:lnTo>
                    <a:pt x="130" y="205"/>
                  </a:lnTo>
                  <a:lnTo>
                    <a:pt x="130" y="4"/>
                  </a:lnTo>
                  <a:lnTo>
                    <a:pt x="115" y="4"/>
                  </a:lnTo>
                  <a:lnTo>
                    <a:pt x="115" y="0"/>
                  </a:lnTo>
                  <a:lnTo>
                    <a:pt x="101" y="0"/>
                  </a:lnTo>
                  <a:lnTo>
                    <a:pt x="101" y="14"/>
                  </a:lnTo>
                  <a:lnTo>
                    <a:pt x="115" y="14"/>
                  </a:lnTo>
                  <a:lnTo>
                    <a:pt x="115" y="133"/>
                  </a:lnTo>
                  <a:lnTo>
                    <a:pt x="115" y="133"/>
                  </a:lnTo>
                  <a:lnTo>
                    <a:pt x="101" y="133"/>
                  </a:lnTo>
                  <a:lnTo>
                    <a:pt x="101" y="148"/>
                  </a:lnTo>
                  <a:lnTo>
                    <a:pt x="115" y="148"/>
                  </a:lnTo>
                  <a:lnTo>
                    <a:pt x="115" y="162"/>
                  </a:lnTo>
                  <a:lnTo>
                    <a:pt x="115" y="162"/>
                  </a:lnTo>
                  <a:lnTo>
                    <a:pt x="101" y="162"/>
                  </a:lnTo>
                  <a:lnTo>
                    <a:pt x="101" y="173"/>
                  </a:lnTo>
                  <a:lnTo>
                    <a:pt x="115" y="173"/>
                  </a:lnTo>
                  <a:lnTo>
                    <a:pt x="115" y="191"/>
                  </a:lnTo>
                  <a:lnTo>
                    <a:pt x="115" y="191"/>
                  </a:lnTo>
                  <a:lnTo>
                    <a:pt x="101" y="191"/>
                  </a:lnTo>
                  <a:lnTo>
                    <a:pt x="101" y="205"/>
                  </a:lnTo>
                  <a:close/>
                  <a:moveTo>
                    <a:pt x="90" y="0"/>
                  </a:moveTo>
                  <a:lnTo>
                    <a:pt x="90" y="4"/>
                  </a:lnTo>
                  <a:lnTo>
                    <a:pt x="65" y="4"/>
                  </a:lnTo>
                  <a:lnTo>
                    <a:pt x="65" y="14"/>
                  </a:lnTo>
                  <a:lnTo>
                    <a:pt x="101" y="14"/>
                  </a:lnTo>
                  <a:lnTo>
                    <a:pt x="101" y="0"/>
                  </a:lnTo>
                  <a:lnTo>
                    <a:pt x="90" y="0"/>
                  </a:lnTo>
                  <a:lnTo>
                    <a:pt x="90" y="0"/>
                  </a:lnTo>
                  <a:close/>
                  <a:moveTo>
                    <a:pt x="65" y="205"/>
                  </a:moveTo>
                  <a:lnTo>
                    <a:pt x="101" y="205"/>
                  </a:lnTo>
                  <a:lnTo>
                    <a:pt x="101" y="191"/>
                  </a:lnTo>
                  <a:lnTo>
                    <a:pt x="90" y="191"/>
                  </a:lnTo>
                  <a:lnTo>
                    <a:pt x="90" y="173"/>
                  </a:lnTo>
                  <a:lnTo>
                    <a:pt x="101" y="173"/>
                  </a:lnTo>
                  <a:lnTo>
                    <a:pt x="101" y="162"/>
                  </a:lnTo>
                  <a:lnTo>
                    <a:pt x="90" y="162"/>
                  </a:lnTo>
                  <a:lnTo>
                    <a:pt x="90" y="148"/>
                  </a:lnTo>
                  <a:lnTo>
                    <a:pt x="101" y="148"/>
                  </a:lnTo>
                  <a:lnTo>
                    <a:pt x="101" y="133"/>
                  </a:lnTo>
                  <a:lnTo>
                    <a:pt x="65" y="133"/>
                  </a:lnTo>
                  <a:lnTo>
                    <a:pt x="65" y="148"/>
                  </a:lnTo>
                  <a:lnTo>
                    <a:pt x="76" y="148"/>
                  </a:lnTo>
                  <a:lnTo>
                    <a:pt x="76" y="162"/>
                  </a:lnTo>
                  <a:lnTo>
                    <a:pt x="76" y="162"/>
                  </a:lnTo>
                  <a:lnTo>
                    <a:pt x="65" y="162"/>
                  </a:lnTo>
                  <a:lnTo>
                    <a:pt x="65" y="173"/>
                  </a:lnTo>
                  <a:lnTo>
                    <a:pt x="76" y="173"/>
                  </a:lnTo>
                  <a:lnTo>
                    <a:pt x="76" y="191"/>
                  </a:lnTo>
                  <a:lnTo>
                    <a:pt x="76" y="191"/>
                  </a:lnTo>
                  <a:lnTo>
                    <a:pt x="65" y="191"/>
                  </a:lnTo>
                  <a:lnTo>
                    <a:pt x="65" y="205"/>
                  </a:lnTo>
                  <a:close/>
                  <a:moveTo>
                    <a:pt x="65" y="4"/>
                  </a:moveTo>
                  <a:lnTo>
                    <a:pt x="25" y="4"/>
                  </a:lnTo>
                  <a:lnTo>
                    <a:pt x="25" y="14"/>
                  </a:lnTo>
                  <a:lnTo>
                    <a:pt x="65" y="14"/>
                  </a:lnTo>
                  <a:lnTo>
                    <a:pt x="65" y="4"/>
                  </a:lnTo>
                  <a:lnTo>
                    <a:pt x="65" y="4"/>
                  </a:lnTo>
                  <a:close/>
                  <a:moveTo>
                    <a:pt x="25" y="205"/>
                  </a:moveTo>
                  <a:lnTo>
                    <a:pt x="65" y="205"/>
                  </a:lnTo>
                  <a:lnTo>
                    <a:pt x="65" y="191"/>
                  </a:lnTo>
                  <a:lnTo>
                    <a:pt x="50" y="191"/>
                  </a:lnTo>
                  <a:lnTo>
                    <a:pt x="50" y="173"/>
                  </a:lnTo>
                  <a:lnTo>
                    <a:pt x="65" y="173"/>
                  </a:lnTo>
                  <a:lnTo>
                    <a:pt x="65" y="162"/>
                  </a:lnTo>
                  <a:lnTo>
                    <a:pt x="50" y="162"/>
                  </a:lnTo>
                  <a:lnTo>
                    <a:pt x="50" y="148"/>
                  </a:lnTo>
                  <a:lnTo>
                    <a:pt x="65" y="148"/>
                  </a:lnTo>
                  <a:lnTo>
                    <a:pt x="65" y="133"/>
                  </a:lnTo>
                  <a:lnTo>
                    <a:pt x="25" y="133"/>
                  </a:lnTo>
                  <a:lnTo>
                    <a:pt x="25" y="148"/>
                  </a:lnTo>
                  <a:lnTo>
                    <a:pt x="40" y="148"/>
                  </a:lnTo>
                  <a:lnTo>
                    <a:pt x="40" y="162"/>
                  </a:lnTo>
                  <a:lnTo>
                    <a:pt x="40" y="162"/>
                  </a:lnTo>
                  <a:lnTo>
                    <a:pt x="25" y="162"/>
                  </a:lnTo>
                  <a:lnTo>
                    <a:pt x="25" y="173"/>
                  </a:lnTo>
                  <a:lnTo>
                    <a:pt x="40" y="173"/>
                  </a:lnTo>
                  <a:lnTo>
                    <a:pt x="40" y="191"/>
                  </a:lnTo>
                  <a:lnTo>
                    <a:pt x="40" y="191"/>
                  </a:lnTo>
                  <a:lnTo>
                    <a:pt x="25" y="191"/>
                  </a:lnTo>
                  <a:lnTo>
                    <a:pt x="25" y="205"/>
                  </a:lnTo>
                  <a:close/>
                  <a:moveTo>
                    <a:pt x="25" y="4"/>
                  </a:moveTo>
                  <a:lnTo>
                    <a:pt x="0" y="4"/>
                  </a:lnTo>
                  <a:lnTo>
                    <a:pt x="0" y="205"/>
                  </a:lnTo>
                  <a:lnTo>
                    <a:pt x="25" y="205"/>
                  </a:lnTo>
                  <a:lnTo>
                    <a:pt x="25" y="191"/>
                  </a:lnTo>
                  <a:lnTo>
                    <a:pt x="14" y="191"/>
                  </a:lnTo>
                  <a:lnTo>
                    <a:pt x="14" y="173"/>
                  </a:lnTo>
                  <a:lnTo>
                    <a:pt x="25" y="173"/>
                  </a:lnTo>
                  <a:lnTo>
                    <a:pt x="25" y="162"/>
                  </a:lnTo>
                  <a:lnTo>
                    <a:pt x="14" y="162"/>
                  </a:lnTo>
                  <a:lnTo>
                    <a:pt x="14" y="148"/>
                  </a:lnTo>
                  <a:lnTo>
                    <a:pt x="25" y="148"/>
                  </a:lnTo>
                  <a:lnTo>
                    <a:pt x="25" y="133"/>
                  </a:lnTo>
                  <a:lnTo>
                    <a:pt x="14" y="133"/>
                  </a:lnTo>
                  <a:lnTo>
                    <a:pt x="14" y="14"/>
                  </a:lnTo>
                  <a:lnTo>
                    <a:pt x="25" y="14"/>
                  </a:lnTo>
                  <a:lnTo>
                    <a:pt x="25" y="4"/>
                  </a:lnTo>
                  <a:close/>
                </a:path>
              </a:pathLst>
            </a:custGeom>
            <a:solidFill>
              <a:schemeClr val="bg1">
                <a:lumMod val="95000"/>
              </a:schemeClr>
            </a:solidFill>
            <a:ln>
              <a:noFill/>
            </a:ln>
          </p:spPr>
          <p:txBody>
            <a:bodyPr anchor="ctr"/>
            <a:lstStyle/>
            <a:p>
              <a:pPr algn="ctr"/>
              <a:endParaRPr/>
            </a:p>
          </p:txBody>
        </p:sp>
        <p:sp>
          <p:nvSpPr>
            <p:cNvPr id="577" name="iSḷïḓè">
              <a:extLst>
                <a:ext uri="{FF2B5EF4-FFF2-40B4-BE49-F238E27FC236}">
                  <a16:creationId xmlns:a16="http://schemas.microsoft.com/office/drawing/2014/main" id="{7158B926-B804-4B77-8F14-61E33A3D1F18}"/>
                </a:ext>
              </a:extLst>
            </p:cNvPr>
            <p:cNvSpPr/>
            <p:nvPr/>
          </p:nvSpPr>
          <p:spPr bwMode="auto">
            <a:xfrm>
              <a:off x="9716994" y="2366383"/>
              <a:ext cx="188148" cy="188147"/>
            </a:xfrm>
            <a:custGeom>
              <a:avLst/>
              <a:gdLst>
                <a:gd name="T0" fmla="*/ 16 w 33"/>
                <a:gd name="T1" fmla="*/ 31 h 33"/>
                <a:gd name="T2" fmla="*/ 19 w 33"/>
                <a:gd name="T3" fmla="*/ 31 h 33"/>
                <a:gd name="T4" fmla="*/ 20 w 33"/>
                <a:gd name="T5" fmla="*/ 33 h 33"/>
                <a:gd name="T6" fmla="*/ 26 w 33"/>
                <a:gd name="T7" fmla="*/ 31 h 33"/>
                <a:gd name="T8" fmla="*/ 25 w 33"/>
                <a:gd name="T9" fmla="*/ 29 h 33"/>
                <a:gd name="T10" fmla="*/ 28 w 33"/>
                <a:gd name="T11" fmla="*/ 25 h 33"/>
                <a:gd name="T12" fmla="*/ 30 w 33"/>
                <a:gd name="T13" fmla="*/ 26 h 33"/>
                <a:gd name="T14" fmla="*/ 33 w 33"/>
                <a:gd name="T15" fmla="*/ 20 h 33"/>
                <a:gd name="T16" fmla="*/ 30 w 33"/>
                <a:gd name="T17" fmla="*/ 19 h 33"/>
                <a:gd name="T18" fmla="*/ 30 w 33"/>
                <a:gd name="T19" fmla="*/ 14 h 33"/>
                <a:gd name="T20" fmla="*/ 33 w 33"/>
                <a:gd name="T21" fmla="*/ 13 h 33"/>
                <a:gd name="T22" fmla="*/ 30 w 33"/>
                <a:gd name="T23" fmla="*/ 8 h 33"/>
                <a:gd name="T24" fmla="*/ 28 w 33"/>
                <a:gd name="T25" fmla="*/ 9 h 33"/>
                <a:gd name="T26" fmla="*/ 24 w 33"/>
                <a:gd name="T27" fmla="*/ 5 h 33"/>
                <a:gd name="T28" fmla="*/ 25 w 33"/>
                <a:gd name="T29" fmla="*/ 3 h 33"/>
                <a:gd name="T30" fmla="*/ 20 w 33"/>
                <a:gd name="T31" fmla="*/ 0 h 33"/>
                <a:gd name="T32" fmla="*/ 19 w 33"/>
                <a:gd name="T33" fmla="*/ 3 h 33"/>
                <a:gd name="T34" fmla="*/ 16 w 33"/>
                <a:gd name="T35" fmla="*/ 3 h 33"/>
                <a:gd name="T36" fmla="*/ 16 w 33"/>
                <a:gd name="T37" fmla="*/ 7 h 33"/>
                <a:gd name="T38" fmla="*/ 25 w 33"/>
                <a:gd name="T39" fmla="*/ 13 h 33"/>
                <a:gd name="T40" fmla="*/ 20 w 33"/>
                <a:gd name="T41" fmla="*/ 26 h 33"/>
                <a:gd name="T42" fmla="*/ 16 w 33"/>
                <a:gd name="T43" fmla="*/ 26 h 33"/>
                <a:gd name="T44" fmla="*/ 16 w 33"/>
                <a:gd name="T45" fmla="*/ 26 h 33"/>
                <a:gd name="T46" fmla="*/ 16 w 33"/>
                <a:gd name="T47" fmla="*/ 31 h 33"/>
                <a:gd name="T48" fmla="*/ 2 w 33"/>
                <a:gd name="T49" fmla="*/ 20 h 33"/>
                <a:gd name="T50" fmla="*/ 0 w 33"/>
                <a:gd name="T51" fmla="*/ 21 h 33"/>
                <a:gd name="T52" fmla="*/ 2 w 33"/>
                <a:gd name="T53" fmla="*/ 26 h 33"/>
                <a:gd name="T54" fmla="*/ 5 w 33"/>
                <a:gd name="T55" fmla="*/ 25 h 33"/>
                <a:gd name="T56" fmla="*/ 8 w 33"/>
                <a:gd name="T57" fmla="*/ 29 h 33"/>
                <a:gd name="T58" fmla="*/ 7 w 33"/>
                <a:gd name="T59" fmla="*/ 31 h 33"/>
                <a:gd name="T60" fmla="*/ 13 w 33"/>
                <a:gd name="T61" fmla="*/ 33 h 33"/>
                <a:gd name="T62" fmla="*/ 14 w 33"/>
                <a:gd name="T63" fmla="*/ 31 h 33"/>
                <a:gd name="T64" fmla="*/ 16 w 33"/>
                <a:gd name="T65" fmla="*/ 31 h 33"/>
                <a:gd name="T66" fmla="*/ 16 w 33"/>
                <a:gd name="T67" fmla="*/ 26 h 33"/>
                <a:gd name="T68" fmla="*/ 8 w 33"/>
                <a:gd name="T69" fmla="*/ 21 h 33"/>
                <a:gd name="T70" fmla="*/ 13 w 33"/>
                <a:gd name="T71" fmla="*/ 8 h 33"/>
                <a:gd name="T72" fmla="*/ 13 w 33"/>
                <a:gd name="T73" fmla="*/ 8 h 33"/>
                <a:gd name="T74" fmla="*/ 16 w 33"/>
                <a:gd name="T75" fmla="*/ 7 h 33"/>
                <a:gd name="T76" fmla="*/ 16 w 33"/>
                <a:gd name="T77" fmla="*/ 7 h 33"/>
                <a:gd name="T78" fmla="*/ 16 w 33"/>
                <a:gd name="T79" fmla="*/ 3 h 33"/>
                <a:gd name="T80" fmla="*/ 14 w 33"/>
                <a:gd name="T81" fmla="*/ 3 h 33"/>
                <a:gd name="T82" fmla="*/ 13 w 33"/>
                <a:gd name="T83" fmla="*/ 1 h 33"/>
                <a:gd name="T84" fmla="*/ 7 w 33"/>
                <a:gd name="T85" fmla="*/ 3 h 33"/>
                <a:gd name="T86" fmla="*/ 8 w 33"/>
                <a:gd name="T87" fmla="*/ 5 h 33"/>
                <a:gd name="T88" fmla="*/ 5 w 33"/>
                <a:gd name="T89" fmla="*/ 9 h 33"/>
                <a:gd name="T90" fmla="*/ 2 w 33"/>
                <a:gd name="T91" fmla="*/ 8 h 33"/>
                <a:gd name="T92" fmla="*/ 0 w 33"/>
                <a:gd name="T93" fmla="*/ 14 h 33"/>
                <a:gd name="T94" fmla="*/ 2 w 33"/>
                <a:gd name="T95" fmla="*/ 15 h 33"/>
                <a:gd name="T96" fmla="*/ 2 w 33"/>
                <a:gd name="T97"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 h="33">
                  <a:moveTo>
                    <a:pt x="16" y="31"/>
                  </a:moveTo>
                  <a:cubicBezTo>
                    <a:pt x="17" y="31"/>
                    <a:pt x="18" y="31"/>
                    <a:pt x="19" y="31"/>
                  </a:cubicBezTo>
                  <a:cubicBezTo>
                    <a:pt x="20" y="33"/>
                    <a:pt x="20" y="33"/>
                    <a:pt x="20" y="33"/>
                  </a:cubicBezTo>
                  <a:cubicBezTo>
                    <a:pt x="26" y="31"/>
                    <a:pt x="26" y="31"/>
                    <a:pt x="26" y="31"/>
                  </a:cubicBezTo>
                  <a:cubicBezTo>
                    <a:pt x="25" y="29"/>
                    <a:pt x="25" y="29"/>
                    <a:pt x="25" y="29"/>
                  </a:cubicBezTo>
                  <a:cubicBezTo>
                    <a:pt x="26" y="28"/>
                    <a:pt x="27" y="26"/>
                    <a:pt x="28" y="25"/>
                  </a:cubicBezTo>
                  <a:cubicBezTo>
                    <a:pt x="30" y="26"/>
                    <a:pt x="30" y="26"/>
                    <a:pt x="30" y="26"/>
                  </a:cubicBezTo>
                  <a:cubicBezTo>
                    <a:pt x="33" y="20"/>
                    <a:pt x="33" y="20"/>
                    <a:pt x="33" y="20"/>
                  </a:cubicBezTo>
                  <a:cubicBezTo>
                    <a:pt x="30" y="19"/>
                    <a:pt x="30" y="19"/>
                    <a:pt x="30" y="19"/>
                  </a:cubicBezTo>
                  <a:cubicBezTo>
                    <a:pt x="31" y="18"/>
                    <a:pt x="31" y="16"/>
                    <a:pt x="30" y="14"/>
                  </a:cubicBezTo>
                  <a:cubicBezTo>
                    <a:pt x="33" y="13"/>
                    <a:pt x="33" y="13"/>
                    <a:pt x="33" y="13"/>
                  </a:cubicBezTo>
                  <a:cubicBezTo>
                    <a:pt x="30" y="8"/>
                    <a:pt x="30" y="8"/>
                    <a:pt x="30" y="8"/>
                  </a:cubicBezTo>
                  <a:cubicBezTo>
                    <a:pt x="28" y="9"/>
                    <a:pt x="28" y="9"/>
                    <a:pt x="28" y="9"/>
                  </a:cubicBezTo>
                  <a:cubicBezTo>
                    <a:pt x="27" y="7"/>
                    <a:pt x="26" y="6"/>
                    <a:pt x="24" y="5"/>
                  </a:cubicBezTo>
                  <a:cubicBezTo>
                    <a:pt x="25" y="3"/>
                    <a:pt x="25" y="3"/>
                    <a:pt x="25" y="3"/>
                  </a:cubicBezTo>
                  <a:cubicBezTo>
                    <a:pt x="20" y="0"/>
                    <a:pt x="20" y="0"/>
                    <a:pt x="20" y="0"/>
                  </a:cubicBezTo>
                  <a:cubicBezTo>
                    <a:pt x="19" y="3"/>
                    <a:pt x="19" y="3"/>
                    <a:pt x="19" y="3"/>
                  </a:cubicBezTo>
                  <a:cubicBezTo>
                    <a:pt x="18" y="3"/>
                    <a:pt x="17" y="3"/>
                    <a:pt x="16" y="3"/>
                  </a:cubicBezTo>
                  <a:cubicBezTo>
                    <a:pt x="16" y="7"/>
                    <a:pt x="16" y="7"/>
                    <a:pt x="16" y="7"/>
                  </a:cubicBezTo>
                  <a:cubicBezTo>
                    <a:pt x="20" y="7"/>
                    <a:pt x="24" y="10"/>
                    <a:pt x="25" y="13"/>
                  </a:cubicBezTo>
                  <a:cubicBezTo>
                    <a:pt x="27" y="18"/>
                    <a:pt x="25" y="24"/>
                    <a:pt x="20" y="26"/>
                  </a:cubicBezTo>
                  <a:cubicBezTo>
                    <a:pt x="19" y="26"/>
                    <a:pt x="18" y="26"/>
                    <a:pt x="16" y="26"/>
                  </a:cubicBezTo>
                  <a:cubicBezTo>
                    <a:pt x="16" y="26"/>
                    <a:pt x="16" y="26"/>
                    <a:pt x="16" y="26"/>
                  </a:cubicBezTo>
                  <a:lnTo>
                    <a:pt x="16" y="31"/>
                  </a:lnTo>
                  <a:close/>
                  <a:moveTo>
                    <a:pt x="2" y="20"/>
                  </a:moveTo>
                  <a:cubicBezTo>
                    <a:pt x="0" y="21"/>
                    <a:pt x="0" y="21"/>
                    <a:pt x="0" y="21"/>
                  </a:cubicBezTo>
                  <a:cubicBezTo>
                    <a:pt x="2" y="26"/>
                    <a:pt x="2" y="26"/>
                    <a:pt x="2" y="26"/>
                  </a:cubicBezTo>
                  <a:cubicBezTo>
                    <a:pt x="5" y="25"/>
                    <a:pt x="5" y="25"/>
                    <a:pt x="5" y="25"/>
                  </a:cubicBezTo>
                  <a:cubicBezTo>
                    <a:pt x="6" y="27"/>
                    <a:pt x="7" y="28"/>
                    <a:pt x="8" y="29"/>
                  </a:cubicBezTo>
                  <a:cubicBezTo>
                    <a:pt x="7" y="31"/>
                    <a:pt x="7" y="31"/>
                    <a:pt x="7" y="31"/>
                  </a:cubicBezTo>
                  <a:cubicBezTo>
                    <a:pt x="13" y="33"/>
                    <a:pt x="13" y="33"/>
                    <a:pt x="13" y="33"/>
                  </a:cubicBezTo>
                  <a:cubicBezTo>
                    <a:pt x="14" y="31"/>
                    <a:pt x="14" y="31"/>
                    <a:pt x="14" y="31"/>
                  </a:cubicBezTo>
                  <a:cubicBezTo>
                    <a:pt x="15" y="31"/>
                    <a:pt x="16" y="31"/>
                    <a:pt x="16" y="31"/>
                  </a:cubicBezTo>
                  <a:cubicBezTo>
                    <a:pt x="16" y="26"/>
                    <a:pt x="16" y="26"/>
                    <a:pt x="16" y="26"/>
                  </a:cubicBezTo>
                  <a:cubicBezTo>
                    <a:pt x="13" y="26"/>
                    <a:pt x="9" y="24"/>
                    <a:pt x="8" y="21"/>
                  </a:cubicBezTo>
                  <a:cubicBezTo>
                    <a:pt x="5" y="16"/>
                    <a:pt x="8" y="10"/>
                    <a:pt x="13" y="8"/>
                  </a:cubicBezTo>
                  <a:cubicBezTo>
                    <a:pt x="13" y="8"/>
                    <a:pt x="13" y="8"/>
                    <a:pt x="13" y="8"/>
                  </a:cubicBezTo>
                  <a:cubicBezTo>
                    <a:pt x="14" y="8"/>
                    <a:pt x="15" y="7"/>
                    <a:pt x="16" y="7"/>
                  </a:cubicBezTo>
                  <a:cubicBezTo>
                    <a:pt x="16" y="7"/>
                    <a:pt x="16" y="7"/>
                    <a:pt x="16" y="7"/>
                  </a:cubicBezTo>
                  <a:cubicBezTo>
                    <a:pt x="16" y="3"/>
                    <a:pt x="16" y="3"/>
                    <a:pt x="16" y="3"/>
                  </a:cubicBezTo>
                  <a:cubicBezTo>
                    <a:pt x="15" y="3"/>
                    <a:pt x="15" y="3"/>
                    <a:pt x="14" y="3"/>
                  </a:cubicBezTo>
                  <a:cubicBezTo>
                    <a:pt x="13" y="1"/>
                    <a:pt x="13" y="1"/>
                    <a:pt x="13" y="1"/>
                  </a:cubicBezTo>
                  <a:cubicBezTo>
                    <a:pt x="7" y="3"/>
                    <a:pt x="7" y="3"/>
                    <a:pt x="7" y="3"/>
                  </a:cubicBezTo>
                  <a:cubicBezTo>
                    <a:pt x="8" y="5"/>
                    <a:pt x="8" y="5"/>
                    <a:pt x="8" y="5"/>
                  </a:cubicBezTo>
                  <a:cubicBezTo>
                    <a:pt x="7" y="6"/>
                    <a:pt x="6" y="7"/>
                    <a:pt x="5" y="9"/>
                  </a:cubicBezTo>
                  <a:cubicBezTo>
                    <a:pt x="2" y="8"/>
                    <a:pt x="2" y="8"/>
                    <a:pt x="2" y="8"/>
                  </a:cubicBezTo>
                  <a:cubicBezTo>
                    <a:pt x="0" y="14"/>
                    <a:pt x="0" y="14"/>
                    <a:pt x="0" y="14"/>
                  </a:cubicBezTo>
                  <a:cubicBezTo>
                    <a:pt x="2" y="15"/>
                    <a:pt x="2" y="15"/>
                    <a:pt x="2" y="15"/>
                  </a:cubicBezTo>
                  <a:cubicBezTo>
                    <a:pt x="2" y="16"/>
                    <a:pt x="2" y="18"/>
                    <a:pt x="2" y="20"/>
                  </a:cubicBezTo>
                  <a:close/>
                </a:path>
              </a:pathLst>
            </a:custGeom>
            <a:solidFill>
              <a:schemeClr val="bg1">
                <a:lumMod val="95000"/>
              </a:schemeClr>
            </a:solidFill>
            <a:ln>
              <a:noFill/>
            </a:ln>
          </p:spPr>
          <p:txBody>
            <a:bodyPr anchor="ctr"/>
            <a:lstStyle/>
            <a:p>
              <a:pPr algn="ctr"/>
              <a:endParaRPr/>
            </a:p>
          </p:txBody>
        </p:sp>
        <p:sp>
          <p:nvSpPr>
            <p:cNvPr id="578" name="íšḷïḋé">
              <a:extLst>
                <a:ext uri="{FF2B5EF4-FFF2-40B4-BE49-F238E27FC236}">
                  <a16:creationId xmlns:a16="http://schemas.microsoft.com/office/drawing/2014/main" id="{E07200AE-0171-4F48-849A-B1EC099143E4}"/>
                </a:ext>
              </a:extLst>
            </p:cNvPr>
            <p:cNvSpPr/>
            <p:nvPr/>
          </p:nvSpPr>
          <p:spPr bwMode="auto">
            <a:xfrm>
              <a:off x="7353290" y="2035938"/>
              <a:ext cx="33203" cy="39526"/>
            </a:xfrm>
            <a:custGeom>
              <a:avLst/>
              <a:gdLst>
                <a:gd name="T0" fmla="*/ 0 w 6"/>
                <a:gd name="T1" fmla="*/ 0 h 7"/>
                <a:gd name="T2" fmla="*/ 2 w 6"/>
                <a:gd name="T3" fmla="*/ 7 h 7"/>
                <a:gd name="T4" fmla="*/ 6 w 6"/>
                <a:gd name="T5" fmla="*/ 0 h 7"/>
                <a:gd name="T6" fmla="*/ 0 w 6"/>
                <a:gd name="T7" fmla="*/ 0 h 7"/>
              </a:gdLst>
              <a:ahLst/>
              <a:cxnLst>
                <a:cxn ang="0">
                  <a:pos x="T0" y="T1"/>
                </a:cxn>
                <a:cxn ang="0">
                  <a:pos x="T2" y="T3"/>
                </a:cxn>
                <a:cxn ang="0">
                  <a:pos x="T4" y="T5"/>
                </a:cxn>
                <a:cxn ang="0">
                  <a:pos x="T6" y="T7"/>
                </a:cxn>
              </a:cxnLst>
              <a:rect l="0" t="0" r="r" b="b"/>
              <a:pathLst>
                <a:path w="6" h="7">
                  <a:moveTo>
                    <a:pt x="0" y="0"/>
                  </a:moveTo>
                  <a:cubicBezTo>
                    <a:pt x="0" y="3"/>
                    <a:pt x="1" y="5"/>
                    <a:pt x="2" y="7"/>
                  </a:cubicBezTo>
                  <a:cubicBezTo>
                    <a:pt x="5" y="5"/>
                    <a:pt x="6" y="3"/>
                    <a:pt x="6" y="0"/>
                  </a:cubicBezTo>
                  <a:lnTo>
                    <a:pt x="0" y="0"/>
                  </a:lnTo>
                  <a:close/>
                </a:path>
              </a:pathLst>
            </a:custGeom>
            <a:solidFill>
              <a:schemeClr val="bg1">
                <a:lumMod val="95000"/>
              </a:schemeClr>
            </a:solidFill>
            <a:ln>
              <a:noFill/>
            </a:ln>
          </p:spPr>
          <p:txBody>
            <a:bodyPr anchor="ctr"/>
            <a:lstStyle/>
            <a:p>
              <a:pPr algn="ctr"/>
              <a:endParaRPr/>
            </a:p>
          </p:txBody>
        </p:sp>
        <p:sp>
          <p:nvSpPr>
            <p:cNvPr id="579" name="íśḻîḓé">
              <a:extLst>
                <a:ext uri="{FF2B5EF4-FFF2-40B4-BE49-F238E27FC236}">
                  <a16:creationId xmlns:a16="http://schemas.microsoft.com/office/drawing/2014/main" id="{DDEEA0E8-7860-4E2B-BB77-6B71F03DD1EE}"/>
                </a:ext>
              </a:extLst>
            </p:cNvPr>
            <p:cNvSpPr/>
            <p:nvPr/>
          </p:nvSpPr>
          <p:spPr bwMode="auto">
            <a:xfrm>
              <a:off x="7353290" y="1979020"/>
              <a:ext cx="33203" cy="44271"/>
            </a:xfrm>
            <a:custGeom>
              <a:avLst/>
              <a:gdLst>
                <a:gd name="T0" fmla="*/ 2 w 6"/>
                <a:gd name="T1" fmla="*/ 0 h 8"/>
                <a:gd name="T2" fmla="*/ 0 w 6"/>
                <a:gd name="T3" fmla="*/ 8 h 8"/>
                <a:gd name="T4" fmla="*/ 6 w 6"/>
                <a:gd name="T5" fmla="*/ 8 h 8"/>
                <a:gd name="T6" fmla="*/ 2 w 6"/>
                <a:gd name="T7" fmla="*/ 0 h 8"/>
              </a:gdLst>
              <a:ahLst/>
              <a:cxnLst>
                <a:cxn ang="0">
                  <a:pos x="T0" y="T1"/>
                </a:cxn>
                <a:cxn ang="0">
                  <a:pos x="T2" y="T3"/>
                </a:cxn>
                <a:cxn ang="0">
                  <a:pos x="T4" y="T5"/>
                </a:cxn>
                <a:cxn ang="0">
                  <a:pos x="T6" y="T7"/>
                </a:cxn>
              </a:cxnLst>
              <a:rect l="0" t="0" r="r" b="b"/>
              <a:pathLst>
                <a:path w="6" h="8">
                  <a:moveTo>
                    <a:pt x="2" y="0"/>
                  </a:moveTo>
                  <a:cubicBezTo>
                    <a:pt x="1" y="2"/>
                    <a:pt x="0" y="5"/>
                    <a:pt x="0" y="8"/>
                  </a:cubicBezTo>
                  <a:cubicBezTo>
                    <a:pt x="6" y="8"/>
                    <a:pt x="6" y="8"/>
                    <a:pt x="6" y="8"/>
                  </a:cubicBezTo>
                  <a:cubicBezTo>
                    <a:pt x="6" y="5"/>
                    <a:pt x="5" y="2"/>
                    <a:pt x="2" y="0"/>
                  </a:cubicBezTo>
                  <a:close/>
                </a:path>
              </a:pathLst>
            </a:custGeom>
            <a:solidFill>
              <a:schemeClr val="bg1">
                <a:lumMod val="95000"/>
              </a:schemeClr>
            </a:solidFill>
            <a:ln>
              <a:noFill/>
            </a:ln>
          </p:spPr>
          <p:txBody>
            <a:bodyPr anchor="ctr"/>
            <a:lstStyle/>
            <a:p>
              <a:pPr algn="ctr"/>
              <a:endParaRPr/>
            </a:p>
          </p:txBody>
        </p:sp>
        <p:sp>
          <p:nvSpPr>
            <p:cNvPr id="580" name="îṣ1îḑê">
              <a:extLst>
                <a:ext uri="{FF2B5EF4-FFF2-40B4-BE49-F238E27FC236}">
                  <a16:creationId xmlns:a16="http://schemas.microsoft.com/office/drawing/2014/main" id="{05D0B5B8-203F-4B8A-92DF-8F3400DB72ED}"/>
                </a:ext>
              </a:extLst>
            </p:cNvPr>
            <p:cNvSpPr/>
            <p:nvPr/>
          </p:nvSpPr>
          <p:spPr bwMode="auto">
            <a:xfrm>
              <a:off x="7324832" y="1961628"/>
              <a:ext cx="33203" cy="61662"/>
            </a:xfrm>
            <a:custGeom>
              <a:avLst/>
              <a:gdLst>
                <a:gd name="T0" fmla="*/ 0 w 6"/>
                <a:gd name="T1" fmla="*/ 0 h 11"/>
                <a:gd name="T2" fmla="*/ 0 w 6"/>
                <a:gd name="T3" fmla="*/ 11 h 11"/>
                <a:gd name="T4" fmla="*/ 3 w 6"/>
                <a:gd name="T5" fmla="*/ 11 h 11"/>
                <a:gd name="T6" fmla="*/ 6 w 6"/>
                <a:gd name="T7" fmla="*/ 2 h 11"/>
                <a:gd name="T8" fmla="*/ 0 w 6"/>
                <a:gd name="T9" fmla="*/ 0 h 11"/>
              </a:gdLst>
              <a:ahLst/>
              <a:cxnLst>
                <a:cxn ang="0">
                  <a:pos x="T0" y="T1"/>
                </a:cxn>
                <a:cxn ang="0">
                  <a:pos x="T2" y="T3"/>
                </a:cxn>
                <a:cxn ang="0">
                  <a:pos x="T4" y="T5"/>
                </a:cxn>
                <a:cxn ang="0">
                  <a:pos x="T6" y="T7"/>
                </a:cxn>
                <a:cxn ang="0">
                  <a:pos x="T8" y="T9"/>
                </a:cxn>
              </a:cxnLst>
              <a:rect l="0" t="0" r="r" b="b"/>
              <a:pathLst>
                <a:path w="6" h="11">
                  <a:moveTo>
                    <a:pt x="0" y="0"/>
                  </a:moveTo>
                  <a:cubicBezTo>
                    <a:pt x="0" y="11"/>
                    <a:pt x="0" y="11"/>
                    <a:pt x="0" y="11"/>
                  </a:cubicBezTo>
                  <a:cubicBezTo>
                    <a:pt x="3" y="11"/>
                    <a:pt x="3" y="11"/>
                    <a:pt x="3" y="11"/>
                  </a:cubicBezTo>
                  <a:cubicBezTo>
                    <a:pt x="3" y="7"/>
                    <a:pt x="4" y="4"/>
                    <a:pt x="6" y="2"/>
                  </a:cubicBezTo>
                  <a:cubicBezTo>
                    <a:pt x="4" y="1"/>
                    <a:pt x="2" y="0"/>
                    <a:pt x="0" y="0"/>
                  </a:cubicBezTo>
                  <a:close/>
                </a:path>
              </a:pathLst>
            </a:custGeom>
            <a:solidFill>
              <a:schemeClr val="bg1">
                <a:lumMod val="95000"/>
              </a:schemeClr>
            </a:solidFill>
            <a:ln>
              <a:noFill/>
            </a:ln>
          </p:spPr>
          <p:txBody>
            <a:bodyPr anchor="ctr"/>
            <a:lstStyle/>
            <a:p>
              <a:pPr algn="ctr"/>
              <a:endParaRPr/>
            </a:p>
          </p:txBody>
        </p:sp>
        <p:sp>
          <p:nvSpPr>
            <p:cNvPr id="581" name="íšļïḍe">
              <a:extLst>
                <a:ext uri="{FF2B5EF4-FFF2-40B4-BE49-F238E27FC236}">
                  <a16:creationId xmlns:a16="http://schemas.microsoft.com/office/drawing/2014/main" id="{D4B3E6F6-49D4-4FC7-9D72-301CA7AF6D53}"/>
                </a:ext>
              </a:extLst>
            </p:cNvPr>
            <p:cNvSpPr/>
            <p:nvPr/>
          </p:nvSpPr>
          <p:spPr bwMode="auto">
            <a:xfrm>
              <a:off x="7283723" y="2035938"/>
              <a:ext cx="34783" cy="56919"/>
            </a:xfrm>
            <a:custGeom>
              <a:avLst/>
              <a:gdLst>
                <a:gd name="T0" fmla="*/ 6 w 6"/>
                <a:gd name="T1" fmla="*/ 10 h 10"/>
                <a:gd name="T2" fmla="*/ 6 w 6"/>
                <a:gd name="T3" fmla="*/ 0 h 10"/>
                <a:gd name="T4" fmla="*/ 3 w 6"/>
                <a:gd name="T5" fmla="*/ 0 h 10"/>
                <a:gd name="T6" fmla="*/ 0 w 6"/>
                <a:gd name="T7" fmla="*/ 8 h 10"/>
                <a:gd name="T8" fmla="*/ 6 w 6"/>
                <a:gd name="T9" fmla="*/ 10 h 10"/>
              </a:gdLst>
              <a:ahLst/>
              <a:cxnLst>
                <a:cxn ang="0">
                  <a:pos x="T0" y="T1"/>
                </a:cxn>
                <a:cxn ang="0">
                  <a:pos x="T2" y="T3"/>
                </a:cxn>
                <a:cxn ang="0">
                  <a:pos x="T4" y="T5"/>
                </a:cxn>
                <a:cxn ang="0">
                  <a:pos x="T6" y="T7"/>
                </a:cxn>
                <a:cxn ang="0">
                  <a:pos x="T8" y="T9"/>
                </a:cxn>
              </a:cxnLst>
              <a:rect l="0" t="0" r="r" b="b"/>
              <a:pathLst>
                <a:path w="6" h="10">
                  <a:moveTo>
                    <a:pt x="6" y="10"/>
                  </a:moveTo>
                  <a:cubicBezTo>
                    <a:pt x="6" y="0"/>
                    <a:pt x="6" y="0"/>
                    <a:pt x="6" y="0"/>
                  </a:cubicBezTo>
                  <a:cubicBezTo>
                    <a:pt x="3" y="0"/>
                    <a:pt x="3" y="0"/>
                    <a:pt x="3" y="0"/>
                  </a:cubicBezTo>
                  <a:cubicBezTo>
                    <a:pt x="3" y="3"/>
                    <a:pt x="2" y="6"/>
                    <a:pt x="0" y="8"/>
                  </a:cubicBezTo>
                  <a:cubicBezTo>
                    <a:pt x="2" y="9"/>
                    <a:pt x="4" y="10"/>
                    <a:pt x="6" y="10"/>
                  </a:cubicBezTo>
                  <a:close/>
                </a:path>
              </a:pathLst>
            </a:custGeom>
            <a:solidFill>
              <a:schemeClr val="bg1">
                <a:lumMod val="95000"/>
              </a:schemeClr>
            </a:solidFill>
            <a:ln>
              <a:noFill/>
            </a:ln>
          </p:spPr>
          <p:txBody>
            <a:bodyPr anchor="ctr"/>
            <a:lstStyle/>
            <a:p>
              <a:pPr algn="ctr"/>
              <a:endParaRPr/>
            </a:p>
          </p:txBody>
        </p:sp>
        <p:sp>
          <p:nvSpPr>
            <p:cNvPr id="582" name="îṡlîḓé">
              <a:extLst>
                <a:ext uri="{FF2B5EF4-FFF2-40B4-BE49-F238E27FC236}">
                  <a16:creationId xmlns:a16="http://schemas.microsoft.com/office/drawing/2014/main" id="{AF6976CA-B3A6-4B1D-B3BC-DA7B0B846B02}"/>
                </a:ext>
              </a:extLst>
            </p:cNvPr>
            <p:cNvSpPr/>
            <p:nvPr/>
          </p:nvSpPr>
          <p:spPr bwMode="auto">
            <a:xfrm>
              <a:off x="7283723" y="1961628"/>
              <a:ext cx="34783" cy="61662"/>
            </a:xfrm>
            <a:custGeom>
              <a:avLst/>
              <a:gdLst>
                <a:gd name="T0" fmla="*/ 3 w 6"/>
                <a:gd name="T1" fmla="*/ 11 h 11"/>
                <a:gd name="T2" fmla="*/ 6 w 6"/>
                <a:gd name="T3" fmla="*/ 11 h 11"/>
                <a:gd name="T4" fmla="*/ 6 w 6"/>
                <a:gd name="T5" fmla="*/ 0 h 11"/>
                <a:gd name="T6" fmla="*/ 0 w 6"/>
                <a:gd name="T7" fmla="*/ 2 h 11"/>
                <a:gd name="T8" fmla="*/ 3 w 6"/>
                <a:gd name="T9" fmla="*/ 11 h 11"/>
              </a:gdLst>
              <a:ahLst/>
              <a:cxnLst>
                <a:cxn ang="0">
                  <a:pos x="T0" y="T1"/>
                </a:cxn>
                <a:cxn ang="0">
                  <a:pos x="T2" y="T3"/>
                </a:cxn>
                <a:cxn ang="0">
                  <a:pos x="T4" y="T5"/>
                </a:cxn>
                <a:cxn ang="0">
                  <a:pos x="T6" y="T7"/>
                </a:cxn>
                <a:cxn ang="0">
                  <a:pos x="T8" y="T9"/>
                </a:cxn>
              </a:cxnLst>
              <a:rect l="0" t="0" r="r" b="b"/>
              <a:pathLst>
                <a:path w="6" h="11">
                  <a:moveTo>
                    <a:pt x="3" y="11"/>
                  </a:moveTo>
                  <a:cubicBezTo>
                    <a:pt x="6" y="11"/>
                    <a:pt x="6" y="11"/>
                    <a:pt x="6" y="11"/>
                  </a:cubicBezTo>
                  <a:cubicBezTo>
                    <a:pt x="6" y="0"/>
                    <a:pt x="6" y="0"/>
                    <a:pt x="6" y="0"/>
                  </a:cubicBezTo>
                  <a:cubicBezTo>
                    <a:pt x="4" y="0"/>
                    <a:pt x="2" y="1"/>
                    <a:pt x="0" y="2"/>
                  </a:cubicBezTo>
                  <a:cubicBezTo>
                    <a:pt x="2" y="4"/>
                    <a:pt x="3" y="7"/>
                    <a:pt x="3" y="11"/>
                  </a:cubicBezTo>
                  <a:close/>
                </a:path>
              </a:pathLst>
            </a:custGeom>
            <a:solidFill>
              <a:schemeClr val="bg1">
                <a:lumMod val="95000"/>
              </a:schemeClr>
            </a:solidFill>
            <a:ln>
              <a:noFill/>
            </a:ln>
          </p:spPr>
          <p:txBody>
            <a:bodyPr anchor="ctr"/>
            <a:lstStyle/>
            <a:p>
              <a:pPr algn="ctr"/>
              <a:endParaRPr/>
            </a:p>
          </p:txBody>
        </p:sp>
        <p:sp>
          <p:nvSpPr>
            <p:cNvPr id="583" name="ïṧļîḓé">
              <a:extLst>
                <a:ext uri="{FF2B5EF4-FFF2-40B4-BE49-F238E27FC236}">
                  <a16:creationId xmlns:a16="http://schemas.microsoft.com/office/drawing/2014/main" id="{A1644A55-183C-4CE9-AC5A-9CBB7D6175FC}"/>
                </a:ext>
              </a:extLst>
            </p:cNvPr>
            <p:cNvSpPr/>
            <p:nvPr/>
          </p:nvSpPr>
          <p:spPr bwMode="auto">
            <a:xfrm>
              <a:off x="7255265" y="2035938"/>
              <a:ext cx="34783" cy="39526"/>
            </a:xfrm>
            <a:custGeom>
              <a:avLst/>
              <a:gdLst>
                <a:gd name="T0" fmla="*/ 4 w 6"/>
                <a:gd name="T1" fmla="*/ 7 h 7"/>
                <a:gd name="T2" fmla="*/ 6 w 6"/>
                <a:gd name="T3" fmla="*/ 0 h 7"/>
                <a:gd name="T4" fmla="*/ 0 w 6"/>
                <a:gd name="T5" fmla="*/ 0 h 7"/>
                <a:gd name="T6" fmla="*/ 4 w 6"/>
                <a:gd name="T7" fmla="*/ 7 h 7"/>
              </a:gdLst>
              <a:ahLst/>
              <a:cxnLst>
                <a:cxn ang="0">
                  <a:pos x="T0" y="T1"/>
                </a:cxn>
                <a:cxn ang="0">
                  <a:pos x="T2" y="T3"/>
                </a:cxn>
                <a:cxn ang="0">
                  <a:pos x="T4" y="T5"/>
                </a:cxn>
                <a:cxn ang="0">
                  <a:pos x="T6" y="T7"/>
                </a:cxn>
              </a:cxnLst>
              <a:rect l="0" t="0" r="r" b="b"/>
              <a:pathLst>
                <a:path w="6" h="7">
                  <a:moveTo>
                    <a:pt x="4" y="7"/>
                  </a:moveTo>
                  <a:cubicBezTo>
                    <a:pt x="5" y="5"/>
                    <a:pt x="6" y="3"/>
                    <a:pt x="6" y="0"/>
                  </a:cubicBezTo>
                  <a:cubicBezTo>
                    <a:pt x="0" y="0"/>
                    <a:pt x="0" y="0"/>
                    <a:pt x="0" y="0"/>
                  </a:cubicBezTo>
                  <a:cubicBezTo>
                    <a:pt x="0" y="3"/>
                    <a:pt x="1" y="5"/>
                    <a:pt x="4" y="7"/>
                  </a:cubicBezTo>
                  <a:close/>
                </a:path>
              </a:pathLst>
            </a:custGeom>
            <a:solidFill>
              <a:schemeClr val="bg1">
                <a:lumMod val="95000"/>
              </a:schemeClr>
            </a:solidFill>
            <a:ln>
              <a:noFill/>
            </a:ln>
          </p:spPr>
          <p:txBody>
            <a:bodyPr anchor="ctr"/>
            <a:lstStyle/>
            <a:p>
              <a:pPr algn="ctr"/>
              <a:endParaRPr/>
            </a:p>
          </p:txBody>
        </p:sp>
        <p:sp>
          <p:nvSpPr>
            <p:cNvPr id="584" name="iś1iḍe">
              <a:extLst>
                <a:ext uri="{FF2B5EF4-FFF2-40B4-BE49-F238E27FC236}">
                  <a16:creationId xmlns:a16="http://schemas.microsoft.com/office/drawing/2014/main" id="{C6913E14-FFCB-49F9-A478-15037080229D}"/>
                </a:ext>
              </a:extLst>
            </p:cNvPr>
            <p:cNvSpPr/>
            <p:nvPr/>
          </p:nvSpPr>
          <p:spPr bwMode="auto">
            <a:xfrm>
              <a:off x="7255265" y="1979020"/>
              <a:ext cx="34783" cy="44271"/>
            </a:xfrm>
            <a:custGeom>
              <a:avLst/>
              <a:gdLst>
                <a:gd name="T0" fmla="*/ 4 w 6"/>
                <a:gd name="T1" fmla="*/ 0 h 8"/>
                <a:gd name="T2" fmla="*/ 0 w 6"/>
                <a:gd name="T3" fmla="*/ 8 h 8"/>
                <a:gd name="T4" fmla="*/ 6 w 6"/>
                <a:gd name="T5" fmla="*/ 8 h 8"/>
                <a:gd name="T6" fmla="*/ 4 w 6"/>
                <a:gd name="T7" fmla="*/ 0 h 8"/>
              </a:gdLst>
              <a:ahLst/>
              <a:cxnLst>
                <a:cxn ang="0">
                  <a:pos x="T0" y="T1"/>
                </a:cxn>
                <a:cxn ang="0">
                  <a:pos x="T2" y="T3"/>
                </a:cxn>
                <a:cxn ang="0">
                  <a:pos x="T4" y="T5"/>
                </a:cxn>
                <a:cxn ang="0">
                  <a:pos x="T6" y="T7"/>
                </a:cxn>
              </a:cxnLst>
              <a:rect l="0" t="0" r="r" b="b"/>
              <a:pathLst>
                <a:path w="6" h="8">
                  <a:moveTo>
                    <a:pt x="4" y="0"/>
                  </a:moveTo>
                  <a:cubicBezTo>
                    <a:pt x="1" y="2"/>
                    <a:pt x="0" y="5"/>
                    <a:pt x="0" y="8"/>
                  </a:cubicBezTo>
                  <a:cubicBezTo>
                    <a:pt x="6" y="8"/>
                    <a:pt x="6" y="8"/>
                    <a:pt x="6" y="8"/>
                  </a:cubicBezTo>
                  <a:cubicBezTo>
                    <a:pt x="6" y="5"/>
                    <a:pt x="5" y="2"/>
                    <a:pt x="4" y="0"/>
                  </a:cubicBezTo>
                  <a:close/>
                </a:path>
              </a:pathLst>
            </a:custGeom>
            <a:solidFill>
              <a:schemeClr val="bg1">
                <a:lumMod val="95000"/>
              </a:schemeClr>
            </a:solidFill>
            <a:ln>
              <a:noFill/>
            </a:ln>
          </p:spPr>
          <p:txBody>
            <a:bodyPr anchor="ctr"/>
            <a:lstStyle/>
            <a:p>
              <a:pPr algn="ctr"/>
              <a:endParaRPr/>
            </a:p>
          </p:txBody>
        </p:sp>
        <p:sp>
          <p:nvSpPr>
            <p:cNvPr id="585" name="îš1ïďè">
              <a:extLst>
                <a:ext uri="{FF2B5EF4-FFF2-40B4-BE49-F238E27FC236}">
                  <a16:creationId xmlns:a16="http://schemas.microsoft.com/office/drawing/2014/main" id="{BE655D37-6FC3-436F-8231-069B24080251}"/>
                </a:ext>
              </a:extLst>
            </p:cNvPr>
            <p:cNvSpPr/>
            <p:nvPr/>
          </p:nvSpPr>
          <p:spPr bwMode="auto">
            <a:xfrm>
              <a:off x="7324832" y="2035938"/>
              <a:ext cx="33203" cy="56919"/>
            </a:xfrm>
            <a:custGeom>
              <a:avLst/>
              <a:gdLst>
                <a:gd name="T0" fmla="*/ 0 w 6"/>
                <a:gd name="T1" fmla="*/ 10 h 10"/>
                <a:gd name="T2" fmla="*/ 6 w 6"/>
                <a:gd name="T3" fmla="*/ 8 h 10"/>
                <a:gd name="T4" fmla="*/ 3 w 6"/>
                <a:gd name="T5" fmla="*/ 0 h 10"/>
                <a:gd name="T6" fmla="*/ 0 w 6"/>
                <a:gd name="T7" fmla="*/ 0 h 10"/>
                <a:gd name="T8" fmla="*/ 0 w 6"/>
                <a:gd name="T9" fmla="*/ 10 h 10"/>
              </a:gdLst>
              <a:ahLst/>
              <a:cxnLst>
                <a:cxn ang="0">
                  <a:pos x="T0" y="T1"/>
                </a:cxn>
                <a:cxn ang="0">
                  <a:pos x="T2" y="T3"/>
                </a:cxn>
                <a:cxn ang="0">
                  <a:pos x="T4" y="T5"/>
                </a:cxn>
                <a:cxn ang="0">
                  <a:pos x="T6" y="T7"/>
                </a:cxn>
                <a:cxn ang="0">
                  <a:pos x="T8" y="T9"/>
                </a:cxn>
              </a:cxnLst>
              <a:rect l="0" t="0" r="r" b="b"/>
              <a:pathLst>
                <a:path w="6" h="10">
                  <a:moveTo>
                    <a:pt x="0" y="10"/>
                  </a:moveTo>
                  <a:cubicBezTo>
                    <a:pt x="2" y="10"/>
                    <a:pt x="4" y="9"/>
                    <a:pt x="6" y="8"/>
                  </a:cubicBezTo>
                  <a:cubicBezTo>
                    <a:pt x="4" y="6"/>
                    <a:pt x="3" y="3"/>
                    <a:pt x="3" y="0"/>
                  </a:cubicBezTo>
                  <a:cubicBezTo>
                    <a:pt x="0" y="0"/>
                    <a:pt x="0" y="0"/>
                    <a:pt x="0" y="0"/>
                  </a:cubicBezTo>
                  <a:lnTo>
                    <a:pt x="0" y="10"/>
                  </a:lnTo>
                  <a:close/>
                </a:path>
              </a:pathLst>
            </a:custGeom>
            <a:solidFill>
              <a:schemeClr val="bg1">
                <a:lumMod val="95000"/>
              </a:schemeClr>
            </a:solidFill>
            <a:ln>
              <a:noFill/>
            </a:ln>
          </p:spPr>
          <p:txBody>
            <a:bodyPr anchor="ctr"/>
            <a:lstStyle/>
            <a:p>
              <a:pPr algn="ctr"/>
              <a:endParaRPr/>
            </a:p>
          </p:txBody>
        </p:sp>
        <p:sp>
          <p:nvSpPr>
            <p:cNvPr id="586" name="íśľîḋê">
              <a:extLst>
                <a:ext uri="{FF2B5EF4-FFF2-40B4-BE49-F238E27FC236}">
                  <a16:creationId xmlns:a16="http://schemas.microsoft.com/office/drawing/2014/main" id="{B66B8BE7-A513-463D-8210-2C080867ABDB}"/>
                </a:ext>
              </a:extLst>
            </p:cNvPr>
            <p:cNvSpPr/>
            <p:nvPr/>
          </p:nvSpPr>
          <p:spPr bwMode="auto">
            <a:xfrm>
              <a:off x="8213395" y="1688103"/>
              <a:ext cx="148621" cy="142296"/>
            </a:xfrm>
            <a:custGeom>
              <a:avLst/>
              <a:gdLst>
                <a:gd name="T0" fmla="*/ 26 w 26"/>
                <a:gd name="T1" fmla="*/ 10 h 25"/>
                <a:gd name="T2" fmla="*/ 21 w 26"/>
                <a:gd name="T3" fmla="*/ 12 h 25"/>
                <a:gd name="T4" fmla="*/ 19 w 26"/>
                <a:gd name="T5" fmla="*/ 12 h 25"/>
                <a:gd name="T6" fmla="*/ 18 w 26"/>
                <a:gd name="T7" fmla="*/ 9 h 25"/>
                <a:gd name="T8" fmla="*/ 19 w 26"/>
                <a:gd name="T9" fmla="*/ 8 h 25"/>
                <a:gd name="T10" fmla="*/ 24 w 26"/>
                <a:gd name="T11" fmla="*/ 6 h 25"/>
                <a:gd name="T12" fmla="*/ 22 w 26"/>
                <a:gd name="T13" fmla="*/ 3 h 25"/>
                <a:gd name="T14" fmla="*/ 19 w 26"/>
                <a:gd name="T15" fmla="*/ 2 h 25"/>
                <a:gd name="T16" fmla="*/ 18 w 26"/>
                <a:gd name="T17" fmla="*/ 6 h 25"/>
                <a:gd name="T18" fmla="*/ 16 w 26"/>
                <a:gd name="T19" fmla="*/ 9 h 25"/>
                <a:gd name="T20" fmla="*/ 16 w 26"/>
                <a:gd name="T21" fmla="*/ 5 h 25"/>
                <a:gd name="T22" fmla="*/ 14 w 26"/>
                <a:gd name="T23" fmla="*/ 4 h 25"/>
                <a:gd name="T24" fmla="*/ 14 w 26"/>
                <a:gd name="T25" fmla="*/ 2 h 25"/>
                <a:gd name="T26" fmla="*/ 13 w 26"/>
                <a:gd name="T27" fmla="*/ 2 h 25"/>
                <a:gd name="T28" fmla="*/ 13 w 26"/>
                <a:gd name="T29" fmla="*/ 4 h 25"/>
                <a:gd name="T30" fmla="*/ 11 w 26"/>
                <a:gd name="T31" fmla="*/ 5 h 25"/>
                <a:gd name="T32" fmla="*/ 11 w 26"/>
                <a:gd name="T33" fmla="*/ 9 h 25"/>
                <a:gd name="T34" fmla="*/ 9 w 26"/>
                <a:gd name="T35" fmla="*/ 6 h 25"/>
                <a:gd name="T36" fmla="*/ 8 w 26"/>
                <a:gd name="T37" fmla="*/ 2 h 25"/>
                <a:gd name="T38" fmla="*/ 5 w 26"/>
                <a:gd name="T39" fmla="*/ 3 h 25"/>
                <a:gd name="T40" fmla="*/ 2 w 26"/>
                <a:gd name="T41" fmla="*/ 6 h 25"/>
                <a:gd name="T42" fmla="*/ 8 w 26"/>
                <a:gd name="T43" fmla="*/ 8 h 25"/>
                <a:gd name="T44" fmla="*/ 9 w 26"/>
                <a:gd name="T45" fmla="*/ 9 h 25"/>
                <a:gd name="T46" fmla="*/ 8 w 26"/>
                <a:gd name="T47" fmla="*/ 12 h 25"/>
                <a:gd name="T48" fmla="*/ 6 w 26"/>
                <a:gd name="T49" fmla="*/ 12 h 25"/>
                <a:gd name="T50" fmla="*/ 1 w 26"/>
                <a:gd name="T51" fmla="*/ 10 h 25"/>
                <a:gd name="T52" fmla="*/ 0 w 26"/>
                <a:gd name="T53" fmla="*/ 13 h 25"/>
                <a:gd name="T54" fmla="*/ 2 w 26"/>
                <a:gd name="T55" fmla="*/ 17 h 25"/>
                <a:gd name="T56" fmla="*/ 5 w 26"/>
                <a:gd name="T57" fmla="*/ 14 h 25"/>
                <a:gd name="T58" fmla="*/ 9 w 26"/>
                <a:gd name="T59" fmla="*/ 13 h 25"/>
                <a:gd name="T60" fmla="*/ 6 w 26"/>
                <a:gd name="T61" fmla="*/ 16 h 25"/>
                <a:gd name="T62" fmla="*/ 7 w 26"/>
                <a:gd name="T63" fmla="*/ 18 h 25"/>
                <a:gd name="T64" fmla="*/ 6 w 26"/>
                <a:gd name="T65" fmla="*/ 19 h 25"/>
                <a:gd name="T66" fmla="*/ 7 w 26"/>
                <a:gd name="T67" fmla="*/ 20 h 25"/>
                <a:gd name="T68" fmla="*/ 8 w 26"/>
                <a:gd name="T69" fmla="*/ 19 h 25"/>
                <a:gd name="T70" fmla="*/ 10 w 26"/>
                <a:gd name="T71" fmla="*/ 19 h 25"/>
                <a:gd name="T72" fmla="*/ 13 w 26"/>
                <a:gd name="T73" fmla="*/ 16 h 25"/>
                <a:gd name="T74" fmla="*/ 12 w 26"/>
                <a:gd name="T75" fmla="*/ 21 h 25"/>
                <a:gd name="T76" fmla="*/ 9 w 26"/>
                <a:gd name="T77" fmla="*/ 24 h 25"/>
                <a:gd name="T78" fmla="*/ 13 w 26"/>
                <a:gd name="T79" fmla="*/ 25 h 25"/>
                <a:gd name="T80" fmla="*/ 16 w 26"/>
                <a:gd name="T81" fmla="*/ 25 h 25"/>
                <a:gd name="T82" fmla="*/ 14 w 26"/>
                <a:gd name="T83" fmla="*/ 20 h 25"/>
                <a:gd name="T84" fmla="*/ 14 w 26"/>
                <a:gd name="T85" fmla="*/ 18 h 25"/>
                <a:gd name="T86" fmla="*/ 17 w 26"/>
                <a:gd name="T87" fmla="*/ 17 h 25"/>
                <a:gd name="T88" fmla="*/ 18 w 26"/>
                <a:gd name="T89" fmla="*/ 18 h 25"/>
                <a:gd name="T90" fmla="*/ 20 w 26"/>
                <a:gd name="T91" fmla="*/ 24 h 25"/>
                <a:gd name="T92" fmla="*/ 23 w 26"/>
                <a:gd name="T93" fmla="*/ 21 h 25"/>
                <a:gd name="T94" fmla="*/ 24 w 26"/>
                <a:gd name="T95" fmla="*/ 18 h 25"/>
                <a:gd name="T96" fmla="*/ 20 w 26"/>
                <a:gd name="T97" fmla="*/ 17 h 25"/>
                <a:gd name="T98" fmla="*/ 17 w 26"/>
                <a:gd name="T99" fmla="*/ 15 h 25"/>
                <a:gd name="T100" fmla="*/ 20 w 26"/>
                <a:gd name="T101" fmla="*/ 15 h 25"/>
                <a:gd name="T102" fmla="*/ 22 w 26"/>
                <a:gd name="T103" fmla="*/ 13 h 25"/>
                <a:gd name="T104" fmla="*/ 24 w 26"/>
                <a:gd name="T10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5">
                  <a:moveTo>
                    <a:pt x="26" y="12"/>
                  </a:moveTo>
                  <a:cubicBezTo>
                    <a:pt x="24" y="12"/>
                    <a:pt x="24" y="12"/>
                    <a:pt x="24" y="12"/>
                  </a:cubicBezTo>
                  <a:cubicBezTo>
                    <a:pt x="26" y="10"/>
                    <a:pt x="26" y="10"/>
                    <a:pt x="26" y="10"/>
                  </a:cubicBezTo>
                  <a:cubicBezTo>
                    <a:pt x="25" y="9"/>
                    <a:pt x="25" y="9"/>
                    <a:pt x="25" y="9"/>
                  </a:cubicBezTo>
                  <a:cubicBezTo>
                    <a:pt x="22" y="12"/>
                    <a:pt x="22" y="12"/>
                    <a:pt x="22" y="12"/>
                  </a:cubicBezTo>
                  <a:cubicBezTo>
                    <a:pt x="21" y="12"/>
                    <a:pt x="21" y="12"/>
                    <a:pt x="21" y="12"/>
                  </a:cubicBezTo>
                  <a:cubicBezTo>
                    <a:pt x="21" y="11"/>
                    <a:pt x="21" y="11"/>
                    <a:pt x="21" y="11"/>
                  </a:cubicBezTo>
                  <a:cubicBezTo>
                    <a:pt x="20" y="10"/>
                    <a:pt x="20" y="10"/>
                    <a:pt x="20" y="10"/>
                  </a:cubicBezTo>
                  <a:cubicBezTo>
                    <a:pt x="19" y="12"/>
                    <a:pt x="19" y="12"/>
                    <a:pt x="19" y="12"/>
                  </a:cubicBezTo>
                  <a:cubicBezTo>
                    <a:pt x="17" y="12"/>
                    <a:pt x="17" y="12"/>
                    <a:pt x="17" y="12"/>
                  </a:cubicBezTo>
                  <a:cubicBezTo>
                    <a:pt x="17" y="11"/>
                    <a:pt x="17" y="11"/>
                    <a:pt x="17" y="10"/>
                  </a:cubicBezTo>
                  <a:cubicBezTo>
                    <a:pt x="18" y="9"/>
                    <a:pt x="18" y="9"/>
                    <a:pt x="18" y="9"/>
                  </a:cubicBezTo>
                  <a:cubicBezTo>
                    <a:pt x="20" y="9"/>
                    <a:pt x="20" y="9"/>
                    <a:pt x="20" y="9"/>
                  </a:cubicBezTo>
                  <a:cubicBezTo>
                    <a:pt x="20" y="8"/>
                    <a:pt x="20" y="8"/>
                    <a:pt x="20" y="8"/>
                  </a:cubicBezTo>
                  <a:cubicBezTo>
                    <a:pt x="19" y="8"/>
                    <a:pt x="19" y="8"/>
                    <a:pt x="19" y="8"/>
                  </a:cubicBezTo>
                  <a:cubicBezTo>
                    <a:pt x="20" y="7"/>
                    <a:pt x="20" y="7"/>
                    <a:pt x="20" y="7"/>
                  </a:cubicBezTo>
                  <a:cubicBezTo>
                    <a:pt x="24" y="7"/>
                    <a:pt x="24" y="7"/>
                    <a:pt x="24" y="7"/>
                  </a:cubicBezTo>
                  <a:cubicBezTo>
                    <a:pt x="24" y="6"/>
                    <a:pt x="24" y="6"/>
                    <a:pt x="24" y="6"/>
                  </a:cubicBezTo>
                  <a:cubicBezTo>
                    <a:pt x="21" y="6"/>
                    <a:pt x="21" y="6"/>
                    <a:pt x="21" y="6"/>
                  </a:cubicBezTo>
                  <a:cubicBezTo>
                    <a:pt x="23" y="4"/>
                    <a:pt x="23" y="4"/>
                    <a:pt x="23" y="4"/>
                  </a:cubicBezTo>
                  <a:cubicBezTo>
                    <a:pt x="22" y="3"/>
                    <a:pt x="22" y="3"/>
                    <a:pt x="22" y="3"/>
                  </a:cubicBezTo>
                  <a:cubicBezTo>
                    <a:pt x="20" y="5"/>
                    <a:pt x="20" y="5"/>
                    <a:pt x="20" y="5"/>
                  </a:cubicBezTo>
                  <a:cubicBezTo>
                    <a:pt x="20" y="2"/>
                    <a:pt x="20" y="2"/>
                    <a:pt x="20" y="2"/>
                  </a:cubicBezTo>
                  <a:cubicBezTo>
                    <a:pt x="19" y="2"/>
                    <a:pt x="19" y="2"/>
                    <a:pt x="19" y="2"/>
                  </a:cubicBezTo>
                  <a:cubicBezTo>
                    <a:pt x="19" y="6"/>
                    <a:pt x="19" y="6"/>
                    <a:pt x="19" y="6"/>
                  </a:cubicBezTo>
                  <a:cubicBezTo>
                    <a:pt x="18" y="7"/>
                    <a:pt x="18" y="7"/>
                    <a:pt x="18" y="7"/>
                  </a:cubicBezTo>
                  <a:cubicBezTo>
                    <a:pt x="18" y="6"/>
                    <a:pt x="18" y="6"/>
                    <a:pt x="18" y="6"/>
                  </a:cubicBezTo>
                  <a:cubicBezTo>
                    <a:pt x="17" y="6"/>
                    <a:pt x="17" y="6"/>
                    <a:pt x="17" y="6"/>
                  </a:cubicBezTo>
                  <a:cubicBezTo>
                    <a:pt x="17" y="8"/>
                    <a:pt x="17" y="8"/>
                    <a:pt x="17" y="8"/>
                  </a:cubicBezTo>
                  <a:cubicBezTo>
                    <a:pt x="16" y="9"/>
                    <a:pt x="16" y="9"/>
                    <a:pt x="16" y="9"/>
                  </a:cubicBezTo>
                  <a:cubicBezTo>
                    <a:pt x="15" y="9"/>
                    <a:pt x="15" y="9"/>
                    <a:pt x="14" y="9"/>
                  </a:cubicBezTo>
                  <a:cubicBezTo>
                    <a:pt x="14" y="7"/>
                    <a:pt x="14" y="7"/>
                    <a:pt x="14" y="7"/>
                  </a:cubicBezTo>
                  <a:cubicBezTo>
                    <a:pt x="16" y="5"/>
                    <a:pt x="16" y="5"/>
                    <a:pt x="16" y="5"/>
                  </a:cubicBezTo>
                  <a:cubicBezTo>
                    <a:pt x="15" y="4"/>
                    <a:pt x="15" y="4"/>
                    <a:pt x="15" y="4"/>
                  </a:cubicBezTo>
                  <a:cubicBezTo>
                    <a:pt x="14" y="5"/>
                    <a:pt x="14" y="5"/>
                    <a:pt x="14" y="5"/>
                  </a:cubicBezTo>
                  <a:cubicBezTo>
                    <a:pt x="14" y="4"/>
                    <a:pt x="14" y="4"/>
                    <a:pt x="14" y="4"/>
                  </a:cubicBezTo>
                  <a:cubicBezTo>
                    <a:pt x="17" y="1"/>
                    <a:pt x="17" y="1"/>
                    <a:pt x="17" y="1"/>
                  </a:cubicBezTo>
                  <a:cubicBezTo>
                    <a:pt x="16" y="0"/>
                    <a:pt x="16" y="0"/>
                    <a:pt x="16" y="0"/>
                  </a:cubicBezTo>
                  <a:cubicBezTo>
                    <a:pt x="14" y="2"/>
                    <a:pt x="14" y="2"/>
                    <a:pt x="14" y="2"/>
                  </a:cubicBezTo>
                  <a:cubicBezTo>
                    <a:pt x="14" y="0"/>
                    <a:pt x="14" y="0"/>
                    <a:pt x="14" y="0"/>
                  </a:cubicBezTo>
                  <a:cubicBezTo>
                    <a:pt x="13" y="0"/>
                    <a:pt x="13" y="0"/>
                    <a:pt x="13" y="0"/>
                  </a:cubicBezTo>
                  <a:cubicBezTo>
                    <a:pt x="13" y="2"/>
                    <a:pt x="13" y="2"/>
                    <a:pt x="13" y="2"/>
                  </a:cubicBezTo>
                  <a:cubicBezTo>
                    <a:pt x="10" y="0"/>
                    <a:pt x="10" y="0"/>
                    <a:pt x="10" y="0"/>
                  </a:cubicBezTo>
                  <a:cubicBezTo>
                    <a:pt x="9" y="1"/>
                    <a:pt x="9" y="1"/>
                    <a:pt x="9" y="1"/>
                  </a:cubicBezTo>
                  <a:cubicBezTo>
                    <a:pt x="13" y="4"/>
                    <a:pt x="13" y="4"/>
                    <a:pt x="13" y="4"/>
                  </a:cubicBezTo>
                  <a:cubicBezTo>
                    <a:pt x="13" y="5"/>
                    <a:pt x="13" y="5"/>
                    <a:pt x="13" y="5"/>
                  </a:cubicBezTo>
                  <a:cubicBezTo>
                    <a:pt x="12" y="4"/>
                    <a:pt x="12" y="4"/>
                    <a:pt x="12" y="4"/>
                  </a:cubicBezTo>
                  <a:cubicBezTo>
                    <a:pt x="11" y="5"/>
                    <a:pt x="11" y="5"/>
                    <a:pt x="11" y="5"/>
                  </a:cubicBezTo>
                  <a:cubicBezTo>
                    <a:pt x="13" y="7"/>
                    <a:pt x="13" y="7"/>
                    <a:pt x="13" y="7"/>
                  </a:cubicBezTo>
                  <a:cubicBezTo>
                    <a:pt x="13" y="9"/>
                    <a:pt x="13" y="9"/>
                    <a:pt x="13" y="9"/>
                  </a:cubicBezTo>
                  <a:cubicBezTo>
                    <a:pt x="12" y="9"/>
                    <a:pt x="11" y="9"/>
                    <a:pt x="11" y="9"/>
                  </a:cubicBezTo>
                  <a:cubicBezTo>
                    <a:pt x="10" y="8"/>
                    <a:pt x="10" y="8"/>
                    <a:pt x="10" y="8"/>
                  </a:cubicBezTo>
                  <a:cubicBezTo>
                    <a:pt x="10" y="6"/>
                    <a:pt x="10" y="6"/>
                    <a:pt x="10" y="6"/>
                  </a:cubicBezTo>
                  <a:cubicBezTo>
                    <a:pt x="9" y="6"/>
                    <a:pt x="9" y="6"/>
                    <a:pt x="9" y="6"/>
                  </a:cubicBezTo>
                  <a:cubicBezTo>
                    <a:pt x="9" y="7"/>
                    <a:pt x="9" y="7"/>
                    <a:pt x="9" y="7"/>
                  </a:cubicBezTo>
                  <a:cubicBezTo>
                    <a:pt x="8" y="6"/>
                    <a:pt x="8" y="6"/>
                    <a:pt x="8" y="6"/>
                  </a:cubicBezTo>
                  <a:cubicBezTo>
                    <a:pt x="8" y="2"/>
                    <a:pt x="8" y="2"/>
                    <a:pt x="8" y="2"/>
                  </a:cubicBezTo>
                  <a:cubicBezTo>
                    <a:pt x="7" y="2"/>
                    <a:pt x="7" y="2"/>
                    <a:pt x="7" y="2"/>
                  </a:cubicBezTo>
                  <a:cubicBezTo>
                    <a:pt x="7" y="5"/>
                    <a:pt x="7" y="5"/>
                    <a:pt x="7" y="5"/>
                  </a:cubicBezTo>
                  <a:cubicBezTo>
                    <a:pt x="5" y="3"/>
                    <a:pt x="5" y="3"/>
                    <a:pt x="5" y="3"/>
                  </a:cubicBezTo>
                  <a:cubicBezTo>
                    <a:pt x="4" y="4"/>
                    <a:pt x="4" y="4"/>
                    <a:pt x="4" y="4"/>
                  </a:cubicBezTo>
                  <a:cubicBezTo>
                    <a:pt x="6" y="6"/>
                    <a:pt x="6" y="6"/>
                    <a:pt x="6" y="6"/>
                  </a:cubicBezTo>
                  <a:cubicBezTo>
                    <a:pt x="2" y="6"/>
                    <a:pt x="2" y="6"/>
                    <a:pt x="2" y="6"/>
                  </a:cubicBezTo>
                  <a:cubicBezTo>
                    <a:pt x="2" y="7"/>
                    <a:pt x="2" y="7"/>
                    <a:pt x="2" y="7"/>
                  </a:cubicBezTo>
                  <a:cubicBezTo>
                    <a:pt x="7" y="7"/>
                    <a:pt x="7" y="7"/>
                    <a:pt x="7" y="7"/>
                  </a:cubicBezTo>
                  <a:cubicBezTo>
                    <a:pt x="8" y="8"/>
                    <a:pt x="8" y="8"/>
                    <a:pt x="8" y="8"/>
                  </a:cubicBezTo>
                  <a:cubicBezTo>
                    <a:pt x="6" y="8"/>
                    <a:pt x="6" y="8"/>
                    <a:pt x="6" y="8"/>
                  </a:cubicBezTo>
                  <a:cubicBezTo>
                    <a:pt x="6" y="9"/>
                    <a:pt x="6" y="9"/>
                    <a:pt x="6" y="9"/>
                  </a:cubicBezTo>
                  <a:cubicBezTo>
                    <a:pt x="9" y="9"/>
                    <a:pt x="9" y="9"/>
                    <a:pt x="9" y="9"/>
                  </a:cubicBezTo>
                  <a:cubicBezTo>
                    <a:pt x="10" y="10"/>
                    <a:pt x="10" y="10"/>
                    <a:pt x="10" y="10"/>
                  </a:cubicBezTo>
                  <a:cubicBezTo>
                    <a:pt x="10" y="11"/>
                    <a:pt x="9" y="11"/>
                    <a:pt x="9" y="12"/>
                  </a:cubicBezTo>
                  <a:cubicBezTo>
                    <a:pt x="8" y="12"/>
                    <a:pt x="8" y="12"/>
                    <a:pt x="8" y="12"/>
                  </a:cubicBezTo>
                  <a:cubicBezTo>
                    <a:pt x="6" y="10"/>
                    <a:pt x="6" y="10"/>
                    <a:pt x="6" y="10"/>
                  </a:cubicBezTo>
                  <a:cubicBezTo>
                    <a:pt x="5" y="11"/>
                    <a:pt x="5" y="11"/>
                    <a:pt x="5" y="11"/>
                  </a:cubicBezTo>
                  <a:cubicBezTo>
                    <a:pt x="6" y="12"/>
                    <a:pt x="6" y="12"/>
                    <a:pt x="6" y="12"/>
                  </a:cubicBezTo>
                  <a:cubicBezTo>
                    <a:pt x="5" y="12"/>
                    <a:pt x="5" y="12"/>
                    <a:pt x="5" y="12"/>
                  </a:cubicBezTo>
                  <a:cubicBezTo>
                    <a:pt x="2" y="9"/>
                    <a:pt x="2" y="9"/>
                    <a:pt x="2" y="9"/>
                  </a:cubicBezTo>
                  <a:cubicBezTo>
                    <a:pt x="1" y="10"/>
                    <a:pt x="1" y="10"/>
                    <a:pt x="1" y="10"/>
                  </a:cubicBezTo>
                  <a:cubicBezTo>
                    <a:pt x="3" y="12"/>
                    <a:pt x="3" y="12"/>
                    <a:pt x="3" y="12"/>
                  </a:cubicBezTo>
                  <a:cubicBezTo>
                    <a:pt x="0" y="12"/>
                    <a:pt x="0" y="12"/>
                    <a:pt x="0" y="12"/>
                  </a:cubicBezTo>
                  <a:cubicBezTo>
                    <a:pt x="0" y="13"/>
                    <a:pt x="0" y="13"/>
                    <a:pt x="0" y="13"/>
                  </a:cubicBezTo>
                  <a:cubicBezTo>
                    <a:pt x="3" y="13"/>
                    <a:pt x="3" y="13"/>
                    <a:pt x="3" y="13"/>
                  </a:cubicBezTo>
                  <a:cubicBezTo>
                    <a:pt x="1" y="16"/>
                    <a:pt x="1" y="16"/>
                    <a:pt x="1" y="16"/>
                  </a:cubicBezTo>
                  <a:cubicBezTo>
                    <a:pt x="2" y="17"/>
                    <a:pt x="2" y="17"/>
                    <a:pt x="2" y="17"/>
                  </a:cubicBezTo>
                  <a:cubicBezTo>
                    <a:pt x="5" y="13"/>
                    <a:pt x="5" y="13"/>
                    <a:pt x="5" y="13"/>
                  </a:cubicBezTo>
                  <a:cubicBezTo>
                    <a:pt x="6" y="13"/>
                    <a:pt x="6" y="13"/>
                    <a:pt x="6" y="13"/>
                  </a:cubicBezTo>
                  <a:cubicBezTo>
                    <a:pt x="5" y="14"/>
                    <a:pt x="5" y="14"/>
                    <a:pt x="5" y="14"/>
                  </a:cubicBezTo>
                  <a:cubicBezTo>
                    <a:pt x="6" y="15"/>
                    <a:pt x="6" y="15"/>
                    <a:pt x="6" y="15"/>
                  </a:cubicBezTo>
                  <a:cubicBezTo>
                    <a:pt x="8" y="13"/>
                    <a:pt x="8" y="13"/>
                    <a:pt x="8" y="13"/>
                  </a:cubicBezTo>
                  <a:cubicBezTo>
                    <a:pt x="9" y="13"/>
                    <a:pt x="9" y="13"/>
                    <a:pt x="9" y="13"/>
                  </a:cubicBezTo>
                  <a:cubicBezTo>
                    <a:pt x="9" y="14"/>
                    <a:pt x="10" y="14"/>
                    <a:pt x="10" y="15"/>
                  </a:cubicBezTo>
                  <a:cubicBezTo>
                    <a:pt x="9" y="16"/>
                    <a:pt x="9" y="16"/>
                    <a:pt x="9" y="16"/>
                  </a:cubicBezTo>
                  <a:cubicBezTo>
                    <a:pt x="6" y="16"/>
                    <a:pt x="6" y="16"/>
                    <a:pt x="6" y="16"/>
                  </a:cubicBezTo>
                  <a:cubicBezTo>
                    <a:pt x="6" y="17"/>
                    <a:pt x="6" y="17"/>
                    <a:pt x="6" y="17"/>
                  </a:cubicBezTo>
                  <a:cubicBezTo>
                    <a:pt x="8" y="17"/>
                    <a:pt x="8" y="17"/>
                    <a:pt x="8" y="17"/>
                  </a:cubicBezTo>
                  <a:cubicBezTo>
                    <a:pt x="7" y="18"/>
                    <a:pt x="7" y="18"/>
                    <a:pt x="7" y="18"/>
                  </a:cubicBezTo>
                  <a:cubicBezTo>
                    <a:pt x="2" y="18"/>
                    <a:pt x="2" y="18"/>
                    <a:pt x="2" y="18"/>
                  </a:cubicBezTo>
                  <a:cubicBezTo>
                    <a:pt x="2" y="19"/>
                    <a:pt x="2" y="19"/>
                    <a:pt x="2" y="19"/>
                  </a:cubicBezTo>
                  <a:cubicBezTo>
                    <a:pt x="6" y="19"/>
                    <a:pt x="6" y="19"/>
                    <a:pt x="6" y="19"/>
                  </a:cubicBezTo>
                  <a:cubicBezTo>
                    <a:pt x="4" y="21"/>
                    <a:pt x="4" y="21"/>
                    <a:pt x="4" y="21"/>
                  </a:cubicBezTo>
                  <a:cubicBezTo>
                    <a:pt x="5" y="22"/>
                    <a:pt x="5" y="22"/>
                    <a:pt x="5" y="22"/>
                  </a:cubicBezTo>
                  <a:cubicBezTo>
                    <a:pt x="7" y="20"/>
                    <a:pt x="7" y="20"/>
                    <a:pt x="7" y="20"/>
                  </a:cubicBezTo>
                  <a:cubicBezTo>
                    <a:pt x="7" y="24"/>
                    <a:pt x="7" y="24"/>
                    <a:pt x="7" y="24"/>
                  </a:cubicBezTo>
                  <a:cubicBezTo>
                    <a:pt x="8" y="24"/>
                    <a:pt x="8" y="24"/>
                    <a:pt x="8" y="24"/>
                  </a:cubicBezTo>
                  <a:cubicBezTo>
                    <a:pt x="8" y="19"/>
                    <a:pt x="8" y="19"/>
                    <a:pt x="8" y="19"/>
                  </a:cubicBezTo>
                  <a:cubicBezTo>
                    <a:pt x="9" y="18"/>
                    <a:pt x="9" y="18"/>
                    <a:pt x="9" y="18"/>
                  </a:cubicBezTo>
                  <a:cubicBezTo>
                    <a:pt x="9" y="19"/>
                    <a:pt x="9" y="19"/>
                    <a:pt x="9" y="19"/>
                  </a:cubicBezTo>
                  <a:cubicBezTo>
                    <a:pt x="10" y="19"/>
                    <a:pt x="10" y="19"/>
                    <a:pt x="10" y="19"/>
                  </a:cubicBezTo>
                  <a:cubicBezTo>
                    <a:pt x="10" y="17"/>
                    <a:pt x="10" y="17"/>
                    <a:pt x="10" y="17"/>
                  </a:cubicBezTo>
                  <a:cubicBezTo>
                    <a:pt x="11" y="16"/>
                    <a:pt x="11" y="16"/>
                    <a:pt x="11" y="16"/>
                  </a:cubicBezTo>
                  <a:cubicBezTo>
                    <a:pt x="11" y="16"/>
                    <a:pt x="12" y="16"/>
                    <a:pt x="13" y="16"/>
                  </a:cubicBezTo>
                  <a:cubicBezTo>
                    <a:pt x="13" y="18"/>
                    <a:pt x="13" y="18"/>
                    <a:pt x="13" y="18"/>
                  </a:cubicBezTo>
                  <a:cubicBezTo>
                    <a:pt x="11" y="20"/>
                    <a:pt x="11" y="20"/>
                    <a:pt x="11" y="20"/>
                  </a:cubicBezTo>
                  <a:cubicBezTo>
                    <a:pt x="12" y="21"/>
                    <a:pt x="12" y="21"/>
                    <a:pt x="12" y="21"/>
                  </a:cubicBezTo>
                  <a:cubicBezTo>
                    <a:pt x="13" y="20"/>
                    <a:pt x="13" y="20"/>
                    <a:pt x="13" y="20"/>
                  </a:cubicBezTo>
                  <a:cubicBezTo>
                    <a:pt x="13" y="21"/>
                    <a:pt x="13" y="21"/>
                    <a:pt x="13" y="21"/>
                  </a:cubicBezTo>
                  <a:cubicBezTo>
                    <a:pt x="9" y="24"/>
                    <a:pt x="9" y="24"/>
                    <a:pt x="9" y="24"/>
                  </a:cubicBezTo>
                  <a:cubicBezTo>
                    <a:pt x="10" y="25"/>
                    <a:pt x="10" y="25"/>
                    <a:pt x="10" y="25"/>
                  </a:cubicBezTo>
                  <a:cubicBezTo>
                    <a:pt x="13" y="23"/>
                    <a:pt x="13" y="23"/>
                    <a:pt x="13" y="23"/>
                  </a:cubicBezTo>
                  <a:cubicBezTo>
                    <a:pt x="13" y="25"/>
                    <a:pt x="13" y="25"/>
                    <a:pt x="13" y="25"/>
                  </a:cubicBezTo>
                  <a:cubicBezTo>
                    <a:pt x="14" y="25"/>
                    <a:pt x="14" y="25"/>
                    <a:pt x="14" y="25"/>
                  </a:cubicBezTo>
                  <a:cubicBezTo>
                    <a:pt x="14" y="23"/>
                    <a:pt x="14" y="23"/>
                    <a:pt x="14" y="23"/>
                  </a:cubicBezTo>
                  <a:cubicBezTo>
                    <a:pt x="16" y="25"/>
                    <a:pt x="16" y="25"/>
                    <a:pt x="16" y="25"/>
                  </a:cubicBezTo>
                  <a:cubicBezTo>
                    <a:pt x="17" y="24"/>
                    <a:pt x="17" y="24"/>
                    <a:pt x="17" y="24"/>
                  </a:cubicBezTo>
                  <a:cubicBezTo>
                    <a:pt x="14" y="21"/>
                    <a:pt x="14" y="21"/>
                    <a:pt x="14" y="21"/>
                  </a:cubicBezTo>
                  <a:cubicBezTo>
                    <a:pt x="14" y="20"/>
                    <a:pt x="14" y="20"/>
                    <a:pt x="14" y="20"/>
                  </a:cubicBezTo>
                  <a:cubicBezTo>
                    <a:pt x="15" y="21"/>
                    <a:pt x="15" y="21"/>
                    <a:pt x="15" y="21"/>
                  </a:cubicBezTo>
                  <a:cubicBezTo>
                    <a:pt x="16" y="20"/>
                    <a:pt x="16" y="20"/>
                    <a:pt x="16" y="20"/>
                  </a:cubicBezTo>
                  <a:cubicBezTo>
                    <a:pt x="14" y="18"/>
                    <a:pt x="14" y="18"/>
                    <a:pt x="14" y="18"/>
                  </a:cubicBezTo>
                  <a:cubicBezTo>
                    <a:pt x="14" y="16"/>
                    <a:pt x="14" y="16"/>
                    <a:pt x="14" y="16"/>
                  </a:cubicBezTo>
                  <a:cubicBezTo>
                    <a:pt x="15" y="16"/>
                    <a:pt x="15" y="16"/>
                    <a:pt x="16" y="16"/>
                  </a:cubicBezTo>
                  <a:cubicBezTo>
                    <a:pt x="17" y="17"/>
                    <a:pt x="17" y="17"/>
                    <a:pt x="17" y="17"/>
                  </a:cubicBezTo>
                  <a:cubicBezTo>
                    <a:pt x="17" y="19"/>
                    <a:pt x="17" y="19"/>
                    <a:pt x="17" y="19"/>
                  </a:cubicBezTo>
                  <a:cubicBezTo>
                    <a:pt x="18" y="19"/>
                    <a:pt x="18" y="19"/>
                    <a:pt x="18" y="19"/>
                  </a:cubicBezTo>
                  <a:cubicBezTo>
                    <a:pt x="18" y="18"/>
                    <a:pt x="18" y="18"/>
                    <a:pt x="18" y="18"/>
                  </a:cubicBezTo>
                  <a:cubicBezTo>
                    <a:pt x="19" y="19"/>
                    <a:pt x="19" y="19"/>
                    <a:pt x="19" y="19"/>
                  </a:cubicBezTo>
                  <a:cubicBezTo>
                    <a:pt x="19" y="24"/>
                    <a:pt x="19" y="24"/>
                    <a:pt x="19" y="24"/>
                  </a:cubicBezTo>
                  <a:cubicBezTo>
                    <a:pt x="20" y="24"/>
                    <a:pt x="20" y="24"/>
                    <a:pt x="20" y="24"/>
                  </a:cubicBezTo>
                  <a:cubicBezTo>
                    <a:pt x="20" y="20"/>
                    <a:pt x="20" y="20"/>
                    <a:pt x="20" y="20"/>
                  </a:cubicBezTo>
                  <a:cubicBezTo>
                    <a:pt x="22" y="22"/>
                    <a:pt x="22" y="22"/>
                    <a:pt x="22" y="22"/>
                  </a:cubicBezTo>
                  <a:cubicBezTo>
                    <a:pt x="23" y="21"/>
                    <a:pt x="23" y="21"/>
                    <a:pt x="23" y="21"/>
                  </a:cubicBezTo>
                  <a:cubicBezTo>
                    <a:pt x="21" y="19"/>
                    <a:pt x="21" y="19"/>
                    <a:pt x="21" y="19"/>
                  </a:cubicBezTo>
                  <a:cubicBezTo>
                    <a:pt x="24" y="19"/>
                    <a:pt x="24" y="19"/>
                    <a:pt x="24" y="19"/>
                  </a:cubicBezTo>
                  <a:cubicBezTo>
                    <a:pt x="24" y="18"/>
                    <a:pt x="24" y="18"/>
                    <a:pt x="24" y="18"/>
                  </a:cubicBezTo>
                  <a:cubicBezTo>
                    <a:pt x="20" y="18"/>
                    <a:pt x="20" y="18"/>
                    <a:pt x="20" y="18"/>
                  </a:cubicBezTo>
                  <a:cubicBezTo>
                    <a:pt x="19" y="17"/>
                    <a:pt x="19" y="17"/>
                    <a:pt x="19" y="17"/>
                  </a:cubicBezTo>
                  <a:cubicBezTo>
                    <a:pt x="20" y="17"/>
                    <a:pt x="20" y="17"/>
                    <a:pt x="20" y="17"/>
                  </a:cubicBezTo>
                  <a:cubicBezTo>
                    <a:pt x="20" y="16"/>
                    <a:pt x="20" y="16"/>
                    <a:pt x="20" y="16"/>
                  </a:cubicBezTo>
                  <a:cubicBezTo>
                    <a:pt x="18" y="16"/>
                    <a:pt x="18" y="16"/>
                    <a:pt x="18" y="16"/>
                  </a:cubicBezTo>
                  <a:cubicBezTo>
                    <a:pt x="17" y="15"/>
                    <a:pt x="17" y="15"/>
                    <a:pt x="17" y="15"/>
                  </a:cubicBezTo>
                  <a:cubicBezTo>
                    <a:pt x="17" y="14"/>
                    <a:pt x="17" y="14"/>
                    <a:pt x="17" y="13"/>
                  </a:cubicBezTo>
                  <a:cubicBezTo>
                    <a:pt x="19" y="13"/>
                    <a:pt x="19" y="13"/>
                    <a:pt x="19" y="13"/>
                  </a:cubicBezTo>
                  <a:cubicBezTo>
                    <a:pt x="20" y="15"/>
                    <a:pt x="20" y="15"/>
                    <a:pt x="20" y="15"/>
                  </a:cubicBezTo>
                  <a:cubicBezTo>
                    <a:pt x="21" y="14"/>
                    <a:pt x="21" y="14"/>
                    <a:pt x="21" y="14"/>
                  </a:cubicBezTo>
                  <a:cubicBezTo>
                    <a:pt x="21" y="13"/>
                    <a:pt x="21" y="13"/>
                    <a:pt x="21" y="13"/>
                  </a:cubicBezTo>
                  <a:cubicBezTo>
                    <a:pt x="22" y="13"/>
                    <a:pt x="22" y="13"/>
                    <a:pt x="22" y="13"/>
                  </a:cubicBezTo>
                  <a:cubicBezTo>
                    <a:pt x="25" y="17"/>
                    <a:pt x="25" y="17"/>
                    <a:pt x="25" y="17"/>
                  </a:cubicBezTo>
                  <a:cubicBezTo>
                    <a:pt x="26" y="16"/>
                    <a:pt x="26" y="16"/>
                    <a:pt x="26" y="16"/>
                  </a:cubicBezTo>
                  <a:cubicBezTo>
                    <a:pt x="24" y="13"/>
                    <a:pt x="24" y="13"/>
                    <a:pt x="24" y="13"/>
                  </a:cubicBezTo>
                  <a:cubicBezTo>
                    <a:pt x="26" y="13"/>
                    <a:pt x="26" y="13"/>
                    <a:pt x="26" y="13"/>
                  </a:cubicBezTo>
                  <a:lnTo>
                    <a:pt x="26" y="12"/>
                  </a:lnTo>
                  <a:close/>
                </a:path>
              </a:pathLst>
            </a:custGeom>
            <a:solidFill>
              <a:schemeClr val="bg1">
                <a:lumMod val="95000"/>
              </a:schemeClr>
            </a:solidFill>
            <a:ln>
              <a:noFill/>
            </a:ln>
          </p:spPr>
          <p:txBody>
            <a:bodyPr anchor="ctr"/>
            <a:lstStyle/>
            <a:p>
              <a:pPr algn="ctr"/>
              <a:endParaRPr/>
            </a:p>
          </p:txBody>
        </p:sp>
        <p:sp>
          <p:nvSpPr>
            <p:cNvPr id="587" name="îṩľïḋê">
              <a:extLst>
                <a:ext uri="{FF2B5EF4-FFF2-40B4-BE49-F238E27FC236}">
                  <a16:creationId xmlns:a16="http://schemas.microsoft.com/office/drawing/2014/main" id="{3CA62F11-DC87-413B-81E0-BFDFAFD2317A}"/>
                </a:ext>
              </a:extLst>
            </p:cNvPr>
            <p:cNvSpPr/>
            <p:nvPr/>
          </p:nvSpPr>
          <p:spPr bwMode="auto">
            <a:xfrm>
              <a:off x="6241797" y="3174311"/>
              <a:ext cx="284593" cy="211863"/>
            </a:xfrm>
            <a:custGeom>
              <a:avLst/>
              <a:gdLst>
                <a:gd name="T0" fmla="*/ 25 w 50"/>
                <a:gd name="T1" fmla="*/ 0 h 37"/>
                <a:gd name="T2" fmla="*/ 0 w 50"/>
                <a:gd name="T3" fmla="*/ 25 h 37"/>
                <a:gd name="T4" fmla="*/ 3 w 50"/>
                <a:gd name="T5" fmla="*/ 37 h 37"/>
                <a:gd name="T6" fmla="*/ 3 w 50"/>
                <a:gd name="T7" fmla="*/ 30 h 37"/>
                <a:gd name="T8" fmla="*/ 4 w 50"/>
                <a:gd name="T9" fmla="*/ 27 h 37"/>
                <a:gd name="T10" fmla="*/ 4 w 50"/>
                <a:gd name="T11" fmla="*/ 25 h 37"/>
                <a:gd name="T12" fmla="*/ 25 w 50"/>
                <a:gd name="T13" fmla="*/ 4 h 37"/>
                <a:gd name="T14" fmla="*/ 46 w 50"/>
                <a:gd name="T15" fmla="*/ 25 h 37"/>
                <a:gd name="T16" fmla="*/ 46 w 50"/>
                <a:gd name="T17" fmla="*/ 27 h 37"/>
                <a:gd name="T18" fmla="*/ 47 w 50"/>
                <a:gd name="T19" fmla="*/ 30 h 37"/>
                <a:gd name="T20" fmla="*/ 47 w 50"/>
                <a:gd name="T21" fmla="*/ 37 h 37"/>
                <a:gd name="T22" fmla="*/ 50 w 50"/>
                <a:gd name="T23" fmla="*/ 25 h 37"/>
                <a:gd name="T24" fmla="*/ 25 w 50"/>
                <a:gd name="T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7">
                  <a:moveTo>
                    <a:pt x="25" y="0"/>
                  </a:moveTo>
                  <a:cubicBezTo>
                    <a:pt x="11" y="0"/>
                    <a:pt x="0" y="11"/>
                    <a:pt x="0" y="25"/>
                  </a:cubicBezTo>
                  <a:cubicBezTo>
                    <a:pt x="0" y="29"/>
                    <a:pt x="1" y="33"/>
                    <a:pt x="3" y="37"/>
                  </a:cubicBezTo>
                  <a:cubicBezTo>
                    <a:pt x="3" y="30"/>
                    <a:pt x="3" y="30"/>
                    <a:pt x="3" y="30"/>
                  </a:cubicBezTo>
                  <a:cubicBezTo>
                    <a:pt x="3" y="29"/>
                    <a:pt x="3" y="28"/>
                    <a:pt x="4" y="27"/>
                  </a:cubicBezTo>
                  <a:cubicBezTo>
                    <a:pt x="4" y="26"/>
                    <a:pt x="4" y="26"/>
                    <a:pt x="4" y="25"/>
                  </a:cubicBezTo>
                  <a:cubicBezTo>
                    <a:pt x="4" y="14"/>
                    <a:pt x="13" y="4"/>
                    <a:pt x="25" y="4"/>
                  </a:cubicBezTo>
                  <a:cubicBezTo>
                    <a:pt x="36" y="4"/>
                    <a:pt x="46" y="14"/>
                    <a:pt x="46" y="25"/>
                  </a:cubicBezTo>
                  <a:cubicBezTo>
                    <a:pt x="46" y="26"/>
                    <a:pt x="46" y="27"/>
                    <a:pt x="46" y="27"/>
                  </a:cubicBezTo>
                  <a:cubicBezTo>
                    <a:pt x="46" y="28"/>
                    <a:pt x="47" y="29"/>
                    <a:pt x="47" y="30"/>
                  </a:cubicBezTo>
                  <a:cubicBezTo>
                    <a:pt x="47" y="37"/>
                    <a:pt x="47" y="37"/>
                    <a:pt x="47" y="37"/>
                  </a:cubicBezTo>
                  <a:cubicBezTo>
                    <a:pt x="49" y="34"/>
                    <a:pt x="50" y="29"/>
                    <a:pt x="50" y="25"/>
                  </a:cubicBezTo>
                  <a:cubicBezTo>
                    <a:pt x="50" y="11"/>
                    <a:pt x="39" y="0"/>
                    <a:pt x="25" y="0"/>
                  </a:cubicBezTo>
                  <a:close/>
                </a:path>
              </a:pathLst>
            </a:custGeom>
            <a:solidFill>
              <a:schemeClr val="bg1">
                <a:lumMod val="95000"/>
              </a:schemeClr>
            </a:solidFill>
            <a:ln>
              <a:noFill/>
            </a:ln>
          </p:spPr>
          <p:txBody>
            <a:bodyPr anchor="ctr"/>
            <a:lstStyle/>
            <a:p>
              <a:pPr algn="ctr"/>
              <a:endParaRPr/>
            </a:p>
          </p:txBody>
        </p:sp>
        <p:sp>
          <p:nvSpPr>
            <p:cNvPr id="588" name="íŝľiḓê">
              <a:extLst>
                <a:ext uri="{FF2B5EF4-FFF2-40B4-BE49-F238E27FC236}">
                  <a16:creationId xmlns:a16="http://schemas.microsoft.com/office/drawing/2014/main" id="{EEE7E2AA-2DF7-40B3-B967-41FB4A55AFFB}"/>
                </a:ext>
              </a:extLst>
            </p:cNvPr>
            <p:cNvSpPr/>
            <p:nvPr/>
          </p:nvSpPr>
          <p:spPr bwMode="auto">
            <a:xfrm>
              <a:off x="6263932" y="3316608"/>
              <a:ext cx="63244" cy="115418"/>
            </a:xfrm>
            <a:custGeom>
              <a:avLst/>
              <a:gdLst>
                <a:gd name="T0" fmla="*/ 1 w 11"/>
                <a:gd name="T1" fmla="*/ 4 h 20"/>
                <a:gd name="T2" fmla="*/ 0 w 11"/>
                <a:gd name="T3" fmla="*/ 5 h 20"/>
                <a:gd name="T4" fmla="*/ 0 w 11"/>
                <a:gd name="T5" fmla="*/ 12 h 20"/>
                <a:gd name="T6" fmla="*/ 0 w 11"/>
                <a:gd name="T7" fmla="*/ 15 h 20"/>
                <a:gd name="T8" fmla="*/ 8 w 11"/>
                <a:gd name="T9" fmla="*/ 20 h 20"/>
                <a:gd name="T10" fmla="*/ 11 w 11"/>
                <a:gd name="T11" fmla="*/ 20 h 20"/>
                <a:gd name="T12" fmla="*/ 11 w 11"/>
                <a:gd name="T13" fmla="*/ 0 h 20"/>
                <a:gd name="T14" fmla="*/ 8 w 11"/>
                <a:gd name="T15" fmla="*/ 0 h 20"/>
                <a:gd name="T16" fmla="*/ 1 w 11"/>
                <a:gd name="T1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 y="4"/>
                  </a:moveTo>
                  <a:cubicBezTo>
                    <a:pt x="0" y="5"/>
                    <a:pt x="0" y="5"/>
                    <a:pt x="0" y="5"/>
                  </a:cubicBezTo>
                  <a:cubicBezTo>
                    <a:pt x="0" y="12"/>
                    <a:pt x="0" y="12"/>
                    <a:pt x="0" y="12"/>
                  </a:cubicBezTo>
                  <a:cubicBezTo>
                    <a:pt x="0" y="15"/>
                    <a:pt x="0" y="15"/>
                    <a:pt x="0" y="15"/>
                  </a:cubicBezTo>
                  <a:cubicBezTo>
                    <a:pt x="0" y="18"/>
                    <a:pt x="4" y="20"/>
                    <a:pt x="8" y="20"/>
                  </a:cubicBezTo>
                  <a:cubicBezTo>
                    <a:pt x="11" y="20"/>
                    <a:pt x="11" y="20"/>
                    <a:pt x="11" y="20"/>
                  </a:cubicBezTo>
                  <a:cubicBezTo>
                    <a:pt x="11" y="0"/>
                    <a:pt x="11" y="0"/>
                    <a:pt x="11" y="0"/>
                  </a:cubicBezTo>
                  <a:cubicBezTo>
                    <a:pt x="8" y="0"/>
                    <a:pt x="8" y="0"/>
                    <a:pt x="8" y="0"/>
                  </a:cubicBezTo>
                  <a:cubicBezTo>
                    <a:pt x="4" y="0"/>
                    <a:pt x="1" y="2"/>
                    <a:pt x="1" y="4"/>
                  </a:cubicBezTo>
                  <a:close/>
                </a:path>
              </a:pathLst>
            </a:custGeom>
            <a:solidFill>
              <a:schemeClr val="bg1">
                <a:lumMod val="95000"/>
              </a:schemeClr>
            </a:solidFill>
            <a:ln>
              <a:noFill/>
            </a:ln>
          </p:spPr>
          <p:txBody>
            <a:bodyPr anchor="ctr"/>
            <a:lstStyle/>
            <a:p>
              <a:pPr algn="ctr"/>
              <a:endParaRPr/>
            </a:p>
          </p:txBody>
        </p:sp>
        <p:sp>
          <p:nvSpPr>
            <p:cNvPr id="589" name="iSḻîḑe">
              <a:extLst>
                <a:ext uri="{FF2B5EF4-FFF2-40B4-BE49-F238E27FC236}">
                  <a16:creationId xmlns:a16="http://schemas.microsoft.com/office/drawing/2014/main" id="{20D3C260-D7CA-4E5C-850B-43759CC79ED2}"/>
                </a:ext>
              </a:extLst>
            </p:cNvPr>
            <p:cNvSpPr/>
            <p:nvPr/>
          </p:nvSpPr>
          <p:spPr bwMode="auto">
            <a:xfrm>
              <a:off x="6436269" y="3316608"/>
              <a:ext cx="61662" cy="115418"/>
            </a:xfrm>
            <a:custGeom>
              <a:avLst/>
              <a:gdLst>
                <a:gd name="T0" fmla="*/ 11 w 11"/>
                <a:gd name="T1" fmla="*/ 15 h 20"/>
                <a:gd name="T2" fmla="*/ 11 w 11"/>
                <a:gd name="T3" fmla="*/ 12 h 20"/>
                <a:gd name="T4" fmla="*/ 11 w 11"/>
                <a:gd name="T5" fmla="*/ 5 h 20"/>
                <a:gd name="T6" fmla="*/ 11 w 11"/>
                <a:gd name="T7" fmla="*/ 5 h 20"/>
                <a:gd name="T8" fmla="*/ 4 w 11"/>
                <a:gd name="T9" fmla="*/ 0 h 20"/>
                <a:gd name="T10" fmla="*/ 0 w 11"/>
                <a:gd name="T11" fmla="*/ 0 h 20"/>
                <a:gd name="T12" fmla="*/ 0 w 11"/>
                <a:gd name="T13" fmla="*/ 20 h 20"/>
                <a:gd name="T14" fmla="*/ 4 w 11"/>
                <a:gd name="T15" fmla="*/ 20 h 20"/>
                <a:gd name="T16" fmla="*/ 11 w 11"/>
                <a:gd name="T1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11" y="15"/>
                  </a:moveTo>
                  <a:cubicBezTo>
                    <a:pt x="11" y="12"/>
                    <a:pt x="11" y="12"/>
                    <a:pt x="11" y="12"/>
                  </a:cubicBezTo>
                  <a:cubicBezTo>
                    <a:pt x="11" y="5"/>
                    <a:pt x="11" y="5"/>
                    <a:pt x="11" y="5"/>
                  </a:cubicBezTo>
                  <a:cubicBezTo>
                    <a:pt x="11" y="5"/>
                    <a:pt x="11" y="5"/>
                    <a:pt x="11" y="5"/>
                  </a:cubicBezTo>
                  <a:cubicBezTo>
                    <a:pt x="11" y="2"/>
                    <a:pt x="7" y="0"/>
                    <a:pt x="4" y="0"/>
                  </a:cubicBezTo>
                  <a:cubicBezTo>
                    <a:pt x="0" y="0"/>
                    <a:pt x="0" y="0"/>
                    <a:pt x="0" y="0"/>
                  </a:cubicBezTo>
                  <a:cubicBezTo>
                    <a:pt x="0" y="20"/>
                    <a:pt x="0" y="20"/>
                    <a:pt x="0" y="20"/>
                  </a:cubicBezTo>
                  <a:cubicBezTo>
                    <a:pt x="4" y="20"/>
                    <a:pt x="4" y="20"/>
                    <a:pt x="4" y="20"/>
                  </a:cubicBezTo>
                  <a:cubicBezTo>
                    <a:pt x="8" y="20"/>
                    <a:pt x="11" y="18"/>
                    <a:pt x="11" y="15"/>
                  </a:cubicBezTo>
                  <a:close/>
                </a:path>
              </a:pathLst>
            </a:custGeom>
            <a:solidFill>
              <a:schemeClr val="bg1">
                <a:lumMod val="95000"/>
              </a:schemeClr>
            </a:solidFill>
            <a:ln>
              <a:noFill/>
            </a:ln>
          </p:spPr>
          <p:txBody>
            <a:bodyPr anchor="ctr"/>
            <a:lstStyle/>
            <a:p>
              <a:pPr algn="ctr"/>
              <a:endParaRPr/>
            </a:p>
          </p:txBody>
        </p:sp>
        <p:sp>
          <p:nvSpPr>
            <p:cNvPr id="590" name="ïṡľîḋé">
              <a:extLst>
                <a:ext uri="{FF2B5EF4-FFF2-40B4-BE49-F238E27FC236}">
                  <a16:creationId xmlns:a16="http://schemas.microsoft.com/office/drawing/2014/main" id="{0ADE793A-3C43-466A-9715-2653FA940B3C}"/>
                </a:ext>
              </a:extLst>
            </p:cNvPr>
            <p:cNvSpPr/>
            <p:nvPr/>
          </p:nvSpPr>
          <p:spPr bwMode="auto">
            <a:xfrm>
              <a:off x="7141427" y="5191759"/>
              <a:ext cx="229256" cy="211863"/>
            </a:xfrm>
            <a:custGeom>
              <a:avLst/>
              <a:gdLst>
                <a:gd name="T0" fmla="*/ 32 w 40"/>
                <a:gd name="T1" fmla="*/ 16 h 37"/>
                <a:gd name="T2" fmla="*/ 31 w 40"/>
                <a:gd name="T3" fmla="*/ 13 h 37"/>
                <a:gd name="T4" fmla="*/ 25 w 40"/>
                <a:gd name="T5" fmla="*/ 14 h 37"/>
                <a:gd name="T6" fmla="*/ 25 w 40"/>
                <a:gd name="T7" fmla="*/ 9 h 37"/>
                <a:gd name="T8" fmla="*/ 21 w 40"/>
                <a:gd name="T9" fmla="*/ 11 h 37"/>
                <a:gd name="T10" fmla="*/ 19 w 40"/>
                <a:gd name="T11" fmla="*/ 5 h 37"/>
                <a:gd name="T12" fmla="*/ 16 w 40"/>
                <a:gd name="T13" fmla="*/ 6 h 37"/>
                <a:gd name="T14" fmla="*/ 17 w 40"/>
                <a:gd name="T15" fmla="*/ 12 h 37"/>
                <a:gd name="T16" fmla="*/ 13 w 40"/>
                <a:gd name="T17" fmla="*/ 6 h 37"/>
                <a:gd name="T18" fmla="*/ 12 w 40"/>
                <a:gd name="T19" fmla="*/ 0 h 37"/>
                <a:gd name="T20" fmla="*/ 7 w 40"/>
                <a:gd name="T21" fmla="*/ 2 h 37"/>
                <a:gd name="T22" fmla="*/ 3 w 40"/>
                <a:gd name="T23" fmla="*/ 7 h 37"/>
                <a:gd name="T24" fmla="*/ 11 w 40"/>
                <a:gd name="T25" fmla="*/ 10 h 37"/>
                <a:gd name="T26" fmla="*/ 14 w 40"/>
                <a:gd name="T27" fmla="*/ 12 h 37"/>
                <a:gd name="T28" fmla="*/ 12 w 40"/>
                <a:gd name="T29" fmla="*/ 16 h 37"/>
                <a:gd name="T30" fmla="*/ 9 w 40"/>
                <a:gd name="T31" fmla="*/ 16 h 37"/>
                <a:gd name="T32" fmla="*/ 1 w 40"/>
                <a:gd name="T33" fmla="*/ 12 h 37"/>
                <a:gd name="T34" fmla="*/ 0 w 40"/>
                <a:gd name="T35" fmla="*/ 18 h 37"/>
                <a:gd name="T36" fmla="*/ 2 w 40"/>
                <a:gd name="T37" fmla="*/ 23 h 37"/>
                <a:gd name="T38" fmla="*/ 7 w 40"/>
                <a:gd name="T39" fmla="*/ 19 h 37"/>
                <a:gd name="T40" fmla="*/ 14 w 40"/>
                <a:gd name="T41" fmla="*/ 18 h 37"/>
                <a:gd name="T42" fmla="*/ 9 w 40"/>
                <a:gd name="T43" fmla="*/ 22 h 37"/>
                <a:gd name="T44" fmla="*/ 10 w 40"/>
                <a:gd name="T45" fmla="*/ 25 h 37"/>
                <a:gd name="T46" fmla="*/ 8 w 40"/>
                <a:gd name="T47" fmla="*/ 27 h 37"/>
                <a:gd name="T48" fmla="*/ 10 w 40"/>
                <a:gd name="T49" fmla="*/ 29 h 37"/>
                <a:gd name="T50" fmla="*/ 12 w 40"/>
                <a:gd name="T51" fmla="*/ 27 h 37"/>
                <a:gd name="T52" fmla="*/ 15 w 40"/>
                <a:gd name="T53" fmla="*/ 28 h 37"/>
                <a:gd name="T54" fmla="*/ 19 w 40"/>
                <a:gd name="T55" fmla="*/ 23 h 37"/>
                <a:gd name="T56" fmla="*/ 18 w 40"/>
                <a:gd name="T57" fmla="*/ 30 h 37"/>
                <a:gd name="T58" fmla="*/ 14 w 40"/>
                <a:gd name="T59" fmla="*/ 35 h 37"/>
                <a:gd name="T60" fmla="*/ 19 w 40"/>
                <a:gd name="T61" fmla="*/ 37 h 37"/>
                <a:gd name="T62" fmla="*/ 25 w 40"/>
                <a:gd name="T63" fmla="*/ 36 h 37"/>
                <a:gd name="T64" fmla="*/ 21 w 40"/>
                <a:gd name="T65" fmla="*/ 28 h 37"/>
                <a:gd name="T66" fmla="*/ 21 w 40"/>
                <a:gd name="T67" fmla="*/ 25 h 37"/>
                <a:gd name="T68" fmla="*/ 25 w 40"/>
                <a:gd name="T69" fmla="*/ 24 h 37"/>
                <a:gd name="T70" fmla="*/ 27 w 40"/>
                <a:gd name="T71" fmla="*/ 26 h 37"/>
                <a:gd name="T72" fmla="*/ 31 w 40"/>
                <a:gd name="T73" fmla="*/ 34 h 37"/>
                <a:gd name="T74" fmla="*/ 35 w 40"/>
                <a:gd name="T75" fmla="*/ 30 h 37"/>
                <a:gd name="T76" fmla="*/ 37 w 40"/>
                <a:gd name="T77" fmla="*/ 25 h 37"/>
                <a:gd name="T78" fmla="*/ 31 w 40"/>
                <a:gd name="T79" fmla="*/ 24 h 37"/>
                <a:gd name="T80" fmla="*/ 25 w 40"/>
                <a:gd name="T81" fmla="*/ 21 h 37"/>
                <a:gd name="T82" fmla="*/ 31 w 40"/>
                <a:gd name="T83" fmla="*/ 21 h 37"/>
                <a:gd name="T84" fmla="*/ 33 w 40"/>
                <a:gd name="T85" fmla="*/ 18 h 37"/>
                <a:gd name="T86" fmla="*/ 36 w 40"/>
                <a:gd name="T87"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 h="37">
                  <a:moveTo>
                    <a:pt x="34" y="15"/>
                  </a:moveTo>
                  <a:cubicBezTo>
                    <a:pt x="33" y="16"/>
                    <a:pt x="33" y="16"/>
                    <a:pt x="33" y="16"/>
                  </a:cubicBezTo>
                  <a:cubicBezTo>
                    <a:pt x="32" y="16"/>
                    <a:pt x="32" y="16"/>
                    <a:pt x="32" y="16"/>
                  </a:cubicBezTo>
                  <a:cubicBezTo>
                    <a:pt x="33" y="15"/>
                    <a:pt x="33" y="15"/>
                    <a:pt x="33" y="15"/>
                  </a:cubicBezTo>
                  <a:cubicBezTo>
                    <a:pt x="32" y="14"/>
                    <a:pt x="32" y="14"/>
                    <a:pt x="32" y="14"/>
                  </a:cubicBezTo>
                  <a:cubicBezTo>
                    <a:pt x="32" y="14"/>
                    <a:pt x="31" y="13"/>
                    <a:pt x="31" y="13"/>
                  </a:cubicBezTo>
                  <a:cubicBezTo>
                    <a:pt x="28" y="16"/>
                    <a:pt x="28" y="16"/>
                    <a:pt x="28" y="16"/>
                  </a:cubicBezTo>
                  <a:cubicBezTo>
                    <a:pt x="26" y="16"/>
                    <a:pt x="26" y="16"/>
                    <a:pt x="26" y="16"/>
                  </a:cubicBezTo>
                  <a:cubicBezTo>
                    <a:pt x="26" y="15"/>
                    <a:pt x="26" y="14"/>
                    <a:pt x="25" y="14"/>
                  </a:cubicBezTo>
                  <a:cubicBezTo>
                    <a:pt x="27" y="12"/>
                    <a:pt x="27" y="12"/>
                    <a:pt x="27" y="12"/>
                  </a:cubicBezTo>
                  <a:cubicBezTo>
                    <a:pt x="29" y="12"/>
                    <a:pt x="29" y="12"/>
                    <a:pt x="29" y="12"/>
                  </a:cubicBezTo>
                  <a:cubicBezTo>
                    <a:pt x="28" y="11"/>
                    <a:pt x="27" y="10"/>
                    <a:pt x="25" y="9"/>
                  </a:cubicBezTo>
                  <a:cubicBezTo>
                    <a:pt x="25" y="10"/>
                    <a:pt x="25" y="10"/>
                    <a:pt x="25" y="10"/>
                  </a:cubicBezTo>
                  <a:cubicBezTo>
                    <a:pt x="24" y="12"/>
                    <a:pt x="24" y="12"/>
                    <a:pt x="24" y="12"/>
                  </a:cubicBezTo>
                  <a:cubicBezTo>
                    <a:pt x="23" y="11"/>
                    <a:pt x="22" y="11"/>
                    <a:pt x="21" y="11"/>
                  </a:cubicBezTo>
                  <a:cubicBezTo>
                    <a:pt x="21" y="9"/>
                    <a:pt x="21" y="9"/>
                    <a:pt x="21" y="9"/>
                  </a:cubicBezTo>
                  <a:cubicBezTo>
                    <a:pt x="22" y="8"/>
                    <a:pt x="22" y="8"/>
                    <a:pt x="22" y="8"/>
                  </a:cubicBezTo>
                  <a:cubicBezTo>
                    <a:pt x="21" y="7"/>
                    <a:pt x="20" y="6"/>
                    <a:pt x="19" y="5"/>
                  </a:cubicBezTo>
                  <a:cubicBezTo>
                    <a:pt x="19" y="6"/>
                    <a:pt x="19" y="6"/>
                    <a:pt x="19" y="6"/>
                  </a:cubicBezTo>
                  <a:cubicBezTo>
                    <a:pt x="18" y="4"/>
                    <a:pt x="18" y="4"/>
                    <a:pt x="18" y="4"/>
                  </a:cubicBezTo>
                  <a:cubicBezTo>
                    <a:pt x="16" y="6"/>
                    <a:pt x="16" y="6"/>
                    <a:pt x="16" y="6"/>
                  </a:cubicBezTo>
                  <a:cubicBezTo>
                    <a:pt x="19" y="9"/>
                    <a:pt x="19" y="9"/>
                    <a:pt x="19" y="9"/>
                  </a:cubicBezTo>
                  <a:cubicBezTo>
                    <a:pt x="19" y="11"/>
                    <a:pt x="19" y="11"/>
                    <a:pt x="19" y="11"/>
                  </a:cubicBezTo>
                  <a:cubicBezTo>
                    <a:pt x="18" y="11"/>
                    <a:pt x="17" y="11"/>
                    <a:pt x="17" y="12"/>
                  </a:cubicBezTo>
                  <a:cubicBezTo>
                    <a:pt x="15" y="10"/>
                    <a:pt x="15" y="10"/>
                    <a:pt x="15" y="10"/>
                  </a:cubicBezTo>
                  <a:cubicBezTo>
                    <a:pt x="15" y="6"/>
                    <a:pt x="15" y="6"/>
                    <a:pt x="15" y="6"/>
                  </a:cubicBezTo>
                  <a:cubicBezTo>
                    <a:pt x="13" y="6"/>
                    <a:pt x="13" y="6"/>
                    <a:pt x="13" y="6"/>
                  </a:cubicBezTo>
                  <a:cubicBezTo>
                    <a:pt x="13" y="8"/>
                    <a:pt x="13" y="8"/>
                    <a:pt x="13" y="8"/>
                  </a:cubicBezTo>
                  <a:cubicBezTo>
                    <a:pt x="12" y="7"/>
                    <a:pt x="12" y="7"/>
                    <a:pt x="12" y="7"/>
                  </a:cubicBezTo>
                  <a:cubicBezTo>
                    <a:pt x="12" y="0"/>
                    <a:pt x="12" y="0"/>
                    <a:pt x="12" y="0"/>
                  </a:cubicBezTo>
                  <a:cubicBezTo>
                    <a:pt x="10" y="0"/>
                    <a:pt x="10" y="0"/>
                    <a:pt x="10" y="0"/>
                  </a:cubicBezTo>
                  <a:cubicBezTo>
                    <a:pt x="10" y="5"/>
                    <a:pt x="10" y="5"/>
                    <a:pt x="10" y="5"/>
                  </a:cubicBezTo>
                  <a:cubicBezTo>
                    <a:pt x="7" y="2"/>
                    <a:pt x="7" y="2"/>
                    <a:pt x="7" y="2"/>
                  </a:cubicBezTo>
                  <a:cubicBezTo>
                    <a:pt x="5" y="4"/>
                    <a:pt x="5" y="4"/>
                    <a:pt x="5" y="4"/>
                  </a:cubicBezTo>
                  <a:cubicBezTo>
                    <a:pt x="8" y="7"/>
                    <a:pt x="8" y="7"/>
                    <a:pt x="8" y="7"/>
                  </a:cubicBezTo>
                  <a:cubicBezTo>
                    <a:pt x="3" y="7"/>
                    <a:pt x="3" y="7"/>
                    <a:pt x="3" y="7"/>
                  </a:cubicBezTo>
                  <a:cubicBezTo>
                    <a:pt x="3" y="9"/>
                    <a:pt x="3" y="9"/>
                    <a:pt x="3" y="9"/>
                  </a:cubicBezTo>
                  <a:cubicBezTo>
                    <a:pt x="10" y="9"/>
                    <a:pt x="10" y="9"/>
                    <a:pt x="10" y="9"/>
                  </a:cubicBezTo>
                  <a:cubicBezTo>
                    <a:pt x="11" y="10"/>
                    <a:pt x="11" y="10"/>
                    <a:pt x="11" y="10"/>
                  </a:cubicBezTo>
                  <a:cubicBezTo>
                    <a:pt x="9" y="10"/>
                    <a:pt x="9" y="10"/>
                    <a:pt x="9" y="10"/>
                  </a:cubicBezTo>
                  <a:cubicBezTo>
                    <a:pt x="9" y="12"/>
                    <a:pt x="9" y="12"/>
                    <a:pt x="9" y="12"/>
                  </a:cubicBezTo>
                  <a:cubicBezTo>
                    <a:pt x="14" y="12"/>
                    <a:pt x="14" y="12"/>
                    <a:pt x="14" y="12"/>
                  </a:cubicBezTo>
                  <a:cubicBezTo>
                    <a:pt x="15" y="14"/>
                    <a:pt x="15" y="14"/>
                    <a:pt x="15" y="14"/>
                  </a:cubicBezTo>
                  <a:cubicBezTo>
                    <a:pt x="15" y="14"/>
                    <a:pt x="14" y="15"/>
                    <a:pt x="14" y="16"/>
                  </a:cubicBezTo>
                  <a:cubicBezTo>
                    <a:pt x="12" y="16"/>
                    <a:pt x="12" y="16"/>
                    <a:pt x="12" y="16"/>
                  </a:cubicBezTo>
                  <a:cubicBezTo>
                    <a:pt x="9" y="13"/>
                    <a:pt x="9" y="13"/>
                    <a:pt x="9" y="13"/>
                  </a:cubicBezTo>
                  <a:cubicBezTo>
                    <a:pt x="7" y="15"/>
                    <a:pt x="7" y="15"/>
                    <a:pt x="7" y="15"/>
                  </a:cubicBezTo>
                  <a:cubicBezTo>
                    <a:pt x="9" y="16"/>
                    <a:pt x="9" y="16"/>
                    <a:pt x="9" y="16"/>
                  </a:cubicBezTo>
                  <a:cubicBezTo>
                    <a:pt x="7" y="16"/>
                    <a:pt x="7" y="16"/>
                    <a:pt x="7" y="16"/>
                  </a:cubicBezTo>
                  <a:cubicBezTo>
                    <a:pt x="2" y="11"/>
                    <a:pt x="2" y="11"/>
                    <a:pt x="2" y="11"/>
                  </a:cubicBezTo>
                  <a:cubicBezTo>
                    <a:pt x="1" y="12"/>
                    <a:pt x="1" y="12"/>
                    <a:pt x="1" y="12"/>
                  </a:cubicBezTo>
                  <a:cubicBezTo>
                    <a:pt x="4" y="16"/>
                    <a:pt x="4" y="16"/>
                    <a:pt x="4" y="16"/>
                  </a:cubicBezTo>
                  <a:cubicBezTo>
                    <a:pt x="0" y="16"/>
                    <a:pt x="0" y="16"/>
                    <a:pt x="0" y="16"/>
                  </a:cubicBezTo>
                  <a:cubicBezTo>
                    <a:pt x="0" y="18"/>
                    <a:pt x="0" y="18"/>
                    <a:pt x="0" y="18"/>
                  </a:cubicBezTo>
                  <a:cubicBezTo>
                    <a:pt x="4" y="18"/>
                    <a:pt x="4" y="18"/>
                    <a:pt x="4" y="18"/>
                  </a:cubicBezTo>
                  <a:cubicBezTo>
                    <a:pt x="1" y="22"/>
                    <a:pt x="1" y="22"/>
                    <a:pt x="1" y="22"/>
                  </a:cubicBezTo>
                  <a:cubicBezTo>
                    <a:pt x="2" y="23"/>
                    <a:pt x="2" y="23"/>
                    <a:pt x="2" y="23"/>
                  </a:cubicBezTo>
                  <a:cubicBezTo>
                    <a:pt x="7" y="18"/>
                    <a:pt x="7" y="18"/>
                    <a:pt x="7" y="18"/>
                  </a:cubicBezTo>
                  <a:cubicBezTo>
                    <a:pt x="9" y="18"/>
                    <a:pt x="9" y="18"/>
                    <a:pt x="9" y="18"/>
                  </a:cubicBezTo>
                  <a:cubicBezTo>
                    <a:pt x="7" y="19"/>
                    <a:pt x="7" y="19"/>
                    <a:pt x="7" y="19"/>
                  </a:cubicBezTo>
                  <a:cubicBezTo>
                    <a:pt x="9" y="21"/>
                    <a:pt x="9" y="21"/>
                    <a:pt x="9" y="21"/>
                  </a:cubicBezTo>
                  <a:cubicBezTo>
                    <a:pt x="12" y="18"/>
                    <a:pt x="12" y="18"/>
                    <a:pt x="12" y="18"/>
                  </a:cubicBezTo>
                  <a:cubicBezTo>
                    <a:pt x="14" y="18"/>
                    <a:pt x="14" y="18"/>
                    <a:pt x="14" y="18"/>
                  </a:cubicBezTo>
                  <a:cubicBezTo>
                    <a:pt x="14" y="19"/>
                    <a:pt x="15" y="20"/>
                    <a:pt x="15" y="21"/>
                  </a:cubicBezTo>
                  <a:cubicBezTo>
                    <a:pt x="14" y="22"/>
                    <a:pt x="14" y="22"/>
                    <a:pt x="14" y="22"/>
                  </a:cubicBezTo>
                  <a:cubicBezTo>
                    <a:pt x="9" y="22"/>
                    <a:pt x="9" y="22"/>
                    <a:pt x="9" y="22"/>
                  </a:cubicBezTo>
                  <a:cubicBezTo>
                    <a:pt x="9" y="24"/>
                    <a:pt x="9" y="24"/>
                    <a:pt x="9" y="24"/>
                  </a:cubicBezTo>
                  <a:cubicBezTo>
                    <a:pt x="11" y="24"/>
                    <a:pt x="11" y="24"/>
                    <a:pt x="11" y="24"/>
                  </a:cubicBezTo>
                  <a:cubicBezTo>
                    <a:pt x="10" y="25"/>
                    <a:pt x="10" y="25"/>
                    <a:pt x="10" y="25"/>
                  </a:cubicBezTo>
                  <a:cubicBezTo>
                    <a:pt x="3" y="25"/>
                    <a:pt x="3" y="25"/>
                    <a:pt x="3" y="25"/>
                  </a:cubicBezTo>
                  <a:cubicBezTo>
                    <a:pt x="3" y="27"/>
                    <a:pt x="3" y="27"/>
                    <a:pt x="3" y="27"/>
                  </a:cubicBezTo>
                  <a:cubicBezTo>
                    <a:pt x="8" y="27"/>
                    <a:pt x="8" y="27"/>
                    <a:pt x="8" y="27"/>
                  </a:cubicBezTo>
                  <a:cubicBezTo>
                    <a:pt x="5" y="30"/>
                    <a:pt x="5" y="30"/>
                    <a:pt x="5" y="30"/>
                  </a:cubicBezTo>
                  <a:cubicBezTo>
                    <a:pt x="7" y="32"/>
                    <a:pt x="7" y="32"/>
                    <a:pt x="7" y="32"/>
                  </a:cubicBezTo>
                  <a:cubicBezTo>
                    <a:pt x="10" y="29"/>
                    <a:pt x="10" y="29"/>
                    <a:pt x="10" y="29"/>
                  </a:cubicBezTo>
                  <a:cubicBezTo>
                    <a:pt x="10" y="34"/>
                    <a:pt x="10" y="34"/>
                    <a:pt x="10" y="34"/>
                  </a:cubicBezTo>
                  <a:cubicBezTo>
                    <a:pt x="12" y="34"/>
                    <a:pt x="12" y="34"/>
                    <a:pt x="12" y="34"/>
                  </a:cubicBezTo>
                  <a:cubicBezTo>
                    <a:pt x="12" y="27"/>
                    <a:pt x="12" y="27"/>
                    <a:pt x="12" y="27"/>
                  </a:cubicBezTo>
                  <a:cubicBezTo>
                    <a:pt x="13" y="26"/>
                    <a:pt x="13" y="26"/>
                    <a:pt x="13" y="26"/>
                  </a:cubicBezTo>
                  <a:cubicBezTo>
                    <a:pt x="13" y="28"/>
                    <a:pt x="13" y="28"/>
                    <a:pt x="13" y="28"/>
                  </a:cubicBezTo>
                  <a:cubicBezTo>
                    <a:pt x="15" y="28"/>
                    <a:pt x="15" y="28"/>
                    <a:pt x="15" y="28"/>
                  </a:cubicBezTo>
                  <a:cubicBezTo>
                    <a:pt x="15" y="24"/>
                    <a:pt x="15" y="24"/>
                    <a:pt x="15" y="24"/>
                  </a:cubicBezTo>
                  <a:cubicBezTo>
                    <a:pt x="17" y="22"/>
                    <a:pt x="17" y="22"/>
                    <a:pt x="17" y="22"/>
                  </a:cubicBezTo>
                  <a:cubicBezTo>
                    <a:pt x="17" y="23"/>
                    <a:pt x="18" y="23"/>
                    <a:pt x="19" y="23"/>
                  </a:cubicBezTo>
                  <a:cubicBezTo>
                    <a:pt x="19" y="25"/>
                    <a:pt x="19" y="25"/>
                    <a:pt x="19" y="25"/>
                  </a:cubicBezTo>
                  <a:cubicBezTo>
                    <a:pt x="16" y="28"/>
                    <a:pt x="16" y="28"/>
                    <a:pt x="16" y="28"/>
                  </a:cubicBezTo>
                  <a:cubicBezTo>
                    <a:pt x="18" y="30"/>
                    <a:pt x="18" y="30"/>
                    <a:pt x="18" y="30"/>
                  </a:cubicBezTo>
                  <a:cubicBezTo>
                    <a:pt x="19" y="28"/>
                    <a:pt x="19" y="28"/>
                    <a:pt x="19" y="28"/>
                  </a:cubicBezTo>
                  <a:cubicBezTo>
                    <a:pt x="19" y="30"/>
                    <a:pt x="19" y="30"/>
                    <a:pt x="19" y="30"/>
                  </a:cubicBezTo>
                  <a:cubicBezTo>
                    <a:pt x="14" y="35"/>
                    <a:pt x="14" y="35"/>
                    <a:pt x="14" y="35"/>
                  </a:cubicBezTo>
                  <a:cubicBezTo>
                    <a:pt x="16" y="36"/>
                    <a:pt x="16" y="36"/>
                    <a:pt x="16" y="36"/>
                  </a:cubicBezTo>
                  <a:cubicBezTo>
                    <a:pt x="19" y="33"/>
                    <a:pt x="19" y="33"/>
                    <a:pt x="19" y="33"/>
                  </a:cubicBezTo>
                  <a:cubicBezTo>
                    <a:pt x="19" y="37"/>
                    <a:pt x="19" y="37"/>
                    <a:pt x="19" y="37"/>
                  </a:cubicBezTo>
                  <a:cubicBezTo>
                    <a:pt x="21" y="37"/>
                    <a:pt x="21" y="37"/>
                    <a:pt x="21" y="37"/>
                  </a:cubicBezTo>
                  <a:cubicBezTo>
                    <a:pt x="21" y="33"/>
                    <a:pt x="21" y="33"/>
                    <a:pt x="21" y="33"/>
                  </a:cubicBezTo>
                  <a:cubicBezTo>
                    <a:pt x="25" y="36"/>
                    <a:pt x="25" y="36"/>
                    <a:pt x="25" y="36"/>
                  </a:cubicBezTo>
                  <a:cubicBezTo>
                    <a:pt x="26" y="35"/>
                    <a:pt x="26" y="35"/>
                    <a:pt x="26" y="35"/>
                  </a:cubicBezTo>
                  <a:cubicBezTo>
                    <a:pt x="21" y="30"/>
                    <a:pt x="21" y="30"/>
                    <a:pt x="21" y="30"/>
                  </a:cubicBezTo>
                  <a:cubicBezTo>
                    <a:pt x="21" y="28"/>
                    <a:pt x="21" y="28"/>
                    <a:pt x="21" y="28"/>
                  </a:cubicBezTo>
                  <a:cubicBezTo>
                    <a:pt x="23" y="30"/>
                    <a:pt x="23" y="30"/>
                    <a:pt x="23" y="30"/>
                  </a:cubicBezTo>
                  <a:cubicBezTo>
                    <a:pt x="24" y="28"/>
                    <a:pt x="24" y="28"/>
                    <a:pt x="24" y="28"/>
                  </a:cubicBezTo>
                  <a:cubicBezTo>
                    <a:pt x="21" y="25"/>
                    <a:pt x="21" y="25"/>
                    <a:pt x="21" y="25"/>
                  </a:cubicBezTo>
                  <a:cubicBezTo>
                    <a:pt x="21" y="23"/>
                    <a:pt x="21" y="23"/>
                    <a:pt x="21" y="23"/>
                  </a:cubicBezTo>
                  <a:cubicBezTo>
                    <a:pt x="22" y="23"/>
                    <a:pt x="23" y="23"/>
                    <a:pt x="24" y="22"/>
                  </a:cubicBezTo>
                  <a:cubicBezTo>
                    <a:pt x="25" y="24"/>
                    <a:pt x="25" y="24"/>
                    <a:pt x="25" y="24"/>
                  </a:cubicBezTo>
                  <a:cubicBezTo>
                    <a:pt x="25" y="28"/>
                    <a:pt x="25" y="28"/>
                    <a:pt x="25" y="28"/>
                  </a:cubicBezTo>
                  <a:cubicBezTo>
                    <a:pt x="27" y="28"/>
                    <a:pt x="27" y="28"/>
                    <a:pt x="27" y="28"/>
                  </a:cubicBezTo>
                  <a:cubicBezTo>
                    <a:pt x="27" y="26"/>
                    <a:pt x="27" y="26"/>
                    <a:pt x="27" y="26"/>
                  </a:cubicBezTo>
                  <a:cubicBezTo>
                    <a:pt x="28" y="27"/>
                    <a:pt x="28" y="27"/>
                    <a:pt x="28" y="27"/>
                  </a:cubicBezTo>
                  <a:cubicBezTo>
                    <a:pt x="28" y="34"/>
                    <a:pt x="28" y="34"/>
                    <a:pt x="28" y="34"/>
                  </a:cubicBezTo>
                  <a:cubicBezTo>
                    <a:pt x="31" y="34"/>
                    <a:pt x="31" y="34"/>
                    <a:pt x="31" y="34"/>
                  </a:cubicBezTo>
                  <a:cubicBezTo>
                    <a:pt x="31" y="29"/>
                    <a:pt x="31" y="29"/>
                    <a:pt x="31" y="29"/>
                  </a:cubicBezTo>
                  <a:cubicBezTo>
                    <a:pt x="34" y="32"/>
                    <a:pt x="34" y="32"/>
                    <a:pt x="34" y="32"/>
                  </a:cubicBezTo>
                  <a:cubicBezTo>
                    <a:pt x="35" y="30"/>
                    <a:pt x="35" y="30"/>
                    <a:pt x="35" y="30"/>
                  </a:cubicBezTo>
                  <a:cubicBezTo>
                    <a:pt x="32" y="27"/>
                    <a:pt x="32" y="27"/>
                    <a:pt x="32" y="27"/>
                  </a:cubicBezTo>
                  <a:cubicBezTo>
                    <a:pt x="37" y="27"/>
                    <a:pt x="37" y="27"/>
                    <a:pt x="37" y="27"/>
                  </a:cubicBezTo>
                  <a:cubicBezTo>
                    <a:pt x="37" y="25"/>
                    <a:pt x="37" y="25"/>
                    <a:pt x="37" y="25"/>
                  </a:cubicBezTo>
                  <a:cubicBezTo>
                    <a:pt x="30" y="25"/>
                    <a:pt x="30" y="25"/>
                    <a:pt x="30" y="25"/>
                  </a:cubicBezTo>
                  <a:cubicBezTo>
                    <a:pt x="29" y="24"/>
                    <a:pt x="29" y="24"/>
                    <a:pt x="29" y="24"/>
                  </a:cubicBezTo>
                  <a:cubicBezTo>
                    <a:pt x="31" y="24"/>
                    <a:pt x="31" y="24"/>
                    <a:pt x="31" y="24"/>
                  </a:cubicBezTo>
                  <a:cubicBezTo>
                    <a:pt x="31" y="22"/>
                    <a:pt x="31" y="22"/>
                    <a:pt x="31" y="22"/>
                  </a:cubicBezTo>
                  <a:cubicBezTo>
                    <a:pt x="27" y="22"/>
                    <a:pt x="27" y="22"/>
                    <a:pt x="27" y="22"/>
                  </a:cubicBezTo>
                  <a:cubicBezTo>
                    <a:pt x="25" y="21"/>
                    <a:pt x="25" y="21"/>
                    <a:pt x="25" y="21"/>
                  </a:cubicBezTo>
                  <a:cubicBezTo>
                    <a:pt x="26" y="20"/>
                    <a:pt x="26" y="19"/>
                    <a:pt x="26" y="18"/>
                  </a:cubicBezTo>
                  <a:cubicBezTo>
                    <a:pt x="28" y="18"/>
                    <a:pt x="28" y="18"/>
                    <a:pt x="28" y="18"/>
                  </a:cubicBezTo>
                  <a:cubicBezTo>
                    <a:pt x="31" y="21"/>
                    <a:pt x="31" y="21"/>
                    <a:pt x="31" y="21"/>
                  </a:cubicBezTo>
                  <a:cubicBezTo>
                    <a:pt x="33" y="19"/>
                    <a:pt x="33" y="19"/>
                    <a:pt x="33" y="19"/>
                  </a:cubicBezTo>
                  <a:cubicBezTo>
                    <a:pt x="32" y="18"/>
                    <a:pt x="32" y="18"/>
                    <a:pt x="32" y="18"/>
                  </a:cubicBezTo>
                  <a:cubicBezTo>
                    <a:pt x="33" y="18"/>
                    <a:pt x="33" y="18"/>
                    <a:pt x="33" y="18"/>
                  </a:cubicBezTo>
                  <a:cubicBezTo>
                    <a:pt x="38" y="23"/>
                    <a:pt x="38" y="23"/>
                    <a:pt x="38" y="23"/>
                  </a:cubicBezTo>
                  <a:cubicBezTo>
                    <a:pt x="40" y="22"/>
                    <a:pt x="40" y="22"/>
                    <a:pt x="40" y="22"/>
                  </a:cubicBezTo>
                  <a:cubicBezTo>
                    <a:pt x="36" y="18"/>
                    <a:pt x="36" y="18"/>
                    <a:pt x="36" y="18"/>
                  </a:cubicBezTo>
                  <a:cubicBezTo>
                    <a:pt x="39" y="18"/>
                    <a:pt x="39" y="18"/>
                    <a:pt x="39" y="18"/>
                  </a:cubicBezTo>
                  <a:cubicBezTo>
                    <a:pt x="37" y="17"/>
                    <a:pt x="36" y="16"/>
                    <a:pt x="34" y="15"/>
                  </a:cubicBezTo>
                  <a:close/>
                </a:path>
              </a:pathLst>
            </a:custGeom>
            <a:solidFill>
              <a:schemeClr val="bg1">
                <a:lumMod val="95000"/>
              </a:schemeClr>
            </a:solidFill>
            <a:ln>
              <a:noFill/>
            </a:ln>
          </p:spPr>
          <p:txBody>
            <a:bodyPr anchor="ctr"/>
            <a:lstStyle/>
            <a:p>
              <a:pPr algn="ctr"/>
              <a:endParaRPr/>
            </a:p>
          </p:txBody>
        </p:sp>
        <p:sp>
          <p:nvSpPr>
            <p:cNvPr id="591" name="ïšľïḋé">
              <a:extLst>
                <a:ext uri="{FF2B5EF4-FFF2-40B4-BE49-F238E27FC236}">
                  <a16:creationId xmlns:a16="http://schemas.microsoft.com/office/drawing/2014/main" id="{81EFF6F5-8517-4EE8-9929-F9597FC1B715}"/>
                </a:ext>
              </a:extLst>
            </p:cNvPr>
            <p:cNvSpPr/>
            <p:nvPr/>
          </p:nvSpPr>
          <p:spPr bwMode="auto">
            <a:xfrm>
              <a:off x="6646552" y="2337923"/>
              <a:ext cx="148621" cy="147039"/>
            </a:xfrm>
            <a:custGeom>
              <a:avLst/>
              <a:gdLst>
                <a:gd name="T0" fmla="*/ 25 w 26"/>
                <a:gd name="T1" fmla="*/ 10 h 26"/>
                <a:gd name="T2" fmla="*/ 20 w 26"/>
                <a:gd name="T3" fmla="*/ 12 h 26"/>
                <a:gd name="T4" fmla="*/ 18 w 26"/>
                <a:gd name="T5" fmla="*/ 12 h 26"/>
                <a:gd name="T6" fmla="*/ 17 w 26"/>
                <a:gd name="T7" fmla="*/ 10 h 26"/>
                <a:gd name="T8" fmla="*/ 18 w 26"/>
                <a:gd name="T9" fmla="*/ 8 h 26"/>
                <a:gd name="T10" fmla="*/ 24 w 26"/>
                <a:gd name="T11" fmla="*/ 6 h 26"/>
                <a:gd name="T12" fmla="*/ 21 w 26"/>
                <a:gd name="T13" fmla="*/ 3 h 26"/>
                <a:gd name="T14" fmla="*/ 18 w 26"/>
                <a:gd name="T15" fmla="*/ 2 h 26"/>
                <a:gd name="T16" fmla="*/ 17 w 26"/>
                <a:gd name="T17" fmla="*/ 6 h 26"/>
                <a:gd name="T18" fmla="*/ 15 w 26"/>
                <a:gd name="T19" fmla="*/ 10 h 26"/>
                <a:gd name="T20" fmla="*/ 15 w 26"/>
                <a:gd name="T21" fmla="*/ 6 h 26"/>
                <a:gd name="T22" fmla="*/ 13 w 26"/>
                <a:gd name="T23" fmla="*/ 5 h 26"/>
                <a:gd name="T24" fmla="*/ 13 w 26"/>
                <a:gd name="T25" fmla="*/ 3 h 26"/>
                <a:gd name="T26" fmla="*/ 12 w 26"/>
                <a:gd name="T27" fmla="*/ 3 h 26"/>
                <a:gd name="T28" fmla="*/ 12 w 26"/>
                <a:gd name="T29" fmla="*/ 5 h 26"/>
                <a:gd name="T30" fmla="*/ 10 w 26"/>
                <a:gd name="T31" fmla="*/ 6 h 26"/>
                <a:gd name="T32" fmla="*/ 10 w 26"/>
                <a:gd name="T33" fmla="*/ 10 h 26"/>
                <a:gd name="T34" fmla="*/ 8 w 26"/>
                <a:gd name="T35" fmla="*/ 6 h 26"/>
                <a:gd name="T36" fmla="*/ 7 w 26"/>
                <a:gd name="T37" fmla="*/ 2 h 26"/>
                <a:gd name="T38" fmla="*/ 4 w 26"/>
                <a:gd name="T39" fmla="*/ 3 h 26"/>
                <a:gd name="T40" fmla="*/ 2 w 26"/>
                <a:gd name="T41" fmla="*/ 6 h 26"/>
                <a:gd name="T42" fmla="*/ 7 w 26"/>
                <a:gd name="T43" fmla="*/ 8 h 26"/>
                <a:gd name="T44" fmla="*/ 8 w 26"/>
                <a:gd name="T45" fmla="*/ 10 h 26"/>
                <a:gd name="T46" fmla="*/ 7 w 26"/>
                <a:gd name="T47" fmla="*/ 12 h 26"/>
                <a:gd name="T48" fmla="*/ 5 w 26"/>
                <a:gd name="T49" fmla="*/ 12 h 26"/>
                <a:gd name="T50" fmla="*/ 0 w 26"/>
                <a:gd name="T51" fmla="*/ 10 h 26"/>
                <a:gd name="T52" fmla="*/ 0 w 26"/>
                <a:gd name="T53" fmla="*/ 14 h 26"/>
                <a:gd name="T54" fmla="*/ 1 w 26"/>
                <a:gd name="T55" fmla="*/ 17 h 26"/>
                <a:gd name="T56" fmla="*/ 4 w 26"/>
                <a:gd name="T57" fmla="*/ 15 h 26"/>
                <a:gd name="T58" fmla="*/ 9 w 26"/>
                <a:gd name="T59" fmla="*/ 14 h 26"/>
                <a:gd name="T60" fmla="*/ 6 w 26"/>
                <a:gd name="T61" fmla="*/ 16 h 26"/>
                <a:gd name="T62" fmla="*/ 6 w 26"/>
                <a:gd name="T63" fmla="*/ 18 h 26"/>
                <a:gd name="T64" fmla="*/ 5 w 26"/>
                <a:gd name="T65" fmla="*/ 20 h 26"/>
                <a:gd name="T66" fmla="*/ 6 w 26"/>
                <a:gd name="T67" fmla="*/ 21 h 26"/>
                <a:gd name="T68" fmla="*/ 7 w 26"/>
                <a:gd name="T69" fmla="*/ 19 h 26"/>
                <a:gd name="T70" fmla="*/ 9 w 26"/>
                <a:gd name="T71" fmla="*/ 20 h 26"/>
                <a:gd name="T72" fmla="*/ 12 w 26"/>
                <a:gd name="T73" fmla="*/ 17 h 26"/>
                <a:gd name="T74" fmla="*/ 11 w 26"/>
                <a:gd name="T75" fmla="*/ 21 h 26"/>
                <a:gd name="T76" fmla="*/ 9 w 26"/>
                <a:gd name="T77" fmla="*/ 25 h 26"/>
                <a:gd name="T78" fmla="*/ 12 w 26"/>
                <a:gd name="T79" fmla="*/ 26 h 26"/>
                <a:gd name="T80" fmla="*/ 16 w 26"/>
                <a:gd name="T81" fmla="*/ 26 h 26"/>
                <a:gd name="T82" fmla="*/ 13 w 26"/>
                <a:gd name="T83" fmla="*/ 20 h 26"/>
                <a:gd name="T84" fmla="*/ 13 w 26"/>
                <a:gd name="T85" fmla="*/ 18 h 26"/>
                <a:gd name="T86" fmla="*/ 16 w 26"/>
                <a:gd name="T87" fmla="*/ 17 h 26"/>
                <a:gd name="T88" fmla="*/ 17 w 26"/>
                <a:gd name="T89" fmla="*/ 19 h 26"/>
                <a:gd name="T90" fmla="*/ 19 w 26"/>
                <a:gd name="T91" fmla="*/ 24 h 26"/>
                <a:gd name="T92" fmla="*/ 22 w 26"/>
                <a:gd name="T93" fmla="*/ 22 h 26"/>
                <a:gd name="T94" fmla="*/ 24 w 26"/>
                <a:gd name="T95" fmla="*/ 18 h 26"/>
                <a:gd name="T96" fmla="*/ 19 w 26"/>
                <a:gd name="T97" fmla="*/ 18 h 26"/>
                <a:gd name="T98" fmla="*/ 16 w 26"/>
                <a:gd name="T99" fmla="*/ 15 h 26"/>
                <a:gd name="T100" fmla="*/ 20 w 26"/>
                <a:gd name="T101" fmla="*/ 16 h 26"/>
                <a:gd name="T102" fmla="*/ 21 w 26"/>
                <a:gd name="T103" fmla="*/ 14 h 26"/>
                <a:gd name="T104" fmla="*/ 23 w 26"/>
                <a:gd name="T105" fmla="*/ 1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6">
                  <a:moveTo>
                    <a:pt x="26" y="12"/>
                  </a:moveTo>
                  <a:cubicBezTo>
                    <a:pt x="23" y="12"/>
                    <a:pt x="23" y="12"/>
                    <a:pt x="23" y="12"/>
                  </a:cubicBezTo>
                  <a:cubicBezTo>
                    <a:pt x="25" y="10"/>
                    <a:pt x="25" y="10"/>
                    <a:pt x="25" y="10"/>
                  </a:cubicBezTo>
                  <a:cubicBezTo>
                    <a:pt x="24" y="9"/>
                    <a:pt x="24" y="9"/>
                    <a:pt x="24" y="9"/>
                  </a:cubicBezTo>
                  <a:cubicBezTo>
                    <a:pt x="21" y="12"/>
                    <a:pt x="21" y="12"/>
                    <a:pt x="21" y="12"/>
                  </a:cubicBezTo>
                  <a:cubicBezTo>
                    <a:pt x="20" y="12"/>
                    <a:pt x="20" y="12"/>
                    <a:pt x="20" y="12"/>
                  </a:cubicBezTo>
                  <a:cubicBezTo>
                    <a:pt x="21" y="12"/>
                    <a:pt x="21" y="12"/>
                    <a:pt x="21" y="12"/>
                  </a:cubicBezTo>
                  <a:cubicBezTo>
                    <a:pt x="20" y="11"/>
                    <a:pt x="20" y="11"/>
                    <a:pt x="20" y="11"/>
                  </a:cubicBezTo>
                  <a:cubicBezTo>
                    <a:pt x="18" y="12"/>
                    <a:pt x="18" y="12"/>
                    <a:pt x="18" y="12"/>
                  </a:cubicBezTo>
                  <a:cubicBezTo>
                    <a:pt x="17" y="12"/>
                    <a:pt x="17" y="12"/>
                    <a:pt x="17" y="12"/>
                  </a:cubicBezTo>
                  <a:cubicBezTo>
                    <a:pt x="16" y="12"/>
                    <a:pt x="16" y="11"/>
                    <a:pt x="16" y="11"/>
                  </a:cubicBezTo>
                  <a:cubicBezTo>
                    <a:pt x="17" y="10"/>
                    <a:pt x="17" y="10"/>
                    <a:pt x="17" y="10"/>
                  </a:cubicBezTo>
                  <a:cubicBezTo>
                    <a:pt x="19" y="10"/>
                    <a:pt x="19" y="10"/>
                    <a:pt x="19" y="10"/>
                  </a:cubicBezTo>
                  <a:cubicBezTo>
                    <a:pt x="19" y="8"/>
                    <a:pt x="19" y="8"/>
                    <a:pt x="19" y="8"/>
                  </a:cubicBezTo>
                  <a:cubicBezTo>
                    <a:pt x="18" y="8"/>
                    <a:pt x="18" y="8"/>
                    <a:pt x="18" y="8"/>
                  </a:cubicBezTo>
                  <a:cubicBezTo>
                    <a:pt x="19" y="8"/>
                    <a:pt x="19" y="8"/>
                    <a:pt x="19" y="8"/>
                  </a:cubicBezTo>
                  <a:cubicBezTo>
                    <a:pt x="24" y="8"/>
                    <a:pt x="24" y="8"/>
                    <a:pt x="24" y="8"/>
                  </a:cubicBezTo>
                  <a:cubicBezTo>
                    <a:pt x="24" y="6"/>
                    <a:pt x="24" y="6"/>
                    <a:pt x="24" y="6"/>
                  </a:cubicBezTo>
                  <a:cubicBezTo>
                    <a:pt x="20" y="6"/>
                    <a:pt x="20" y="6"/>
                    <a:pt x="20" y="6"/>
                  </a:cubicBezTo>
                  <a:cubicBezTo>
                    <a:pt x="22" y="4"/>
                    <a:pt x="22" y="4"/>
                    <a:pt x="22" y="4"/>
                  </a:cubicBezTo>
                  <a:cubicBezTo>
                    <a:pt x="21" y="3"/>
                    <a:pt x="21" y="3"/>
                    <a:pt x="21" y="3"/>
                  </a:cubicBezTo>
                  <a:cubicBezTo>
                    <a:pt x="19" y="5"/>
                    <a:pt x="19" y="5"/>
                    <a:pt x="19" y="5"/>
                  </a:cubicBezTo>
                  <a:cubicBezTo>
                    <a:pt x="19" y="2"/>
                    <a:pt x="19" y="2"/>
                    <a:pt x="19" y="2"/>
                  </a:cubicBezTo>
                  <a:cubicBezTo>
                    <a:pt x="18" y="2"/>
                    <a:pt x="18" y="2"/>
                    <a:pt x="18" y="2"/>
                  </a:cubicBezTo>
                  <a:cubicBezTo>
                    <a:pt x="18" y="7"/>
                    <a:pt x="18" y="7"/>
                    <a:pt x="18" y="7"/>
                  </a:cubicBezTo>
                  <a:cubicBezTo>
                    <a:pt x="17" y="7"/>
                    <a:pt x="17" y="7"/>
                    <a:pt x="17" y="7"/>
                  </a:cubicBezTo>
                  <a:cubicBezTo>
                    <a:pt x="17" y="6"/>
                    <a:pt x="17" y="6"/>
                    <a:pt x="17" y="6"/>
                  </a:cubicBezTo>
                  <a:cubicBezTo>
                    <a:pt x="16" y="6"/>
                    <a:pt x="16" y="6"/>
                    <a:pt x="16" y="6"/>
                  </a:cubicBezTo>
                  <a:cubicBezTo>
                    <a:pt x="16" y="9"/>
                    <a:pt x="16" y="9"/>
                    <a:pt x="16" y="9"/>
                  </a:cubicBezTo>
                  <a:cubicBezTo>
                    <a:pt x="15" y="10"/>
                    <a:pt x="15" y="10"/>
                    <a:pt x="15" y="10"/>
                  </a:cubicBezTo>
                  <a:cubicBezTo>
                    <a:pt x="14" y="10"/>
                    <a:pt x="14" y="9"/>
                    <a:pt x="13" y="9"/>
                  </a:cubicBezTo>
                  <a:cubicBezTo>
                    <a:pt x="13" y="8"/>
                    <a:pt x="13" y="8"/>
                    <a:pt x="13" y="8"/>
                  </a:cubicBezTo>
                  <a:cubicBezTo>
                    <a:pt x="15" y="6"/>
                    <a:pt x="15" y="6"/>
                    <a:pt x="15" y="6"/>
                  </a:cubicBezTo>
                  <a:cubicBezTo>
                    <a:pt x="14" y="5"/>
                    <a:pt x="14" y="5"/>
                    <a:pt x="14" y="5"/>
                  </a:cubicBezTo>
                  <a:cubicBezTo>
                    <a:pt x="13" y="6"/>
                    <a:pt x="13" y="6"/>
                    <a:pt x="13" y="6"/>
                  </a:cubicBezTo>
                  <a:cubicBezTo>
                    <a:pt x="13" y="5"/>
                    <a:pt x="13" y="5"/>
                    <a:pt x="13" y="5"/>
                  </a:cubicBezTo>
                  <a:cubicBezTo>
                    <a:pt x="17" y="2"/>
                    <a:pt x="17" y="2"/>
                    <a:pt x="17" y="2"/>
                  </a:cubicBezTo>
                  <a:cubicBezTo>
                    <a:pt x="16" y="1"/>
                    <a:pt x="16" y="1"/>
                    <a:pt x="16" y="1"/>
                  </a:cubicBezTo>
                  <a:cubicBezTo>
                    <a:pt x="13" y="3"/>
                    <a:pt x="13" y="3"/>
                    <a:pt x="13" y="3"/>
                  </a:cubicBezTo>
                  <a:cubicBezTo>
                    <a:pt x="13" y="0"/>
                    <a:pt x="13" y="0"/>
                    <a:pt x="13" y="0"/>
                  </a:cubicBezTo>
                  <a:cubicBezTo>
                    <a:pt x="12" y="0"/>
                    <a:pt x="12" y="0"/>
                    <a:pt x="12" y="0"/>
                  </a:cubicBezTo>
                  <a:cubicBezTo>
                    <a:pt x="12" y="3"/>
                    <a:pt x="12" y="3"/>
                    <a:pt x="12" y="3"/>
                  </a:cubicBezTo>
                  <a:cubicBezTo>
                    <a:pt x="10" y="1"/>
                    <a:pt x="10" y="1"/>
                    <a:pt x="10" y="1"/>
                  </a:cubicBezTo>
                  <a:cubicBezTo>
                    <a:pt x="9" y="2"/>
                    <a:pt x="9" y="2"/>
                    <a:pt x="9" y="2"/>
                  </a:cubicBezTo>
                  <a:cubicBezTo>
                    <a:pt x="12" y="5"/>
                    <a:pt x="12" y="5"/>
                    <a:pt x="12" y="5"/>
                  </a:cubicBezTo>
                  <a:cubicBezTo>
                    <a:pt x="12" y="6"/>
                    <a:pt x="12" y="6"/>
                    <a:pt x="12" y="6"/>
                  </a:cubicBezTo>
                  <a:cubicBezTo>
                    <a:pt x="11" y="5"/>
                    <a:pt x="11" y="5"/>
                    <a:pt x="11" y="5"/>
                  </a:cubicBezTo>
                  <a:cubicBezTo>
                    <a:pt x="10" y="6"/>
                    <a:pt x="10" y="6"/>
                    <a:pt x="10" y="6"/>
                  </a:cubicBezTo>
                  <a:cubicBezTo>
                    <a:pt x="12" y="8"/>
                    <a:pt x="12" y="8"/>
                    <a:pt x="12" y="8"/>
                  </a:cubicBezTo>
                  <a:cubicBezTo>
                    <a:pt x="12" y="9"/>
                    <a:pt x="12" y="9"/>
                    <a:pt x="12" y="9"/>
                  </a:cubicBezTo>
                  <a:cubicBezTo>
                    <a:pt x="11" y="9"/>
                    <a:pt x="11" y="10"/>
                    <a:pt x="10" y="10"/>
                  </a:cubicBezTo>
                  <a:cubicBezTo>
                    <a:pt x="9" y="9"/>
                    <a:pt x="9" y="9"/>
                    <a:pt x="9" y="9"/>
                  </a:cubicBezTo>
                  <a:cubicBezTo>
                    <a:pt x="9" y="6"/>
                    <a:pt x="9" y="6"/>
                    <a:pt x="9" y="6"/>
                  </a:cubicBezTo>
                  <a:cubicBezTo>
                    <a:pt x="8" y="6"/>
                    <a:pt x="8" y="6"/>
                    <a:pt x="8" y="6"/>
                  </a:cubicBezTo>
                  <a:cubicBezTo>
                    <a:pt x="8" y="7"/>
                    <a:pt x="8" y="7"/>
                    <a:pt x="8" y="7"/>
                  </a:cubicBezTo>
                  <a:cubicBezTo>
                    <a:pt x="7" y="7"/>
                    <a:pt x="7" y="7"/>
                    <a:pt x="7" y="7"/>
                  </a:cubicBezTo>
                  <a:cubicBezTo>
                    <a:pt x="7" y="2"/>
                    <a:pt x="7" y="2"/>
                    <a:pt x="7" y="2"/>
                  </a:cubicBezTo>
                  <a:cubicBezTo>
                    <a:pt x="6" y="2"/>
                    <a:pt x="6" y="2"/>
                    <a:pt x="6" y="2"/>
                  </a:cubicBezTo>
                  <a:cubicBezTo>
                    <a:pt x="6" y="5"/>
                    <a:pt x="6" y="5"/>
                    <a:pt x="6" y="5"/>
                  </a:cubicBezTo>
                  <a:cubicBezTo>
                    <a:pt x="4" y="3"/>
                    <a:pt x="4" y="3"/>
                    <a:pt x="4" y="3"/>
                  </a:cubicBezTo>
                  <a:cubicBezTo>
                    <a:pt x="3" y="4"/>
                    <a:pt x="3" y="4"/>
                    <a:pt x="3" y="4"/>
                  </a:cubicBezTo>
                  <a:cubicBezTo>
                    <a:pt x="5" y="6"/>
                    <a:pt x="5" y="6"/>
                    <a:pt x="5" y="6"/>
                  </a:cubicBezTo>
                  <a:cubicBezTo>
                    <a:pt x="2" y="6"/>
                    <a:pt x="2" y="6"/>
                    <a:pt x="2" y="6"/>
                  </a:cubicBezTo>
                  <a:cubicBezTo>
                    <a:pt x="2" y="8"/>
                    <a:pt x="2" y="8"/>
                    <a:pt x="2" y="8"/>
                  </a:cubicBezTo>
                  <a:cubicBezTo>
                    <a:pt x="6" y="8"/>
                    <a:pt x="6" y="8"/>
                    <a:pt x="6" y="8"/>
                  </a:cubicBezTo>
                  <a:cubicBezTo>
                    <a:pt x="7" y="8"/>
                    <a:pt x="7" y="8"/>
                    <a:pt x="7" y="8"/>
                  </a:cubicBezTo>
                  <a:cubicBezTo>
                    <a:pt x="6" y="8"/>
                    <a:pt x="6" y="8"/>
                    <a:pt x="6" y="8"/>
                  </a:cubicBezTo>
                  <a:cubicBezTo>
                    <a:pt x="6" y="10"/>
                    <a:pt x="6" y="10"/>
                    <a:pt x="6" y="10"/>
                  </a:cubicBezTo>
                  <a:cubicBezTo>
                    <a:pt x="8" y="10"/>
                    <a:pt x="8" y="10"/>
                    <a:pt x="8" y="10"/>
                  </a:cubicBezTo>
                  <a:cubicBezTo>
                    <a:pt x="9" y="11"/>
                    <a:pt x="9" y="11"/>
                    <a:pt x="9" y="11"/>
                  </a:cubicBezTo>
                  <a:cubicBezTo>
                    <a:pt x="9" y="11"/>
                    <a:pt x="9" y="12"/>
                    <a:pt x="9" y="12"/>
                  </a:cubicBezTo>
                  <a:cubicBezTo>
                    <a:pt x="7" y="12"/>
                    <a:pt x="7" y="12"/>
                    <a:pt x="7" y="12"/>
                  </a:cubicBezTo>
                  <a:cubicBezTo>
                    <a:pt x="5" y="11"/>
                    <a:pt x="5" y="11"/>
                    <a:pt x="5" y="11"/>
                  </a:cubicBezTo>
                  <a:cubicBezTo>
                    <a:pt x="4" y="12"/>
                    <a:pt x="4" y="12"/>
                    <a:pt x="4" y="12"/>
                  </a:cubicBezTo>
                  <a:cubicBezTo>
                    <a:pt x="5" y="12"/>
                    <a:pt x="5" y="12"/>
                    <a:pt x="5" y="12"/>
                  </a:cubicBezTo>
                  <a:cubicBezTo>
                    <a:pt x="4" y="12"/>
                    <a:pt x="4" y="12"/>
                    <a:pt x="4" y="12"/>
                  </a:cubicBezTo>
                  <a:cubicBezTo>
                    <a:pt x="1" y="9"/>
                    <a:pt x="1" y="9"/>
                    <a:pt x="1" y="9"/>
                  </a:cubicBezTo>
                  <a:cubicBezTo>
                    <a:pt x="0" y="10"/>
                    <a:pt x="0" y="10"/>
                    <a:pt x="0" y="10"/>
                  </a:cubicBezTo>
                  <a:cubicBezTo>
                    <a:pt x="2" y="12"/>
                    <a:pt x="2" y="12"/>
                    <a:pt x="2" y="12"/>
                  </a:cubicBezTo>
                  <a:cubicBezTo>
                    <a:pt x="0" y="12"/>
                    <a:pt x="0" y="12"/>
                    <a:pt x="0" y="12"/>
                  </a:cubicBezTo>
                  <a:cubicBezTo>
                    <a:pt x="0" y="14"/>
                    <a:pt x="0" y="14"/>
                    <a:pt x="0" y="14"/>
                  </a:cubicBezTo>
                  <a:cubicBezTo>
                    <a:pt x="2" y="14"/>
                    <a:pt x="2" y="14"/>
                    <a:pt x="2" y="14"/>
                  </a:cubicBezTo>
                  <a:cubicBezTo>
                    <a:pt x="0" y="16"/>
                    <a:pt x="0" y="16"/>
                    <a:pt x="0" y="16"/>
                  </a:cubicBezTo>
                  <a:cubicBezTo>
                    <a:pt x="1" y="17"/>
                    <a:pt x="1" y="17"/>
                    <a:pt x="1" y="17"/>
                  </a:cubicBezTo>
                  <a:cubicBezTo>
                    <a:pt x="4" y="14"/>
                    <a:pt x="4" y="14"/>
                    <a:pt x="4" y="14"/>
                  </a:cubicBezTo>
                  <a:cubicBezTo>
                    <a:pt x="5" y="14"/>
                    <a:pt x="5" y="14"/>
                    <a:pt x="5" y="14"/>
                  </a:cubicBezTo>
                  <a:cubicBezTo>
                    <a:pt x="4" y="15"/>
                    <a:pt x="4" y="15"/>
                    <a:pt x="4" y="15"/>
                  </a:cubicBezTo>
                  <a:cubicBezTo>
                    <a:pt x="5" y="16"/>
                    <a:pt x="5" y="16"/>
                    <a:pt x="5" y="16"/>
                  </a:cubicBezTo>
                  <a:cubicBezTo>
                    <a:pt x="7" y="14"/>
                    <a:pt x="7" y="14"/>
                    <a:pt x="7" y="14"/>
                  </a:cubicBezTo>
                  <a:cubicBezTo>
                    <a:pt x="9" y="14"/>
                    <a:pt x="9" y="14"/>
                    <a:pt x="9" y="14"/>
                  </a:cubicBezTo>
                  <a:cubicBezTo>
                    <a:pt x="9" y="14"/>
                    <a:pt x="9" y="15"/>
                    <a:pt x="9" y="15"/>
                  </a:cubicBezTo>
                  <a:cubicBezTo>
                    <a:pt x="8" y="16"/>
                    <a:pt x="8" y="16"/>
                    <a:pt x="8" y="16"/>
                  </a:cubicBezTo>
                  <a:cubicBezTo>
                    <a:pt x="6" y="16"/>
                    <a:pt x="6" y="16"/>
                    <a:pt x="6" y="16"/>
                  </a:cubicBezTo>
                  <a:cubicBezTo>
                    <a:pt x="6" y="18"/>
                    <a:pt x="6" y="18"/>
                    <a:pt x="6" y="18"/>
                  </a:cubicBezTo>
                  <a:cubicBezTo>
                    <a:pt x="7" y="18"/>
                    <a:pt x="7" y="18"/>
                    <a:pt x="7" y="18"/>
                  </a:cubicBezTo>
                  <a:cubicBezTo>
                    <a:pt x="6" y="18"/>
                    <a:pt x="6" y="18"/>
                    <a:pt x="6" y="18"/>
                  </a:cubicBezTo>
                  <a:cubicBezTo>
                    <a:pt x="2" y="18"/>
                    <a:pt x="2" y="18"/>
                    <a:pt x="2" y="18"/>
                  </a:cubicBezTo>
                  <a:cubicBezTo>
                    <a:pt x="2" y="20"/>
                    <a:pt x="2" y="20"/>
                    <a:pt x="2" y="20"/>
                  </a:cubicBezTo>
                  <a:cubicBezTo>
                    <a:pt x="5" y="20"/>
                    <a:pt x="5" y="20"/>
                    <a:pt x="5" y="20"/>
                  </a:cubicBezTo>
                  <a:cubicBezTo>
                    <a:pt x="3" y="22"/>
                    <a:pt x="3" y="22"/>
                    <a:pt x="3" y="22"/>
                  </a:cubicBezTo>
                  <a:cubicBezTo>
                    <a:pt x="4" y="23"/>
                    <a:pt x="4" y="23"/>
                    <a:pt x="4" y="23"/>
                  </a:cubicBezTo>
                  <a:cubicBezTo>
                    <a:pt x="6" y="21"/>
                    <a:pt x="6" y="21"/>
                    <a:pt x="6" y="21"/>
                  </a:cubicBezTo>
                  <a:cubicBezTo>
                    <a:pt x="6" y="24"/>
                    <a:pt x="6" y="24"/>
                    <a:pt x="6" y="24"/>
                  </a:cubicBezTo>
                  <a:cubicBezTo>
                    <a:pt x="7" y="24"/>
                    <a:pt x="7" y="24"/>
                    <a:pt x="7" y="24"/>
                  </a:cubicBezTo>
                  <a:cubicBezTo>
                    <a:pt x="7" y="19"/>
                    <a:pt x="7" y="19"/>
                    <a:pt x="7" y="19"/>
                  </a:cubicBezTo>
                  <a:cubicBezTo>
                    <a:pt x="8" y="19"/>
                    <a:pt x="8" y="19"/>
                    <a:pt x="8" y="19"/>
                  </a:cubicBezTo>
                  <a:cubicBezTo>
                    <a:pt x="8" y="20"/>
                    <a:pt x="8" y="20"/>
                    <a:pt x="8" y="20"/>
                  </a:cubicBezTo>
                  <a:cubicBezTo>
                    <a:pt x="9" y="20"/>
                    <a:pt x="9" y="20"/>
                    <a:pt x="9" y="20"/>
                  </a:cubicBezTo>
                  <a:cubicBezTo>
                    <a:pt x="9" y="17"/>
                    <a:pt x="9" y="17"/>
                    <a:pt x="9" y="17"/>
                  </a:cubicBezTo>
                  <a:cubicBezTo>
                    <a:pt x="10" y="16"/>
                    <a:pt x="10" y="16"/>
                    <a:pt x="10" y="16"/>
                  </a:cubicBezTo>
                  <a:cubicBezTo>
                    <a:pt x="11" y="17"/>
                    <a:pt x="11" y="17"/>
                    <a:pt x="12" y="17"/>
                  </a:cubicBezTo>
                  <a:cubicBezTo>
                    <a:pt x="12" y="18"/>
                    <a:pt x="12" y="18"/>
                    <a:pt x="12" y="18"/>
                  </a:cubicBezTo>
                  <a:cubicBezTo>
                    <a:pt x="10" y="20"/>
                    <a:pt x="10" y="20"/>
                    <a:pt x="10" y="20"/>
                  </a:cubicBezTo>
                  <a:cubicBezTo>
                    <a:pt x="11" y="21"/>
                    <a:pt x="11" y="21"/>
                    <a:pt x="11" y="21"/>
                  </a:cubicBezTo>
                  <a:cubicBezTo>
                    <a:pt x="12" y="20"/>
                    <a:pt x="12" y="20"/>
                    <a:pt x="12" y="20"/>
                  </a:cubicBezTo>
                  <a:cubicBezTo>
                    <a:pt x="12" y="21"/>
                    <a:pt x="12" y="21"/>
                    <a:pt x="12" y="21"/>
                  </a:cubicBezTo>
                  <a:cubicBezTo>
                    <a:pt x="9" y="25"/>
                    <a:pt x="9" y="25"/>
                    <a:pt x="9" y="25"/>
                  </a:cubicBezTo>
                  <a:cubicBezTo>
                    <a:pt x="10" y="26"/>
                    <a:pt x="10" y="26"/>
                    <a:pt x="10" y="26"/>
                  </a:cubicBezTo>
                  <a:cubicBezTo>
                    <a:pt x="12" y="23"/>
                    <a:pt x="12" y="23"/>
                    <a:pt x="12" y="23"/>
                  </a:cubicBezTo>
                  <a:cubicBezTo>
                    <a:pt x="12" y="26"/>
                    <a:pt x="12" y="26"/>
                    <a:pt x="12" y="26"/>
                  </a:cubicBezTo>
                  <a:cubicBezTo>
                    <a:pt x="13" y="26"/>
                    <a:pt x="13" y="26"/>
                    <a:pt x="13" y="26"/>
                  </a:cubicBezTo>
                  <a:cubicBezTo>
                    <a:pt x="13" y="23"/>
                    <a:pt x="13" y="23"/>
                    <a:pt x="13" y="23"/>
                  </a:cubicBezTo>
                  <a:cubicBezTo>
                    <a:pt x="16" y="26"/>
                    <a:pt x="16" y="26"/>
                    <a:pt x="16" y="26"/>
                  </a:cubicBezTo>
                  <a:cubicBezTo>
                    <a:pt x="17" y="25"/>
                    <a:pt x="17" y="25"/>
                    <a:pt x="17" y="25"/>
                  </a:cubicBezTo>
                  <a:cubicBezTo>
                    <a:pt x="13" y="21"/>
                    <a:pt x="13" y="21"/>
                    <a:pt x="13" y="21"/>
                  </a:cubicBezTo>
                  <a:cubicBezTo>
                    <a:pt x="13" y="20"/>
                    <a:pt x="13" y="20"/>
                    <a:pt x="13" y="20"/>
                  </a:cubicBezTo>
                  <a:cubicBezTo>
                    <a:pt x="14" y="21"/>
                    <a:pt x="14" y="21"/>
                    <a:pt x="14" y="21"/>
                  </a:cubicBezTo>
                  <a:cubicBezTo>
                    <a:pt x="15" y="20"/>
                    <a:pt x="15" y="20"/>
                    <a:pt x="15" y="20"/>
                  </a:cubicBezTo>
                  <a:cubicBezTo>
                    <a:pt x="13" y="18"/>
                    <a:pt x="13" y="18"/>
                    <a:pt x="13" y="18"/>
                  </a:cubicBezTo>
                  <a:cubicBezTo>
                    <a:pt x="13" y="17"/>
                    <a:pt x="13" y="17"/>
                    <a:pt x="13" y="17"/>
                  </a:cubicBezTo>
                  <a:cubicBezTo>
                    <a:pt x="14" y="17"/>
                    <a:pt x="14" y="17"/>
                    <a:pt x="15" y="16"/>
                  </a:cubicBezTo>
                  <a:cubicBezTo>
                    <a:pt x="16" y="17"/>
                    <a:pt x="16" y="17"/>
                    <a:pt x="16" y="17"/>
                  </a:cubicBezTo>
                  <a:cubicBezTo>
                    <a:pt x="16" y="20"/>
                    <a:pt x="16" y="20"/>
                    <a:pt x="16" y="20"/>
                  </a:cubicBezTo>
                  <a:cubicBezTo>
                    <a:pt x="17" y="20"/>
                    <a:pt x="17" y="20"/>
                    <a:pt x="17" y="20"/>
                  </a:cubicBezTo>
                  <a:cubicBezTo>
                    <a:pt x="17" y="19"/>
                    <a:pt x="17" y="19"/>
                    <a:pt x="17" y="19"/>
                  </a:cubicBezTo>
                  <a:cubicBezTo>
                    <a:pt x="18" y="19"/>
                    <a:pt x="18" y="19"/>
                    <a:pt x="18" y="19"/>
                  </a:cubicBezTo>
                  <a:cubicBezTo>
                    <a:pt x="18" y="24"/>
                    <a:pt x="18" y="24"/>
                    <a:pt x="18" y="24"/>
                  </a:cubicBezTo>
                  <a:cubicBezTo>
                    <a:pt x="19" y="24"/>
                    <a:pt x="19" y="24"/>
                    <a:pt x="19" y="24"/>
                  </a:cubicBezTo>
                  <a:cubicBezTo>
                    <a:pt x="19" y="21"/>
                    <a:pt x="19" y="21"/>
                    <a:pt x="19" y="21"/>
                  </a:cubicBezTo>
                  <a:cubicBezTo>
                    <a:pt x="21" y="23"/>
                    <a:pt x="21" y="23"/>
                    <a:pt x="21" y="23"/>
                  </a:cubicBezTo>
                  <a:cubicBezTo>
                    <a:pt x="22" y="22"/>
                    <a:pt x="22" y="22"/>
                    <a:pt x="22" y="22"/>
                  </a:cubicBezTo>
                  <a:cubicBezTo>
                    <a:pt x="20" y="20"/>
                    <a:pt x="20" y="20"/>
                    <a:pt x="20" y="20"/>
                  </a:cubicBezTo>
                  <a:cubicBezTo>
                    <a:pt x="24" y="20"/>
                    <a:pt x="24" y="20"/>
                    <a:pt x="24" y="20"/>
                  </a:cubicBezTo>
                  <a:cubicBezTo>
                    <a:pt x="24" y="18"/>
                    <a:pt x="24" y="18"/>
                    <a:pt x="24" y="18"/>
                  </a:cubicBezTo>
                  <a:cubicBezTo>
                    <a:pt x="19" y="18"/>
                    <a:pt x="19" y="18"/>
                    <a:pt x="19" y="18"/>
                  </a:cubicBezTo>
                  <a:cubicBezTo>
                    <a:pt x="18" y="18"/>
                    <a:pt x="18" y="18"/>
                    <a:pt x="18" y="18"/>
                  </a:cubicBezTo>
                  <a:cubicBezTo>
                    <a:pt x="19" y="18"/>
                    <a:pt x="19" y="18"/>
                    <a:pt x="19" y="18"/>
                  </a:cubicBezTo>
                  <a:cubicBezTo>
                    <a:pt x="19" y="16"/>
                    <a:pt x="19" y="16"/>
                    <a:pt x="19" y="16"/>
                  </a:cubicBezTo>
                  <a:cubicBezTo>
                    <a:pt x="17" y="16"/>
                    <a:pt x="17" y="16"/>
                    <a:pt x="17" y="16"/>
                  </a:cubicBezTo>
                  <a:cubicBezTo>
                    <a:pt x="16" y="15"/>
                    <a:pt x="16" y="15"/>
                    <a:pt x="16" y="15"/>
                  </a:cubicBezTo>
                  <a:cubicBezTo>
                    <a:pt x="16" y="15"/>
                    <a:pt x="16" y="14"/>
                    <a:pt x="17" y="14"/>
                  </a:cubicBezTo>
                  <a:cubicBezTo>
                    <a:pt x="18" y="14"/>
                    <a:pt x="18" y="14"/>
                    <a:pt x="18" y="14"/>
                  </a:cubicBezTo>
                  <a:cubicBezTo>
                    <a:pt x="20" y="16"/>
                    <a:pt x="20" y="16"/>
                    <a:pt x="20" y="16"/>
                  </a:cubicBezTo>
                  <a:cubicBezTo>
                    <a:pt x="21" y="15"/>
                    <a:pt x="21" y="15"/>
                    <a:pt x="21" y="15"/>
                  </a:cubicBezTo>
                  <a:cubicBezTo>
                    <a:pt x="20" y="14"/>
                    <a:pt x="20" y="14"/>
                    <a:pt x="20" y="14"/>
                  </a:cubicBezTo>
                  <a:cubicBezTo>
                    <a:pt x="21" y="14"/>
                    <a:pt x="21" y="14"/>
                    <a:pt x="21" y="14"/>
                  </a:cubicBezTo>
                  <a:cubicBezTo>
                    <a:pt x="24" y="17"/>
                    <a:pt x="24" y="17"/>
                    <a:pt x="24" y="17"/>
                  </a:cubicBezTo>
                  <a:cubicBezTo>
                    <a:pt x="25" y="16"/>
                    <a:pt x="25" y="16"/>
                    <a:pt x="25" y="16"/>
                  </a:cubicBezTo>
                  <a:cubicBezTo>
                    <a:pt x="23" y="14"/>
                    <a:pt x="23" y="14"/>
                    <a:pt x="23" y="14"/>
                  </a:cubicBezTo>
                  <a:cubicBezTo>
                    <a:pt x="26" y="14"/>
                    <a:pt x="26" y="14"/>
                    <a:pt x="26" y="14"/>
                  </a:cubicBezTo>
                  <a:lnTo>
                    <a:pt x="26" y="12"/>
                  </a:lnTo>
                  <a:close/>
                </a:path>
              </a:pathLst>
            </a:custGeom>
            <a:solidFill>
              <a:schemeClr val="bg1">
                <a:lumMod val="95000"/>
              </a:schemeClr>
            </a:solidFill>
            <a:ln>
              <a:noFill/>
            </a:ln>
          </p:spPr>
          <p:txBody>
            <a:bodyPr anchor="ctr"/>
            <a:lstStyle/>
            <a:p>
              <a:pPr algn="ctr"/>
              <a:endParaRPr/>
            </a:p>
          </p:txBody>
        </p:sp>
        <p:sp>
          <p:nvSpPr>
            <p:cNvPr id="592" name="iśľîďè">
              <a:extLst>
                <a:ext uri="{FF2B5EF4-FFF2-40B4-BE49-F238E27FC236}">
                  <a16:creationId xmlns:a16="http://schemas.microsoft.com/office/drawing/2014/main" id="{5AE6DEB7-81D6-41EA-BD36-F07250CDC003}"/>
                </a:ext>
              </a:extLst>
            </p:cNvPr>
            <p:cNvSpPr/>
            <p:nvPr/>
          </p:nvSpPr>
          <p:spPr bwMode="auto">
            <a:xfrm>
              <a:off x="8497987" y="5574379"/>
              <a:ext cx="358904" cy="175499"/>
            </a:xfrm>
            <a:custGeom>
              <a:avLst/>
              <a:gdLst>
                <a:gd name="T0" fmla="*/ 54 w 63"/>
                <a:gd name="T1" fmla="*/ 22 h 31"/>
                <a:gd name="T2" fmla="*/ 63 w 63"/>
                <a:gd name="T3" fmla="*/ 11 h 31"/>
                <a:gd name="T4" fmla="*/ 54 w 63"/>
                <a:gd name="T5" fmla="*/ 0 h 31"/>
                <a:gd name="T6" fmla="*/ 54 w 63"/>
                <a:gd name="T7" fmla="*/ 5 h 31"/>
                <a:gd name="T8" fmla="*/ 58 w 63"/>
                <a:gd name="T9" fmla="*/ 11 h 31"/>
                <a:gd name="T10" fmla="*/ 54 w 63"/>
                <a:gd name="T11" fmla="*/ 17 h 31"/>
                <a:gd name="T12" fmla="*/ 54 w 63"/>
                <a:gd name="T13" fmla="*/ 22 h 31"/>
                <a:gd name="T14" fmla="*/ 26 w 63"/>
                <a:gd name="T15" fmla="*/ 31 h 31"/>
                <a:gd name="T16" fmla="*/ 47 w 63"/>
                <a:gd name="T17" fmla="*/ 21 h 31"/>
                <a:gd name="T18" fmla="*/ 52 w 63"/>
                <a:gd name="T19" fmla="*/ 22 h 31"/>
                <a:gd name="T20" fmla="*/ 54 w 63"/>
                <a:gd name="T21" fmla="*/ 22 h 31"/>
                <a:gd name="T22" fmla="*/ 54 w 63"/>
                <a:gd name="T23" fmla="*/ 17 h 31"/>
                <a:gd name="T24" fmla="*/ 52 w 63"/>
                <a:gd name="T25" fmla="*/ 17 h 31"/>
                <a:gd name="T26" fmla="*/ 50 w 63"/>
                <a:gd name="T27" fmla="*/ 17 h 31"/>
                <a:gd name="T28" fmla="*/ 53 w 63"/>
                <a:gd name="T29" fmla="*/ 5 h 31"/>
                <a:gd name="T30" fmla="*/ 53 w 63"/>
                <a:gd name="T31" fmla="*/ 5 h 31"/>
                <a:gd name="T32" fmla="*/ 53 w 63"/>
                <a:gd name="T33" fmla="*/ 5 h 31"/>
                <a:gd name="T34" fmla="*/ 54 w 63"/>
                <a:gd name="T35" fmla="*/ 5 h 31"/>
                <a:gd name="T36" fmla="*/ 54 w 63"/>
                <a:gd name="T37" fmla="*/ 0 h 31"/>
                <a:gd name="T38" fmla="*/ 52 w 63"/>
                <a:gd name="T39" fmla="*/ 0 h 31"/>
                <a:gd name="T40" fmla="*/ 52 w 63"/>
                <a:gd name="T41" fmla="*/ 0 h 31"/>
                <a:gd name="T42" fmla="*/ 0 w 63"/>
                <a:gd name="T43" fmla="*/ 0 h 31"/>
                <a:gd name="T44" fmla="*/ 0 w 63"/>
                <a:gd name="T45" fmla="*/ 5 h 31"/>
                <a:gd name="T46" fmla="*/ 26 w 63"/>
                <a:gd name="T4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1">
                  <a:moveTo>
                    <a:pt x="54" y="22"/>
                  </a:moveTo>
                  <a:cubicBezTo>
                    <a:pt x="59" y="21"/>
                    <a:pt x="63" y="16"/>
                    <a:pt x="63" y="11"/>
                  </a:cubicBezTo>
                  <a:cubicBezTo>
                    <a:pt x="63" y="5"/>
                    <a:pt x="59" y="1"/>
                    <a:pt x="54" y="0"/>
                  </a:cubicBezTo>
                  <a:cubicBezTo>
                    <a:pt x="54" y="5"/>
                    <a:pt x="54" y="5"/>
                    <a:pt x="54" y="5"/>
                  </a:cubicBezTo>
                  <a:cubicBezTo>
                    <a:pt x="56" y="6"/>
                    <a:pt x="58" y="8"/>
                    <a:pt x="58" y="11"/>
                  </a:cubicBezTo>
                  <a:cubicBezTo>
                    <a:pt x="58" y="14"/>
                    <a:pt x="56" y="16"/>
                    <a:pt x="54" y="17"/>
                  </a:cubicBezTo>
                  <a:lnTo>
                    <a:pt x="54" y="22"/>
                  </a:lnTo>
                  <a:close/>
                  <a:moveTo>
                    <a:pt x="26" y="31"/>
                  </a:moveTo>
                  <a:cubicBezTo>
                    <a:pt x="35" y="31"/>
                    <a:pt x="42" y="27"/>
                    <a:pt x="47" y="21"/>
                  </a:cubicBezTo>
                  <a:cubicBezTo>
                    <a:pt x="49" y="22"/>
                    <a:pt x="50" y="22"/>
                    <a:pt x="52" y="22"/>
                  </a:cubicBezTo>
                  <a:cubicBezTo>
                    <a:pt x="53" y="22"/>
                    <a:pt x="53" y="22"/>
                    <a:pt x="54" y="22"/>
                  </a:cubicBezTo>
                  <a:cubicBezTo>
                    <a:pt x="54" y="17"/>
                    <a:pt x="54" y="17"/>
                    <a:pt x="54" y="17"/>
                  </a:cubicBezTo>
                  <a:cubicBezTo>
                    <a:pt x="53" y="17"/>
                    <a:pt x="53" y="17"/>
                    <a:pt x="52" y="17"/>
                  </a:cubicBezTo>
                  <a:cubicBezTo>
                    <a:pt x="51" y="17"/>
                    <a:pt x="50" y="17"/>
                    <a:pt x="50" y="17"/>
                  </a:cubicBezTo>
                  <a:cubicBezTo>
                    <a:pt x="52" y="13"/>
                    <a:pt x="53" y="9"/>
                    <a:pt x="53" y="5"/>
                  </a:cubicBezTo>
                  <a:cubicBezTo>
                    <a:pt x="53" y="5"/>
                    <a:pt x="53" y="5"/>
                    <a:pt x="53" y="5"/>
                  </a:cubicBezTo>
                  <a:cubicBezTo>
                    <a:pt x="53" y="5"/>
                    <a:pt x="53" y="5"/>
                    <a:pt x="53" y="5"/>
                  </a:cubicBezTo>
                  <a:cubicBezTo>
                    <a:pt x="53" y="5"/>
                    <a:pt x="54" y="5"/>
                    <a:pt x="54" y="5"/>
                  </a:cubicBezTo>
                  <a:cubicBezTo>
                    <a:pt x="54" y="0"/>
                    <a:pt x="54" y="0"/>
                    <a:pt x="54" y="0"/>
                  </a:cubicBezTo>
                  <a:cubicBezTo>
                    <a:pt x="54" y="0"/>
                    <a:pt x="53" y="0"/>
                    <a:pt x="52" y="0"/>
                  </a:cubicBezTo>
                  <a:cubicBezTo>
                    <a:pt x="52" y="0"/>
                    <a:pt x="52" y="0"/>
                    <a:pt x="52" y="0"/>
                  </a:cubicBezTo>
                  <a:cubicBezTo>
                    <a:pt x="0" y="0"/>
                    <a:pt x="0" y="0"/>
                    <a:pt x="0" y="0"/>
                  </a:cubicBezTo>
                  <a:cubicBezTo>
                    <a:pt x="0" y="1"/>
                    <a:pt x="0" y="3"/>
                    <a:pt x="0" y="5"/>
                  </a:cubicBezTo>
                  <a:cubicBezTo>
                    <a:pt x="0" y="19"/>
                    <a:pt x="12" y="31"/>
                    <a:pt x="26" y="31"/>
                  </a:cubicBezTo>
                  <a:close/>
                </a:path>
              </a:pathLst>
            </a:custGeom>
            <a:solidFill>
              <a:schemeClr val="bg1">
                <a:lumMod val="95000"/>
              </a:schemeClr>
            </a:solidFill>
            <a:ln>
              <a:noFill/>
            </a:ln>
          </p:spPr>
          <p:txBody>
            <a:bodyPr anchor="ctr"/>
            <a:lstStyle/>
            <a:p>
              <a:pPr algn="ctr"/>
              <a:endParaRPr/>
            </a:p>
          </p:txBody>
        </p:sp>
        <p:sp>
          <p:nvSpPr>
            <p:cNvPr id="593" name="i$1íḓê">
              <a:extLst>
                <a:ext uri="{FF2B5EF4-FFF2-40B4-BE49-F238E27FC236}">
                  <a16:creationId xmlns:a16="http://schemas.microsoft.com/office/drawing/2014/main" id="{D58BC1A0-C38E-48BB-A7AD-5A34A101D549}"/>
                </a:ext>
              </a:extLst>
            </p:cNvPr>
            <p:cNvSpPr/>
            <p:nvPr/>
          </p:nvSpPr>
          <p:spPr bwMode="auto">
            <a:xfrm>
              <a:off x="8497987" y="5767270"/>
              <a:ext cx="324120" cy="28459"/>
            </a:xfrm>
            <a:prstGeom prst="rect">
              <a:avLst/>
            </a:prstGeom>
            <a:solidFill>
              <a:schemeClr val="bg1">
                <a:lumMod val="95000"/>
              </a:schemeClr>
            </a:solidFill>
            <a:ln>
              <a:noFill/>
            </a:ln>
          </p:spPr>
          <p:txBody>
            <a:bodyPr anchor="ctr"/>
            <a:lstStyle/>
            <a:p>
              <a:pPr algn="ctr"/>
              <a:endParaRPr/>
            </a:p>
          </p:txBody>
        </p:sp>
        <p:sp>
          <p:nvSpPr>
            <p:cNvPr id="594" name="îṩ1iḓê">
              <a:extLst>
                <a:ext uri="{FF2B5EF4-FFF2-40B4-BE49-F238E27FC236}">
                  <a16:creationId xmlns:a16="http://schemas.microsoft.com/office/drawing/2014/main" id="{F5FEF915-8645-4347-A78E-3F81799FC1E0}"/>
                </a:ext>
              </a:extLst>
            </p:cNvPr>
            <p:cNvSpPr/>
            <p:nvPr/>
          </p:nvSpPr>
          <p:spPr bwMode="auto">
            <a:xfrm>
              <a:off x="8572297" y="5493744"/>
              <a:ext cx="56919" cy="67986"/>
            </a:xfrm>
            <a:custGeom>
              <a:avLst/>
              <a:gdLst>
                <a:gd name="T0" fmla="*/ 3 w 10"/>
                <a:gd name="T1" fmla="*/ 6 h 12"/>
                <a:gd name="T2" fmla="*/ 5 w 10"/>
                <a:gd name="T3" fmla="*/ 11 h 12"/>
                <a:gd name="T4" fmla="*/ 9 w 10"/>
                <a:gd name="T5" fmla="*/ 2 h 12"/>
                <a:gd name="T6" fmla="*/ 9 w 10"/>
                <a:gd name="T7" fmla="*/ 0 h 12"/>
                <a:gd name="T8" fmla="*/ 3 w 10"/>
                <a:gd name="T9" fmla="*/ 1 h 12"/>
                <a:gd name="T10" fmla="*/ 3 w 10"/>
                <a:gd name="T11" fmla="*/ 6 h 12"/>
              </a:gdLst>
              <a:ahLst/>
              <a:cxnLst>
                <a:cxn ang="0">
                  <a:pos x="T0" y="T1"/>
                </a:cxn>
                <a:cxn ang="0">
                  <a:pos x="T2" y="T3"/>
                </a:cxn>
                <a:cxn ang="0">
                  <a:pos x="T4" y="T5"/>
                </a:cxn>
                <a:cxn ang="0">
                  <a:pos x="T6" y="T7"/>
                </a:cxn>
                <a:cxn ang="0">
                  <a:pos x="T8" y="T9"/>
                </a:cxn>
                <a:cxn ang="0">
                  <a:pos x="T10" y="T11"/>
                </a:cxn>
              </a:cxnLst>
              <a:rect l="0" t="0" r="r" b="b"/>
              <a:pathLst>
                <a:path w="10" h="12">
                  <a:moveTo>
                    <a:pt x="3" y="6"/>
                  </a:moveTo>
                  <a:cubicBezTo>
                    <a:pt x="0" y="7"/>
                    <a:pt x="2" y="12"/>
                    <a:pt x="5" y="11"/>
                  </a:cubicBezTo>
                  <a:cubicBezTo>
                    <a:pt x="9" y="9"/>
                    <a:pt x="10" y="5"/>
                    <a:pt x="9" y="2"/>
                  </a:cubicBezTo>
                  <a:cubicBezTo>
                    <a:pt x="9" y="1"/>
                    <a:pt x="9" y="1"/>
                    <a:pt x="9" y="0"/>
                  </a:cubicBezTo>
                  <a:cubicBezTo>
                    <a:pt x="7" y="1"/>
                    <a:pt x="5" y="1"/>
                    <a:pt x="3" y="1"/>
                  </a:cubicBezTo>
                  <a:cubicBezTo>
                    <a:pt x="4" y="3"/>
                    <a:pt x="5" y="5"/>
                    <a:pt x="3" y="6"/>
                  </a:cubicBezTo>
                  <a:close/>
                </a:path>
              </a:pathLst>
            </a:custGeom>
            <a:solidFill>
              <a:schemeClr val="bg1">
                <a:lumMod val="95000"/>
              </a:schemeClr>
            </a:solidFill>
            <a:ln>
              <a:noFill/>
            </a:ln>
          </p:spPr>
          <p:txBody>
            <a:bodyPr anchor="ctr"/>
            <a:lstStyle/>
            <a:p>
              <a:pPr algn="ctr"/>
              <a:endParaRPr/>
            </a:p>
          </p:txBody>
        </p:sp>
        <p:sp>
          <p:nvSpPr>
            <p:cNvPr id="595" name="îṣļiďê">
              <a:extLst>
                <a:ext uri="{FF2B5EF4-FFF2-40B4-BE49-F238E27FC236}">
                  <a16:creationId xmlns:a16="http://schemas.microsoft.com/office/drawing/2014/main" id="{75EEAF76-010B-49A1-927B-E2F192EB4B4C}"/>
                </a:ext>
              </a:extLst>
            </p:cNvPr>
            <p:cNvSpPr/>
            <p:nvPr/>
          </p:nvSpPr>
          <p:spPr bwMode="auto">
            <a:xfrm>
              <a:off x="8657676" y="5476353"/>
              <a:ext cx="56919" cy="85378"/>
            </a:xfrm>
            <a:custGeom>
              <a:avLst/>
              <a:gdLst>
                <a:gd name="T0" fmla="*/ 3 w 10"/>
                <a:gd name="T1" fmla="*/ 9 h 15"/>
                <a:gd name="T2" fmla="*/ 5 w 10"/>
                <a:gd name="T3" fmla="*/ 14 h 15"/>
                <a:gd name="T4" fmla="*/ 9 w 10"/>
                <a:gd name="T5" fmla="*/ 5 h 15"/>
                <a:gd name="T6" fmla="*/ 7 w 10"/>
                <a:gd name="T7" fmla="*/ 0 h 15"/>
                <a:gd name="T8" fmla="*/ 2 w 10"/>
                <a:gd name="T9" fmla="*/ 1 h 15"/>
                <a:gd name="T10" fmla="*/ 3 w 10"/>
                <a:gd name="T11" fmla="*/ 9 h 15"/>
              </a:gdLst>
              <a:ahLst/>
              <a:cxnLst>
                <a:cxn ang="0">
                  <a:pos x="T0" y="T1"/>
                </a:cxn>
                <a:cxn ang="0">
                  <a:pos x="T2" y="T3"/>
                </a:cxn>
                <a:cxn ang="0">
                  <a:pos x="T4" y="T5"/>
                </a:cxn>
                <a:cxn ang="0">
                  <a:pos x="T6" y="T7"/>
                </a:cxn>
                <a:cxn ang="0">
                  <a:pos x="T8" y="T9"/>
                </a:cxn>
                <a:cxn ang="0">
                  <a:pos x="T10" y="T11"/>
                </a:cxn>
              </a:cxnLst>
              <a:rect l="0" t="0" r="r" b="b"/>
              <a:pathLst>
                <a:path w="10" h="15">
                  <a:moveTo>
                    <a:pt x="3" y="9"/>
                  </a:moveTo>
                  <a:cubicBezTo>
                    <a:pt x="0" y="10"/>
                    <a:pt x="2" y="15"/>
                    <a:pt x="5" y="14"/>
                  </a:cubicBezTo>
                  <a:cubicBezTo>
                    <a:pt x="9" y="12"/>
                    <a:pt x="10" y="8"/>
                    <a:pt x="9" y="5"/>
                  </a:cubicBezTo>
                  <a:cubicBezTo>
                    <a:pt x="9" y="3"/>
                    <a:pt x="8" y="2"/>
                    <a:pt x="7" y="0"/>
                  </a:cubicBezTo>
                  <a:cubicBezTo>
                    <a:pt x="5" y="1"/>
                    <a:pt x="3" y="1"/>
                    <a:pt x="2" y="1"/>
                  </a:cubicBezTo>
                  <a:cubicBezTo>
                    <a:pt x="3" y="4"/>
                    <a:pt x="5" y="8"/>
                    <a:pt x="3" y="9"/>
                  </a:cubicBezTo>
                  <a:close/>
                </a:path>
              </a:pathLst>
            </a:custGeom>
            <a:solidFill>
              <a:schemeClr val="bg1">
                <a:lumMod val="95000"/>
              </a:schemeClr>
            </a:solidFill>
            <a:ln>
              <a:noFill/>
            </a:ln>
          </p:spPr>
          <p:txBody>
            <a:bodyPr anchor="ctr"/>
            <a:lstStyle/>
            <a:p>
              <a:pPr algn="ctr"/>
              <a:endParaRPr/>
            </a:p>
          </p:txBody>
        </p:sp>
        <p:sp>
          <p:nvSpPr>
            <p:cNvPr id="596" name="ís1ïďè">
              <a:extLst>
                <a:ext uri="{FF2B5EF4-FFF2-40B4-BE49-F238E27FC236}">
                  <a16:creationId xmlns:a16="http://schemas.microsoft.com/office/drawing/2014/main" id="{942EB8B7-0A8F-483E-BBD0-3F17450C01D6}"/>
                </a:ext>
              </a:extLst>
            </p:cNvPr>
            <p:cNvSpPr/>
            <p:nvPr/>
          </p:nvSpPr>
          <p:spPr bwMode="auto">
            <a:xfrm>
              <a:off x="9802372" y="4907166"/>
              <a:ext cx="98027" cy="45851"/>
            </a:xfrm>
            <a:custGeom>
              <a:avLst/>
              <a:gdLst>
                <a:gd name="T0" fmla="*/ 0 w 62"/>
                <a:gd name="T1" fmla="*/ 18 h 29"/>
                <a:gd name="T2" fmla="*/ 22 w 62"/>
                <a:gd name="T3" fmla="*/ 29 h 29"/>
                <a:gd name="T4" fmla="*/ 62 w 62"/>
                <a:gd name="T5" fmla="*/ 29 h 29"/>
                <a:gd name="T6" fmla="*/ 7 w 62"/>
                <a:gd name="T7" fmla="*/ 0 h 29"/>
                <a:gd name="T8" fmla="*/ 0 w 62"/>
                <a:gd name="T9" fmla="*/ 18 h 29"/>
              </a:gdLst>
              <a:ahLst/>
              <a:cxnLst>
                <a:cxn ang="0">
                  <a:pos x="T0" y="T1"/>
                </a:cxn>
                <a:cxn ang="0">
                  <a:pos x="T2" y="T3"/>
                </a:cxn>
                <a:cxn ang="0">
                  <a:pos x="T4" y="T5"/>
                </a:cxn>
                <a:cxn ang="0">
                  <a:pos x="T6" y="T7"/>
                </a:cxn>
                <a:cxn ang="0">
                  <a:pos x="T8" y="T9"/>
                </a:cxn>
              </a:cxnLst>
              <a:rect l="0" t="0" r="r" b="b"/>
              <a:pathLst>
                <a:path w="62" h="29">
                  <a:moveTo>
                    <a:pt x="0" y="18"/>
                  </a:moveTo>
                  <a:lnTo>
                    <a:pt x="22" y="29"/>
                  </a:lnTo>
                  <a:lnTo>
                    <a:pt x="62" y="29"/>
                  </a:lnTo>
                  <a:lnTo>
                    <a:pt x="7" y="0"/>
                  </a:lnTo>
                  <a:lnTo>
                    <a:pt x="0" y="18"/>
                  </a:lnTo>
                  <a:close/>
                </a:path>
              </a:pathLst>
            </a:custGeom>
            <a:solidFill>
              <a:schemeClr val="bg1">
                <a:lumMod val="95000"/>
              </a:schemeClr>
            </a:solidFill>
            <a:ln>
              <a:noFill/>
            </a:ln>
          </p:spPr>
          <p:txBody>
            <a:bodyPr anchor="ctr"/>
            <a:lstStyle/>
            <a:p>
              <a:pPr algn="ctr"/>
              <a:endParaRPr/>
            </a:p>
          </p:txBody>
        </p:sp>
        <p:sp>
          <p:nvSpPr>
            <p:cNvPr id="597" name="íṣľïďè">
              <a:extLst>
                <a:ext uri="{FF2B5EF4-FFF2-40B4-BE49-F238E27FC236}">
                  <a16:creationId xmlns:a16="http://schemas.microsoft.com/office/drawing/2014/main" id="{24C5F8FA-FC8F-4560-9524-30DD632455FE}"/>
                </a:ext>
              </a:extLst>
            </p:cNvPr>
            <p:cNvSpPr/>
            <p:nvPr/>
          </p:nvSpPr>
          <p:spPr bwMode="auto">
            <a:xfrm>
              <a:off x="9802372" y="4957760"/>
              <a:ext cx="240323" cy="120161"/>
            </a:xfrm>
            <a:custGeom>
              <a:avLst/>
              <a:gdLst>
                <a:gd name="T0" fmla="*/ 62 w 152"/>
                <a:gd name="T1" fmla="*/ 76 h 76"/>
                <a:gd name="T2" fmla="*/ 123 w 152"/>
                <a:gd name="T3" fmla="*/ 76 h 76"/>
                <a:gd name="T4" fmla="*/ 123 w 152"/>
                <a:gd name="T5" fmla="*/ 62 h 76"/>
                <a:gd name="T6" fmla="*/ 152 w 152"/>
                <a:gd name="T7" fmla="*/ 62 h 76"/>
                <a:gd name="T8" fmla="*/ 152 w 152"/>
                <a:gd name="T9" fmla="*/ 15 h 76"/>
                <a:gd name="T10" fmla="*/ 123 w 152"/>
                <a:gd name="T11" fmla="*/ 15 h 76"/>
                <a:gd name="T12" fmla="*/ 123 w 152"/>
                <a:gd name="T13" fmla="*/ 0 h 76"/>
                <a:gd name="T14" fmla="*/ 69 w 152"/>
                <a:gd name="T15" fmla="*/ 0 h 76"/>
                <a:gd name="T16" fmla="*/ 62 w 152"/>
                <a:gd name="T17" fmla="*/ 0 h 76"/>
                <a:gd name="T18" fmla="*/ 62 w 152"/>
                <a:gd name="T19" fmla="*/ 29 h 76"/>
                <a:gd name="T20" fmla="*/ 90 w 152"/>
                <a:gd name="T21" fmla="*/ 29 h 76"/>
                <a:gd name="T22" fmla="*/ 90 w 152"/>
                <a:gd name="T23" fmla="*/ 47 h 76"/>
                <a:gd name="T24" fmla="*/ 62 w 152"/>
                <a:gd name="T25" fmla="*/ 47 h 76"/>
                <a:gd name="T26" fmla="*/ 62 w 152"/>
                <a:gd name="T27" fmla="*/ 76 h 76"/>
                <a:gd name="T28" fmla="*/ 0 w 152"/>
                <a:gd name="T29" fmla="*/ 76 h 76"/>
                <a:gd name="T30" fmla="*/ 62 w 152"/>
                <a:gd name="T31" fmla="*/ 76 h 76"/>
                <a:gd name="T32" fmla="*/ 62 w 152"/>
                <a:gd name="T33" fmla="*/ 47 h 76"/>
                <a:gd name="T34" fmla="*/ 29 w 152"/>
                <a:gd name="T35" fmla="*/ 47 h 76"/>
                <a:gd name="T36" fmla="*/ 29 w 152"/>
                <a:gd name="T37" fmla="*/ 29 h 76"/>
                <a:gd name="T38" fmla="*/ 29 w 152"/>
                <a:gd name="T39" fmla="*/ 29 h 76"/>
                <a:gd name="T40" fmla="*/ 62 w 152"/>
                <a:gd name="T41" fmla="*/ 29 h 76"/>
                <a:gd name="T42" fmla="*/ 62 w 152"/>
                <a:gd name="T43" fmla="*/ 0 h 76"/>
                <a:gd name="T44" fmla="*/ 33 w 152"/>
                <a:gd name="T45" fmla="*/ 0 h 76"/>
                <a:gd name="T46" fmla="*/ 0 w 152"/>
                <a:gd name="T47" fmla="*/ 0 h 76"/>
                <a:gd name="T48" fmla="*/ 0 w 152"/>
                <a:gd name="T49"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2" h="76">
                  <a:moveTo>
                    <a:pt x="62" y="76"/>
                  </a:moveTo>
                  <a:lnTo>
                    <a:pt x="123" y="76"/>
                  </a:lnTo>
                  <a:lnTo>
                    <a:pt x="123" y="62"/>
                  </a:lnTo>
                  <a:lnTo>
                    <a:pt x="152" y="62"/>
                  </a:lnTo>
                  <a:lnTo>
                    <a:pt x="152" y="15"/>
                  </a:lnTo>
                  <a:lnTo>
                    <a:pt x="123" y="15"/>
                  </a:lnTo>
                  <a:lnTo>
                    <a:pt x="123" y="0"/>
                  </a:lnTo>
                  <a:lnTo>
                    <a:pt x="69" y="0"/>
                  </a:lnTo>
                  <a:lnTo>
                    <a:pt x="62" y="0"/>
                  </a:lnTo>
                  <a:lnTo>
                    <a:pt x="62" y="29"/>
                  </a:lnTo>
                  <a:lnTo>
                    <a:pt x="90" y="29"/>
                  </a:lnTo>
                  <a:lnTo>
                    <a:pt x="90" y="47"/>
                  </a:lnTo>
                  <a:lnTo>
                    <a:pt x="62" y="47"/>
                  </a:lnTo>
                  <a:lnTo>
                    <a:pt x="62" y="76"/>
                  </a:lnTo>
                  <a:close/>
                  <a:moveTo>
                    <a:pt x="0" y="76"/>
                  </a:moveTo>
                  <a:lnTo>
                    <a:pt x="62" y="76"/>
                  </a:lnTo>
                  <a:lnTo>
                    <a:pt x="62" y="47"/>
                  </a:lnTo>
                  <a:lnTo>
                    <a:pt x="29" y="47"/>
                  </a:lnTo>
                  <a:lnTo>
                    <a:pt x="29" y="29"/>
                  </a:lnTo>
                  <a:lnTo>
                    <a:pt x="29" y="29"/>
                  </a:lnTo>
                  <a:lnTo>
                    <a:pt x="62" y="29"/>
                  </a:lnTo>
                  <a:lnTo>
                    <a:pt x="62" y="0"/>
                  </a:lnTo>
                  <a:lnTo>
                    <a:pt x="33" y="0"/>
                  </a:lnTo>
                  <a:lnTo>
                    <a:pt x="0" y="0"/>
                  </a:lnTo>
                  <a:lnTo>
                    <a:pt x="0" y="76"/>
                  </a:lnTo>
                  <a:close/>
                </a:path>
              </a:pathLst>
            </a:custGeom>
            <a:solidFill>
              <a:schemeClr val="bg1">
                <a:lumMod val="95000"/>
              </a:schemeClr>
            </a:solidFill>
            <a:ln>
              <a:noFill/>
            </a:ln>
          </p:spPr>
          <p:txBody>
            <a:bodyPr anchor="ctr"/>
            <a:lstStyle/>
            <a:p>
              <a:pPr algn="ctr"/>
              <a:endParaRPr/>
            </a:p>
          </p:txBody>
        </p:sp>
        <p:sp>
          <p:nvSpPr>
            <p:cNvPr id="598" name="íṥlîḑè">
              <a:extLst>
                <a:ext uri="{FF2B5EF4-FFF2-40B4-BE49-F238E27FC236}">
                  <a16:creationId xmlns:a16="http://schemas.microsoft.com/office/drawing/2014/main" id="{1282C9D9-2B65-4D16-BAA7-224066F9E6EC}"/>
                </a:ext>
              </a:extLst>
            </p:cNvPr>
            <p:cNvSpPr/>
            <p:nvPr/>
          </p:nvSpPr>
          <p:spPr bwMode="auto">
            <a:xfrm>
              <a:off x="8885350" y="1773481"/>
              <a:ext cx="148621" cy="153364"/>
            </a:xfrm>
            <a:custGeom>
              <a:avLst/>
              <a:gdLst>
                <a:gd name="T0" fmla="*/ 23 w 26"/>
                <a:gd name="T1" fmla="*/ 19 h 27"/>
                <a:gd name="T2" fmla="*/ 25 w 26"/>
                <a:gd name="T3" fmla="*/ 20 h 27"/>
                <a:gd name="T4" fmla="*/ 22 w 26"/>
                <a:gd name="T5" fmla="*/ 24 h 27"/>
                <a:gd name="T6" fmla="*/ 20 w 26"/>
                <a:gd name="T7" fmla="*/ 22 h 27"/>
                <a:gd name="T8" fmla="*/ 17 w 26"/>
                <a:gd name="T9" fmla="*/ 24 h 27"/>
                <a:gd name="T10" fmla="*/ 17 w 26"/>
                <a:gd name="T11" fmla="*/ 26 h 27"/>
                <a:gd name="T12" fmla="*/ 13 w 26"/>
                <a:gd name="T13" fmla="*/ 27 h 27"/>
                <a:gd name="T14" fmla="*/ 13 w 26"/>
                <a:gd name="T15" fmla="*/ 21 h 27"/>
                <a:gd name="T16" fmla="*/ 19 w 26"/>
                <a:gd name="T17" fmla="*/ 18 h 27"/>
                <a:gd name="T18" fmla="*/ 18 w 26"/>
                <a:gd name="T19" fmla="*/ 8 h 27"/>
                <a:gd name="T20" fmla="*/ 18 w 26"/>
                <a:gd name="T21" fmla="*/ 8 h 27"/>
                <a:gd name="T22" fmla="*/ 15 w 26"/>
                <a:gd name="T23" fmla="*/ 6 h 27"/>
                <a:gd name="T24" fmla="*/ 13 w 26"/>
                <a:gd name="T25" fmla="*/ 6 h 27"/>
                <a:gd name="T26" fmla="*/ 13 w 26"/>
                <a:gd name="T27" fmla="*/ 0 h 27"/>
                <a:gd name="T28" fmla="*/ 14 w 26"/>
                <a:gd name="T29" fmla="*/ 0 h 27"/>
                <a:gd name="T30" fmla="*/ 15 w 26"/>
                <a:gd name="T31" fmla="*/ 2 h 27"/>
                <a:gd name="T32" fmla="*/ 18 w 26"/>
                <a:gd name="T33" fmla="*/ 3 h 27"/>
                <a:gd name="T34" fmla="*/ 20 w 26"/>
                <a:gd name="T35" fmla="*/ 2 h 27"/>
                <a:gd name="T36" fmla="*/ 23 w 26"/>
                <a:gd name="T37" fmla="*/ 5 h 27"/>
                <a:gd name="T38" fmla="*/ 22 w 26"/>
                <a:gd name="T39" fmla="*/ 7 h 27"/>
                <a:gd name="T40" fmla="*/ 24 w 26"/>
                <a:gd name="T41" fmla="*/ 10 h 27"/>
                <a:gd name="T42" fmla="*/ 26 w 26"/>
                <a:gd name="T43" fmla="*/ 10 h 27"/>
                <a:gd name="T44" fmla="*/ 26 w 26"/>
                <a:gd name="T45" fmla="*/ 15 h 27"/>
                <a:gd name="T46" fmla="*/ 24 w 26"/>
                <a:gd name="T47" fmla="*/ 15 h 27"/>
                <a:gd name="T48" fmla="*/ 23 w 26"/>
                <a:gd name="T49" fmla="*/ 19 h 27"/>
                <a:gd name="T50" fmla="*/ 13 w 26"/>
                <a:gd name="T51" fmla="*/ 27 h 27"/>
                <a:gd name="T52" fmla="*/ 12 w 26"/>
                <a:gd name="T53" fmla="*/ 27 h 27"/>
                <a:gd name="T54" fmla="*/ 12 w 26"/>
                <a:gd name="T55" fmla="*/ 25 h 27"/>
                <a:gd name="T56" fmla="*/ 8 w 26"/>
                <a:gd name="T57" fmla="*/ 24 h 27"/>
                <a:gd name="T58" fmla="*/ 7 w 26"/>
                <a:gd name="T59" fmla="*/ 25 h 27"/>
                <a:gd name="T60" fmla="*/ 3 w 26"/>
                <a:gd name="T61" fmla="*/ 22 h 27"/>
                <a:gd name="T62" fmla="*/ 4 w 26"/>
                <a:gd name="T63" fmla="*/ 20 h 27"/>
                <a:gd name="T64" fmla="*/ 2 w 26"/>
                <a:gd name="T65" fmla="*/ 17 h 27"/>
                <a:gd name="T66" fmla="*/ 0 w 26"/>
                <a:gd name="T67" fmla="*/ 17 h 27"/>
                <a:gd name="T68" fmla="*/ 0 w 26"/>
                <a:gd name="T69" fmla="*/ 12 h 27"/>
                <a:gd name="T70" fmla="*/ 2 w 26"/>
                <a:gd name="T71" fmla="*/ 12 h 27"/>
                <a:gd name="T72" fmla="*/ 3 w 26"/>
                <a:gd name="T73" fmla="*/ 8 h 27"/>
                <a:gd name="T74" fmla="*/ 2 w 26"/>
                <a:gd name="T75" fmla="*/ 7 h 27"/>
                <a:gd name="T76" fmla="*/ 5 w 26"/>
                <a:gd name="T77" fmla="*/ 3 h 27"/>
                <a:gd name="T78" fmla="*/ 6 w 26"/>
                <a:gd name="T79" fmla="*/ 4 h 27"/>
                <a:gd name="T80" fmla="*/ 10 w 26"/>
                <a:gd name="T81" fmla="*/ 3 h 27"/>
                <a:gd name="T82" fmla="*/ 10 w 26"/>
                <a:gd name="T83" fmla="*/ 1 h 27"/>
                <a:gd name="T84" fmla="*/ 13 w 26"/>
                <a:gd name="T85" fmla="*/ 0 h 27"/>
                <a:gd name="T86" fmla="*/ 13 w 26"/>
                <a:gd name="T87" fmla="*/ 6 h 27"/>
                <a:gd name="T88" fmla="*/ 7 w 26"/>
                <a:gd name="T89" fmla="*/ 9 h 27"/>
                <a:gd name="T90" fmla="*/ 8 w 26"/>
                <a:gd name="T91" fmla="*/ 19 h 27"/>
                <a:gd name="T92" fmla="*/ 11 w 26"/>
                <a:gd name="T93" fmla="*/ 21 h 27"/>
                <a:gd name="T94" fmla="*/ 13 w 26"/>
                <a:gd name="T95" fmla="*/ 21 h 27"/>
                <a:gd name="T96" fmla="*/ 13 w 26"/>
                <a:gd name="T9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 h="27">
                  <a:moveTo>
                    <a:pt x="23" y="19"/>
                  </a:moveTo>
                  <a:cubicBezTo>
                    <a:pt x="25" y="20"/>
                    <a:pt x="25" y="20"/>
                    <a:pt x="25" y="20"/>
                  </a:cubicBezTo>
                  <a:cubicBezTo>
                    <a:pt x="22" y="24"/>
                    <a:pt x="22" y="24"/>
                    <a:pt x="22" y="24"/>
                  </a:cubicBezTo>
                  <a:cubicBezTo>
                    <a:pt x="20" y="22"/>
                    <a:pt x="20" y="22"/>
                    <a:pt x="20" y="22"/>
                  </a:cubicBezTo>
                  <a:cubicBezTo>
                    <a:pt x="19" y="23"/>
                    <a:pt x="18" y="24"/>
                    <a:pt x="17" y="24"/>
                  </a:cubicBezTo>
                  <a:cubicBezTo>
                    <a:pt x="17" y="26"/>
                    <a:pt x="17" y="26"/>
                    <a:pt x="17" y="26"/>
                  </a:cubicBezTo>
                  <a:cubicBezTo>
                    <a:pt x="13" y="27"/>
                    <a:pt x="13" y="27"/>
                    <a:pt x="13" y="27"/>
                  </a:cubicBezTo>
                  <a:cubicBezTo>
                    <a:pt x="13" y="21"/>
                    <a:pt x="13" y="21"/>
                    <a:pt x="13" y="21"/>
                  </a:cubicBezTo>
                  <a:cubicBezTo>
                    <a:pt x="15" y="21"/>
                    <a:pt x="17" y="20"/>
                    <a:pt x="19" y="18"/>
                  </a:cubicBezTo>
                  <a:cubicBezTo>
                    <a:pt x="22" y="15"/>
                    <a:pt x="21" y="10"/>
                    <a:pt x="18" y="8"/>
                  </a:cubicBezTo>
                  <a:cubicBezTo>
                    <a:pt x="18" y="8"/>
                    <a:pt x="18" y="8"/>
                    <a:pt x="18" y="8"/>
                  </a:cubicBezTo>
                  <a:cubicBezTo>
                    <a:pt x="17" y="7"/>
                    <a:pt x="16" y="7"/>
                    <a:pt x="15" y="6"/>
                  </a:cubicBezTo>
                  <a:cubicBezTo>
                    <a:pt x="15" y="6"/>
                    <a:pt x="14" y="6"/>
                    <a:pt x="13" y="6"/>
                  </a:cubicBezTo>
                  <a:cubicBezTo>
                    <a:pt x="13" y="0"/>
                    <a:pt x="13" y="0"/>
                    <a:pt x="13" y="0"/>
                  </a:cubicBezTo>
                  <a:cubicBezTo>
                    <a:pt x="14" y="0"/>
                    <a:pt x="14" y="0"/>
                    <a:pt x="14" y="0"/>
                  </a:cubicBezTo>
                  <a:cubicBezTo>
                    <a:pt x="15" y="2"/>
                    <a:pt x="15" y="2"/>
                    <a:pt x="15" y="2"/>
                  </a:cubicBezTo>
                  <a:cubicBezTo>
                    <a:pt x="16" y="2"/>
                    <a:pt x="17" y="3"/>
                    <a:pt x="18" y="3"/>
                  </a:cubicBezTo>
                  <a:cubicBezTo>
                    <a:pt x="20" y="2"/>
                    <a:pt x="20" y="2"/>
                    <a:pt x="20" y="2"/>
                  </a:cubicBezTo>
                  <a:cubicBezTo>
                    <a:pt x="23" y="5"/>
                    <a:pt x="23" y="5"/>
                    <a:pt x="23" y="5"/>
                  </a:cubicBezTo>
                  <a:cubicBezTo>
                    <a:pt x="22" y="7"/>
                    <a:pt x="22" y="7"/>
                    <a:pt x="22" y="7"/>
                  </a:cubicBezTo>
                  <a:cubicBezTo>
                    <a:pt x="23" y="8"/>
                    <a:pt x="24" y="9"/>
                    <a:pt x="24" y="10"/>
                  </a:cubicBezTo>
                  <a:cubicBezTo>
                    <a:pt x="26" y="10"/>
                    <a:pt x="26" y="10"/>
                    <a:pt x="26" y="10"/>
                  </a:cubicBezTo>
                  <a:cubicBezTo>
                    <a:pt x="26" y="15"/>
                    <a:pt x="26" y="15"/>
                    <a:pt x="26" y="15"/>
                  </a:cubicBezTo>
                  <a:cubicBezTo>
                    <a:pt x="24" y="15"/>
                    <a:pt x="24" y="15"/>
                    <a:pt x="24" y="15"/>
                  </a:cubicBezTo>
                  <a:cubicBezTo>
                    <a:pt x="24" y="16"/>
                    <a:pt x="24" y="18"/>
                    <a:pt x="23" y="19"/>
                  </a:cubicBezTo>
                  <a:close/>
                  <a:moveTo>
                    <a:pt x="13" y="27"/>
                  </a:moveTo>
                  <a:cubicBezTo>
                    <a:pt x="12" y="27"/>
                    <a:pt x="12" y="27"/>
                    <a:pt x="12" y="27"/>
                  </a:cubicBezTo>
                  <a:cubicBezTo>
                    <a:pt x="12" y="25"/>
                    <a:pt x="12" y="25"/>
                    <a:pt x="12" y="25"/>
                  </a:cubicBezTo>
                  <a:cubicBezTo>
                    <a:pt x="10" y="25"/>
                    <a:pt x="9" y="24"/>
                    <a:pt x="8" y="24"/>
                  </a:cubicBezTo>
                  <a:cubicBezTo>
                    <a:pt x="7" y="25"/>
                    <a:pt x="7" y="25"/>
                    <a:pt x="7" y="25"/>
                  </a:cubicBezTo>
                  <a:cubicBezTo>
                    <a:pt x="3" y="22"/>
                    <a:pt x="3" y="22"/>
                    <a:pt x="3" y="22"/>
                  </a:cubicBezTo>
                  <a:cubicBezTo>
                    <a:pt x="4" y="20"/>
                    <a:pt x="4" y="20"/>
                    <a:pt x="4" y="20"/>
                  </a:cubicBezTo>
                  <a:cubicBezTo>
                    <a:pt x="3" y="19"/>
                    <a:pt x="3" y="18"/>
                    <a:pt x="2" y="17"/>
                  </a:cubicBezTo>
                  <a:cubicBezTo>
                    <a:pt x="0" y="17"/>
                    <a:pt x="0" y="17"/>
                    <a:pt x="0" y="17"/>
                  </a:cubicBezTo>
                  <a:cubicBezTo>
                    <a:pt x="0" y="12"/>
                    <a:pt x="0" y="12"/>
                    <a:pt x="0" y="12"/>
                  </a:cubicBezTo>
                  <a:cubicBezTo>
                    <a:pt x="2" y="12"/>
                    <a:pt x="2" y="12"/>
                    <a:pt x="2" y="12"/>
                  </a:cubicBezTo>
                  <a:cubicBezTo>
                    <a:pt x="2" y="11"/>
                    <a:pt x="2" y="9"/>
                    <a:pt x="3" y="8"/>
                  </a:cubicBezTo>
                  <a:cubicBezTo>
                    <a:pt x="2" y="7"/>
                    <a:pt x="2" y="7"/>
                    <a:pt x="2" y="7"/>
                  </a:cubicBezTo>
                  <a:cubicBezTo>
                    <a:pt x="5" y="3"/>
                    <a:pt x="5" y="3"/>
                    <a:pt x="5" y="3"/>
                  </a:cubicBezTo>
                  <a:cubicBezTo>
                    <a:pt x="6" y="4"/>
                    <a:pt x="6" y="4"/>
                    <a:pt x="6" y="4"/>
                  </a:cubicBezTo>
                  <a:cubicBezTo>
                    <a:pt x="7" y="4"/>
                    <a:pt x="8" y="3"/>
                    <a:pt x="10" y="3"/>
                  </a:cubicBezTo>
                  <a:cubicBezTo>
                    <a:pt x="10" y="1"/>
                    <a:pt x="10" y="1"/>
                    <a:pt x="10" y="1"/>
                  </a:cubicBezTo>
                  <a:cubicBezTo>
                    <a:pt x="13" y="0"/>
                    <a:pt x="13" y="0"/>
                    <a:pt x="13" y="0"/>
                  </a:cubicBezTo>
                  <a:cubicBezTo>
                    <a:pt x="13" y="6"/>
                    <a:pt x="13" y="6"/>
                    <a:pt x="13" y="6"/>
                  </a:cubicBezTo>
                  <a:cubicBezTo>
                    <a:pt x="11" y="6"/>
                    <a:pt x="9" y="7"/>
                    <a:pt x="7" y="9"/>
                  </a:cubicBezTo>
                  <a:cubicBezTo>
                    <a:pt x="5" y="12"/>
                    <a:pt x="5" y="17"/>
                    <a:pt x="8" y="19"/>
                  </a:cubicBezTo>
                  <a:cubicBezTo>
                    <a:pt x="9" y="20"/>
                    <a:pt x="10" y="20"/>
                    <a:pt x="11" y="21"/>
                  </a:cubicBezTo>
                  <a:cubicBezTo>
                    <a:pt x="12" y="21"/>
                    <a:pt x="12" y="21"/>
                    <a:pt x="13" y="21"/>
                  </a:cubicBezTo>
                  <a:lnTo>
                    <a:pt x="13" y="27"/>
                  </a:lnTo>
                  <a:close/>
                </a:path>
              </a:pathLst>
            </a:custGeom>
            <a:solidFill>
              <a:schemeClr val="bg1">
                <a:lumMod val="95000"/>
              </a:schemeClr>
            </a:solidFill>
            <a:ln>
              <a:noFill/>
            </a:ln>
          </p:spPr>
          <p:txBody>
            <a:bodyPr anchor="ctr"/>
            <a:lstStyle/>
            <a:p>
              <a:pPr algn="ctr"/>
              <a:endParaRPr/>
            </a:p>
          </p:txBody>
        </p:sp>
        <p:sp>
          <p:nvSpPr>
            <p:cNvPr id="599" name="iṥḷîďê">
              <a:extLst>
                <a:ext uri="{FF2B5EF4-FFF2-40B4-BE49-F238E27FC236}">
                  <a16:creationId xmlns:a16="http://schemas.microsoft.com/office/drawing/2014/main" id="{51B65749-44F5-45A9-96F8-85F6A2600442}"/>
                </a:ext>
              </a:extLst>
            </p:cNvPr>
            <p:cNvSpPr/>
            <p:nvPr/>
          </p:nvSpPr>
          <p:spPr bwMode="auto">
            <a:xfrm>
              <a:off x="9358090" y="2029614"/>
              <a:ext cx="177080" cy="131229"/>
            </a:xfrm>
            <a:custGeom>
              <a:avLst/>
              <a:gdLst>
                <a:gd name="T0" fmla="*/ 16 w 31"/>
                <a:gd name="T1" fmla="*/ 0 h 23"/>
                <a:gd name="T2" fmla="*/ 0 w 31"/>
                <a:gd name="T3" fmla="*/ 15 h 23"/>
                <a:gd name="T4" fmla="*/ 2 w 31"/>
                <a:gd name="T5" fmla="*/ 23 h 23"/>
                <a:gd name="T6" fmla="*/ 2 w 31"/>
                <a:gd name="T7" fmla="*/ 19 h 23"/>
                <a:gd name="T8" fmla="*/ 3 w 31"/>
                <a:gd name="T9" fmla="*/ 17 h 23"/>
                <a:gd name="T10" fmla="*/ 3 w 31"/>
                <a:gd name="T11" fmla="*/ 15 h 23"/>
                <a:gd name="T12" fmla="*/ 16 w 31"/>
                <a:gd name="T13" fmla="*/ 3 h 23"/>
                <a:gd name="T14" fmla="*/ 28 w 31"/>
                <a:gd name="T15" fmla="*/ 15 h 23"/>
                <a:gd name="T16" fmla="*/ 28 w 31"/>
                <a:gd name="T17" fmla="*/ 17 h 23"/>
                <a:gd name="T18" fmla="*/ 29 w 31"/>
                <a:gd name="T19" fmla="*/ 19 h 23"/>
                <a:gd name="T20" fmla="*/ 29 w 31"/>
                <a:gd name="T21" fmla="*/ 23 h 23"/>
                <a:gd name="T22" fmla="*/ 31 w 31"/>
                <a:gd name="T23" fmla="*/ 15 h 23"/>
                <a:gd name="T24" fmla="*/ 16 w 3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3">
                  <a:moveTo>
                    <a:pt x="16" y="0"/>
                  </a:moveTo>
                  <a:cubicBezTo>
                    <a:pt x="7" y="0"/>
                    <a:pt x="0" y="7"/>
                    <a:pt x="0" y="15"/>
                  </a:cubicBezTo>
                  <a:cubicBezTo>
                    <a:pt x="0" y="18"/>
                    <a:pt x="1" y="21"/>
                    <a:pt x="2" y="23"/>
                  </a:cubicBezTo>
                  <a:cubicBezTo>
                    <a:pt x="2" y="19"/>
                    <a:pt x="2" y="19"/>
                    <a:pt x="2" y="19"/>
                  </a:cubicBezTo>
                  <a:cubicBezTo>
                    <a:pt x="2" y="18"/>
                    <a:pt x="3" y="17"/>
                    <a:pt x="3" y="17"/>
                  </a:cubicBezTo>
                  <a:cubicBezTo>
                    <a:pt x="3" y="16"/>
                    <a:pt x="3" y="16"/>
                    <a:pt x="3" y="15"/>
                  </a:cubicBezTo>
                  <a:cubicBezTo>
                    <a:pt x="3" y="8"/>
                    <a:pt x="9" y="3"/>
                    <a:pt x="16" y="3"/>
                  </a:cubicBezTo>
                  <a:cubicBezTo>
                    <a:pt x="23" y="3"/>
                    <a:pt x="28" y="8"/>
                    <a:pt x="28" y="15"/>
                  </a:cubicBezTo>
                  <a:cubicBezTo>
                    <a:pt x="28" y="16"/>
                    <a:pt x="28" y="16"/>
                    <a:pt x="28" y="17"/>
                  </a:cubicBezTo>
                  <a:cubicBezTo>
                    <a:pt x="29" y="17"/>
                    <a:pt x="29" y="18"/>
                    <a:pt x="29" y="19"/>
                  </a:cubicBezTo>
                  <a:cubicBezTo>
                    <a:pt x="29" y="23"/>
                    <a:pt x="29" y="23"/>
                    <a:pt x="29" y="23"/>
                  </a:cubicBezTo>
                  <a:cubicBezTo>
                    <a:pt x="30" y="21"/>
                    <a:pt x="31" y="18"/>
                    <a:pt x="31" y="15"/>
                  </a:cubicBezTo>
                  <a:cubicBezTo>
                    <a:pt x="31" y="7"/>
                    <a:pt x="24" y="0"/>
                    <a:pt x="16" y="0"/>
                  </a:cubicBezTo>
                  <a:close/>
                </a:path>
              </a:pathLst>
            </a:custGeom>
            <a:solidFill>
              <a:schemeClr val="bg1">
                <a:lumMod val="95000"/>
              </a:schemeClr>
            </a:solidFill>
            <a:ln>
              <a:noFill/>
            </a:ln>
          </p:spPr>
          <p:txBody>
            <a:bodyPr anchor="ctr"/>
            <a:lstStyle/>
            <a:p>
              <a:pPr algn="ctr"/>
              <a:endParaRPr/>
            </a:p>
          </p:txBody>
        </p:sp>
        <p:sp>
          <p:nvSpPr>
            <p:cNvPr id="600" name="íṧ1ídé">
              <a:extLst>
                <a:ext uri="{FF2B5EF4-FFF2-40B4-BE49-F238E27FC236}">
                  <a16:creationId xmlns:a16="http://schemas.microsoft.com/office/drawing/2014/main" id="{3152572F-2B2F-46BC-997C-97F61DB150E0}"/>
                </a:ext>
              </a:extLst>
            </p:cNvPr>
            <p:cNvSpPr/>
            <p:nvPr/>
          </p:nvSpPr>
          <p:spPr bwMode="auto">
            <a:xfrm>
              <a:off x="9375483" y="2121317"/>
              <a:ext cx="39526" cy="67986"/>
            </a:xfrm>
            <a:custGeom>
              <a:avLst/>
              <a:gdLst>
                <a:gd name="T0" fmla="*/ 0 w 7"/>
                <a:gd name="T1" fmla="*/ 2 h 12"/>
                <a:gd name="T2" fmla="*/ 0 w 7"/>
                <a:gd name="T3" fmla="*/ 3 h 12"/>
                <a:gd name="T4" fmla="*/ 0 w 7"/>
                <a:gd name="T5" fmla="*/ 7 h 12"/>
                <a:gd name="T6" fmla="*/ 0 w 7"/>
                <a:gd name="T7" fmla="*/ 8 h 12"/>
                <a:gd name="T8" fmla="*/ 5 w 7"/>
                <a:gd name="T9" fmla="*/ 12 h 12"/>
                <a:gd name="T10" fmla="*/ 7 w 7"/>
                <a:gd name="T11" fmla="*/ 12 h 12"/>
                <a:gd name="T12" fmla="*/ 7 w 7"/>
                <a:gd name="T13" fmla="*/ 0 h 12"/>
                <a:gd name="T14" fmla="*/ 5 w 7"/>
                <a:gd name="T15" fmla="*/ 0 h 12"/>
                <a:gd name="T16" fmla="*/ 0 w 7"/>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2"/>
                  </a:moveTo>
                  <a:cubicBezTo>
                    <a:pt x="0" y="2"/>
                    <a:pt x="0" y="2"/>
                    <a:pt x="0" y="3"/>
                  </a:cubicBezTo>
                  <a:cubicBezTo>
                    <a:pt x="0" y="7"/>
                    <a:pt x="0" y="7"/>
                    <a:pt x="0" y="7"/>
                  </a:cubicBezTo>
                  <a:cubicBezTo>
                    <a:pt x="0" y="8"/>
                    <a:pt x="0" y="8"/>
                    <a:pt x="0" y="8"/>
                  </a:cubicBezTo>
                  <a:cubicBezTo>
                    <a:pt x="0" y="10"/>
                    <a:pt x="2" y="12"/>
                    <a:pt x="5" y="12"/>
                  </a:cubicBezTo>
                  <a:cubicBezTo>
                    <a:pt x="7" y="12"/>
                    <a:pt x="7" y="12"/>
                    <a:pt x="7" y="12"/>
                  </a:cubicBezTo>
                  <a:cubicBezTo>
                    <a:pt x="7" y="0"/>
                    <a:pt x="7" y="0"/>
                    <a:pt x="7" y="0"/>
                  </a:cubicBezTo>
                  <a:cubicBezTo>
                    <a:pt x="5" y="0"/>
                    <a:pt x="5" y="0"/>
                    <a:pt x="5" y="0"/>
                  </a:cubicBezTo>
                  <a:cubicBezTo>
                    <a:pt x="3" y="0"/>
                    <a:pt x="1" y="1"/>
                    <a:pt x="0" y="2"/>
                  </a:cubicBezTo>
                  <a:close/>
                </a:path>
              </a:pathLst>
            </a:custGeom>
            <a:solidFill>
              <a:schemeClr val="bg1">
                <a:lumMod val="95000"/>
              </a:schemeClr>
            </a:solidFill>
            <a:ln>
              <a:noFill/>
            </a:ln>
          </p:spPr>
          <p:txBody>
            <a:bodyPr anchor="ctr"/>
            <a:lstStyle/>
            <a:p>
              <a:pPr algn="ctr"/>
              <a:endParaRPr/>
            </a:p>
          </p:txBody>
        </p:sp>
        <p:sp>
          <p:nvSpPr>
            <p:cNvPr id="601" name="ïşľîdé">
              <a:extLst>
                <a:ext uri="{FF2B5EF4-FFF2-40B4-BE49-F238E27FC236}">
                  <a16:creationId xmlns:a16="http://schemas.microsoft.com/office/drawing/2014/main" id="{859AB142-180F-41BC-8A65-A26598055731}"/>
                </a:ext>
              </a:extLst>
            </p:cNvPr>
            <p:cNvSpPr/>
            <p:nvPr/>
          </p:nvSpPr>
          <p:spPr bwMode="auto">
            <a:xfrm>
              <a:off x="9478253" y="2121317"/>
              <a:ext cx="39526" cy="67986"/>
            </a:xfrm>
            <a:custGeom>
              <a:avLst/>
              <a:gdLst>
                <a:gd name="T0" fmla="*/ 7 w 7"/>
                <a:gd name="T1" fmla="*/ 8 h 12"/>
                <a:gd name="T2" fmla="*/ 7 w 7"/>
                <a:gd name="T3" fmla="*/ 7 h 12"/>
                <a:gd name="T4" fmla="*/ 7 w 7"/>
                <a:gd name="T5" fmla="*/ 3 h 12"/>
                <a:gd name="T6" fmla="*/ 7 w 7"/>
                <a:gd name="T7" fmla="*/ 2 h 12"/>
                <a:gd name="T8" fmla="*/ 2 w 7"/>
                <a:gd name="T9" fmla="*/ 0 h 12"/>
                <a:gd name="T10" fmla="*/ 0 w 7"/>
                <a:gd name="T11" fmla="*/ 0 h 12"/>
                <a:gd name="T12" fmla="*/ 0 w 7"/>
                <a:gd name="T13" fmla="*/ 12 h 12"/>
                <a:gd name="T14" fmla="*/ 2 w 7"/>
                <a:gd name="T15" fmla="*/ 12 h 12"/>
                <a:gd name="T16" fmla="*/ 7 w 7"/>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8"/>
                  </a:moveTo>
                  <a:cubicBezTo>
                    <a:pt x="7" y="7"/>
                    <a:pt x="7" y="7"/>
                    <a:pt x="7" y="7"/>
                  </a:cubicBezTo>
                  <a:cubicBezTo>
                    <a:pt x="7" y="3"/>
                    <a:pt x="7" y="3"/>
                    <a:pt x="7" y="3"/>
                  </a:cubicBezTo>
                  <a:cubicBezTo>
                    <a:pt x="7" y="3"/>
                    <a:pt x="7" y="2"/>
                    <a:pt x="7" y="2"/>
                  </a:cubicBezTo>
                  <a:cubicBezTo>
                    <a:pt x="7" y="1"/>
                    <a:pt x="5" y="0"/>
                    <a:pt x="2" y="0"/>
                  </a:cubicBezTo>
                  <a:cubicBezTo>
                    <a:pt x="0" y="0"/>
                    <a:pt x="0" y="0"/>
                    <a:pt x="0" y="0"/>
                  </a:cubicBezTo>
                  <a:cubicBezTo>
                    <a:pt x="0" y="12"/>
                    <a:pt x="0" y="12"/>
                    <a:pt x="0" y="12"/>
                  </a:cubicBezTo>
                  <a:cubicBezTo>
                    <a:pt x="2" y="12"/>
                    <a:pt x="2" y="12"/>
                    <a:pt x="2" y="12"/>
                  </a:cubicBezTo>
                  <a:cubicBezTo>
                    <a:pt x="5" y="12"/>
                    <a:pt x="7" y="10"/>
                    <a:pt x="7" y="8"/>
                  </a:cubicBezTo>
                  <a:close/>
                </a:path>
              </a:pathLst>
            </a:custGeom>
            <a:solidFill>
              <a:schemeClr val="bg1">
                <a:lumMod val="95000"/>
              </a:schemeClr>
            </a:solidFill>
            <a:ln>
              <a:noFill/>
            </a:ln>
          </p:spPr>
          <p:txBody>
            <a:bodyPr anchor="ctr"/>
            <a:lstStyle/>
            <a:p>
              <a:pPr algn="ctr"/>
              <a:endParaRPr/>
            </a:p>
          </p:txBody>
        </p:sp>
        <p:sp>
          <p:nvSpPr>
            <p:cNvPr id="602" name="i$ľîďe">
              <a:extLst>
                <a:ext uri="{FF2B5EF4-FFF2-40B4-BE49-F238E27FC236}">
                  <a16:creationId xmlns:a16="http://schemas.microsoft.com/office/drawing/2014/main" id="{9821572A-C4CA-4E92-A758-70FFC9835961}"/>
                </a:ext>
              </a:extLst>
            </p:cNvPr>
            <p:cNvSpPr/>
            <p:nvPr/>
          </p:nvSpPr>
          <p:spPr bwMode="auto">
            <a:xfrm>
              <a:off x="10075898" y="4154575"/>
              <a:ext cx="240323" cy="177080"/>
            </a:xfrm>
            <a:custGeom>
              <a:avLst/>
              <a:gdLst>
                <a:gd name="T0" fmla="*/ 28 w 42"/>
                <a:gd name="T1" fmla="*/ 31 h 31"/>
                <a:gd name="T2" fmla="*/ 42 w 42"/>
                <a:gd name="T3" fmla="*/ 31 h 31"/>
                <a:gd name="T4" fmla="*/ 42 w 42"/>
                <a:gd name="T5" fmla="*/ 0 h 31"/>
                <a:gd name="T6" fmla="*/ 28 w 42"/>
                <a:gd name="T7" fmla="*/ 0 h 31"/>
                <a:gd name="T8" fmla="*/ 28 w 42"/>
                <a:gd name="T9" fmla="*/ 13 h 31"/>
                <a:gd name="T10" fmla="*/ 38 w 42"/>
                <a:gd name="T11" fmla="*/ 27 h 31"/>
                <a:gd name="T12" fmla="*/ 28 w 42"/>
                <a:gd name="T13" fmla="*/ 27 h 31"/>
                <a:gd name="T14" fmla="*/ 28 w 42"/>
                <a:gd name="T15" fmla="*/ 31 h 31"/>
                <a:gd name="T16" fmla="*/ 19 w 42"/>
                <a:gd name="T17" fmla="*/ 31 h 31"/>
                <a:gd name="T18" fmla="*/ 28 w 42"/>
                <a:gd name="T19" fmla="*/ 31 h 31"/>
                <a:gd name="T20" fmla="*/ 28 w 42"/>
                <a:gd name="T21" fmla="*/ 27 h 31"/>
                <a:gd name="T22" fmla="*/ 22 w 42"/>
                <a:gd name="T23" fmla="*/ 27 h 31"/>
                <a:gd name="T24" fmla="*/ 21 w 42"/>
                <a:gd name="T25" fmla="*/ 26 h 31"/>
                <a:gd name="T26" fmla="*/ 19 w 42"/>
                <a:gd name="T27" fmla="*/ 23 h 31"/>
                <a:gd name="T28" fmla="*/ 19 w 42"/>
                <a:gd name="T29" fmla="*/ 25 h 31"/>
                <a:gd name="T30" fmla="*/ 20 w 42"/>
                <a:gd name="T31" fmla="*/ 27 h 31"/>
                <a:gd name="T32" fmla="*/ 19 w 42"/>
                <a:gd name="T33" fmla="*/ 27 h 31"/>
                <a:gd name="T34" fmla="*/ 19 w 42"/>
                <a:gd name="T35" fmla="*/ 31 h 31"/>
                <a:gd name="T36" fmla="*/ 28 w 42"/>
                <a:gd name="T37" fmla="*/ 0 h 31"/>
                <a:gd name="T38" fmla="*/ 19 w 42"/>
                <a:gd name="T39" fmla="*/ 0 h 31"/>
                <a:gd name="T40" fmla="*/ 19 w 42"/>
                <a:gd name="T41" fmla="*/ 20 h 31"/>
                <a:gd name="T42" fmla="*/ 26 w 42"/>
                <a:gd name="T43" fmla="*/ 10 h 31"/>
                <a:gd name="T44" fmla="*/ 26 w 42"/>
                <a:gd name="T45" fmla="*/ 10 h 31"/>
                <a:gd name="T46" fmla="*/ 28 w 42"/>
                <a:gd name="T47" fmla="*/ 13 h 31"/>
                <a:gd name="T48" fmla="*/ 28 w 42"/>
                <a:gd name="T49" fmla="*/ 0 h 31"/>
                <a:gd name="T50" fmla="*/ 12 w 42"/>
                <a:gd name="T51" fmla="*/ 31 h 31"/>
                <a:gd name="T52" fmla="*/ 19 w 42"/>
                <a:gd name="T53" fmla="*/ 31 h 31"/>
                <a:gd name="T54" fmla="*/ 19 w 42"/>
                <a:gd name="T55" fmla="*/ 27 h 31"/>
                <a:gd name="T56" fmla="*/ 14 w 42"/>
                <a:gd name="T57" fmla="*/ 27 h 31"/>
                <a:gd name="T58" fmla="*/ 12 w 42"/>
                <a:gd name="T59" fmla="*/ 27 h 31"/>
                <a:gd name="T60" fmla="*/ 12 w 42"/>
                <a:gd name="T61" fmla="*/ 31 h 31"/>
                <a:gd name="T62" fmla="*/ 19 w 42"/>
                <a:gd name="T63" fmla="*/ 0 h 31"/>
                <a:gd name="T64" fmla="*/ 12 w 42"/>
                <a:gd name="T65" fmla="*/ 0 h 31"/>
                <a:gd name="T66" fmla="*/ 12 w 42"/>
                <a:gd name="T67" fmla="*/ 6 h 31"/>
                <a:gd name="T68" fmla="*/ 13 w 42"/>
                <a:gd name="T69" fmla="*/ 8 h 31"/>
                <a:gd name="T70" fmla="*/ 12 w 42"/>
                <a:gd name="T71" fmla="*/ 10 h 31"/>
                <a:gd name="T72" fmla="*/ 12 w 42"/>
                <a:gd name="T73" fmla="*/ 16 h 31"/>
                <a:gd name="T74" fmla="*/ 12 w 42"/>
                <a:gd name="T75" fmla="*/ 16 h 31"/>
                <a:gd name="T76" fmla="*/ 17 w 42"/>
                <a:gd name="T77" fmla="*/ 23 h 31"/>
                <a:gd name="T78" fmla="*/ 19 w 42"/>
                <a:gd name="T79" fmla="*/ 25 h 31"/>
                <a:gd name="T80" fmla="*/ 19 w 42"/>
                <a:gd name="T81" fmla="*/ 23 h 31"/>
                <a:gd name="T82" fmla="*/ 18 w 42"/>
                <a:gd name="T83" fmla="*/ 22 h 31"/>
                <a:gd name="T84" fmla="*/ 19 w 42"/>
                <a:gd name="T85" fmla="*/ 20 h 31"/>
                <a:gd name="T86" fmla="*/ 19 w 42"/>
                <a:gd name="T87" fmla="*/ 0 h 31"/>
                <a:gd name="T88" fmla="*/ 0 w 42"/>
                <a:gd name="T89" fmla="*/ 31 h 31"/>
                <a:gd name="T90" fmla="*/ 12 w 42"/>
                <a:gd name="T91" fmla="*/ 31 h 31"/>
                <a:gd name="T92" fmla="*/ 12 w 42"/>
                <a:gd name="T93" fmla="*/ 27 h 31"/>
                <a:gd name="T94" fmla="*/ 4 w 42"/>
                <a:gd name="T95" fmla="*/ 27 h 31"/>
                <a:gd name="T96" fmla="*/ 4 w 42"/>
                <a:gd name="T97" fmla="*/ 27 h 31"/>
                <a:gd name="T98" fmla="*/ 12 w 42"/>
                <a:gd name="T99" fmla="*/ 16 h 31"/>
                <a:gd name="T100" fmla="*/ 12 w 42"/>
                <a:gd name="T101" fmla="*/ 10 h 31"/>
                <a:gd name="T102" fmla="*/ 10 w 42"/>
                <a:gd name="T103" fmla="*/ 11 h 31"/>
                <a:gd name="T104" fmla="*/ 6 w 42"/>
                <a:gd name="T105" fmla="*/ 8 h 31"/>
                <a:gd name="T106" fmla="*/ 10 w 42"/>
                <a:gd name="T107" fmla="*/ 4 h 31"/>
                <a:gd name="T108" fmla="*/ 10 w 42"/>
                <a:gd name="T109" fmla="*/ 4 h 31"/>
                <a:gd name="T110" fmla="*/ 12 w 42"/>
                <a:gd name="T111" fmla="*/ 6 h 31"/>
                <a:gd name="T112" fmla="*/ 12 w 42"/>
                <a:gd name="T113" fmla="*/ 0 h 31"/>
                <a:gd name="T114" fmla="*/ 0 w 42"/>
                <a:gd name="T115" fmla="*/ 0 h 31"/>
                <a:gd name="T116" fmla="*/ 0 w 42"/>
                <a:gd name="T1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 h="31">
                  <a:moveTo>
                    <a:pt x="28" y="31"/>
                  </a:moveTo>
                  <a:cubicBezTo>
                    <a:pt x="42" y="31"/>
                    <a:pt x="42" y="31"/>
                    <a:pt x="42" y="31"/>
                  </a:cubicBezTo>
                  <a:cubicBezTo>
                    <a:pt x="42" y="0"/>
                    <a:pt x="42" y="0"/>
                    <a:pt x="42" y="0"/>
                  </a:cubicBezTo>
                  <a:cubicBezTo>
                    <a:pt x="28" y="0"/>
                    <a:pt x="28" y="0"/>
                    <a:pt x="28" y="0"/>
                  </a:cubicBezTo>
                  <a:cubicBezTo>
                    <a:pt x="28" y="13"/>
                    <a:pt x="28" y="13"/>
                    <a:pt x="28" y="13"/>
                  </a:cubicBezTo>
                  <a:cubicBezTo>
                    <a:pt x="38" y="27"/>
                    <a:pt x="38" y="27"/>
                    <a:pt x="38" y="27"/>
                  </a:cubicBezTo>
                  <a:cubicBezTo>
                    <a:pt x="28" y="27"/>
                    <a:pt x="28" y="27"/>
                    <a:pt x="28" y="27"/>
                  </a:cubicBezTo>
                  <a:lnTo>
                    <a:pt x="28" y="31"/>
                  </a:lnTo>
                  <a:close/>
                  <a:moveTo>
                    <a:pt x="19" y="31"/>
                  </a:moveTo>
                  <a:cubicBezTo>
                    <a:pt x="28" y="31"/>
                    <a:pt x="28" y="31"/>
                    <a:pt x="28" y="31"/>
                  </a:cubicBezTo>
                  <a:cubicBezTo>
                    <a:pt x="28" y="27"/>
                    <a:pt x="28" y="27"/>
                    <a:pt x="28" y="27"/>
                  </a:cubicBezTo>
                  <a:cubicBezTo>
                    <a:pt x="22" y="27"/>
                    <a:pt x="22" y="27"/>
                    <a:pt x="22" y="27"/>
                  </a:cubicBezTo>
                  <a:cubicBezTo>
                    <a:pt x="21" y="26"/>
                    <a:pt x="21" y="26"/>
                    <a:pt x="21" y="26"/>
                  </a:cubicBezTo>
                  <a:cubicBezTo>
                    <a:pt x="19" y="23"/>
                    <a:pt x="19" y="23"/>
                    <a:pt x="19" y="23"/>
                  </a:cubicBezTo>
                  <a:cubicBezTo>
                    <a:pt x="19" y="25"/>
                    <a:pt x="19" y="25"/>
                    <a:pt x="19" y="25"/>
                  </a:cubicBezTo>
                  <a:cubicBezTo>
                    <a:pt x="20" y="27"/>
                    <a:pt x="20" y="27"/>
                    <a:pt x="20" y="27"/>
                  </a:cubicBezTo>
                  <a:cubicBezTo>
                    <a:pt x="19" y="27"/>
                    <a:pt x="19" y="27"/>
                    <a:pt x="19" y="27"/>
                  </a:cubicBezTo>
                  <a:cubicBezTo>
                    <a:pt x="19" y="31"/>
                    <a:pt x="19" y="31"/>
                    <a:pt x="19" y="31"/>
                  </a:cubicBezTo>
                  <a:close/>
                  <a:moveTo>
                    <a:pt x="28" y="0"/>
                  </a:moveTo>
                  <a:cubicBezTo>
                    <a:pt x="19" y="0"/>
                    <a:pt x="19" y="0"/>
                    <a:pt x="19" y="0"/>
                  </a:cubicBezTo>
                  <a:cubicBezTo>
                    <a:pt x="19" y="20"/>
                    <a:pt x="19" y="20"/>
                    <a:pt x="19" y="20"/>
                  </a:cubicBezTo>
                  <a:cubicBezTo>
                    <a:pt x="26" y="10"/>
                    <a:pt x="26" y="10"/>
                    <a:pt x="26" y="10"/>
                  </a:cubicBezTo>
                  <a:cubicBezTo>
                    <a:pt x="26" y="10"/>
                    <a:pt x="26" y="10"/>
                    <a:pt x="26" y="10"/>
                  </a:cubicBezTo>
                  <a:cubicBezTo>
                    <a:pt x="28" y="13"/>
                    <a:pt x="28" y="13"/>
                    <a:pt x="28" y="13"/>
                  </a:cubicBezTo>
                  <a:lnTo>
                    <a:pt x="28" y="0"/>
                  </a:lnTo>
                  <a:close/>
                  <a:moveTo>
                    <a:pt x="12" y="31"/>
                  </a:moveTo>
                  <a:cubicBezTo>
                    <a:pt x="19" y="31"/>
                    <a:pt x="19" y="31"/>
                    <a:pt x="19" y="31"/>
                  </a:cubicBezTo>
                  <a:cubicBezTo>
                    <a:pt x="19" y="27"/>
                    <a:pt x="19" y="27"/>
                    <a:pt x="19" y="27"/>
                  </a:cubicBezTo>
                  <a:cubicBezTo>
                    <a:pt x="14" y="27"/>
                    <a:pt x="14" y="27"/>
                    <a:pt x="14" y="27"/>
                  </a:cubicBezTo>
                  <a:cubicBezTo>
                    <a:pt x="12" y="27"/>
                    <a:pt x="12" y="27"/>
                    <a:pt x="12" y="27"/>
                  </a:cubicBezTo>
                  <a:cubicBezTo>
                    <a:pt x="12" y="31"/>
                    <a:pt x="12" y="31"/>
                    <a:pt x="12" y="31"/>
                  </a:cubicBezTo>
                  <a:close/>
                  <a:moveTo>
                    <a:pt x="19" y="0"/>
                  </a:moveTo>
                  <a:cubicBezTo>
                    <a:pt x="12" y="0"/>
                    <a:pt x="12" y="0"/>
                    <a:pt x="12" y="0"/>
                  </a:cubicBezTo>
                  <a:cubicBezTo>
                    <a:pt x="12" y="6"/>
                    <a:pt x="12" y="6"/>
                    <a:pt x="12" y="6"/>
                  </a:cubicBezTo>
                  <a:cubicBezTo>
                    <a:pt x="13" y="6"/>
                    <a:pt x="13" y="7"/>
                    <a:pt x="13" y="8"/>
                  </a:cubicBezTo>
                  <a:cubicBezTo>
                    <a:pt x="13" y="8"/>
                    <a:pt x="13" y="9"/>
                    <a:pt x="12" y="10"/>
                  </a:cubicBezTo>
                  <a:cubicBezTo>
                    <a:pt x="12" y="16"/>
                    <a:pt x="12" y="16"/>
                    <a:pt x="12" y="16"/>
                  </a:cubicBezTo>
                  <a:cubicBezTo>
                    <a:pt x="12" y="16"/>
                    <a:pt x="12" y="16"/>
                    <a:pt x="12" y="16"/>
                  </a:cubicBezTo>
                  <a:cubicBezTo>
                    <a:pt x="17" y="23"/>
                    <a:pt x="17" y="23"/>
                    <a:pt x="17" y="23"/>
                  </a:cubicBezTo>
                  <a:cubicBezTo>
                    <a:pt x="19" y="25"/>
                    <a:pt x="19" y="25"/>
                    <a:pt x="19" y="25"/>
                  </a:cubicBezTo>
                  <a:cubicBezTo>
                    <a:pt x="19" y="23"/>
                    <a:pt x="19" y="23"/>
                    <a:pt x="19" y="23"/>
                  </a:cubicBezTo>
                  <a:cubicBezTo>
                    <a:pt x="18" y="22"/>
                    <a:pt x="18" y="22"/>
                    <a:pt x="18" y="22"/>
                  </a:cubicBezTo>
                  <a:cubicBezTo>
                    <a:pt x="19" y="20"/>
                    <a:pt x="19" y="20"/>
                    <a:pt x="19" y="20"/>
                  </a:cubicBezTo>
                  <a:lnTo>
                    <a:pt x="19" y="0"/>
                  </a:lnTo>
                  <a:close/>
                  <a:moveTo>
                    <a:pt x="0" y="31"/>
                  </a:moveTo>
                  <a:cubicBezTo>
                    <a:pt x="12" y="31"/>
                    <a:pt x="12" y="31"/>
                    <a:pt x="12" y="31"/>
                  </a:cubicBezTo>
                  <a:cubicBezTo>
                    <a:pt x="12" y="27"/>
                    <a:pt x="12" y="27"/>
                    <a:pt x="12" y="27"/>
                  </a:cubicBezTo>
                  <a:cubicBezTo>
                    <a:pt x="4" y="27"/>
                    <a:pt x="4" y="27"/>
                    <a:pt x="4" y="27"/>
                  </a:cubicBezTo>
                  <a:cubicBezTo>
                    <a:pt x="4" y="27"/>
                    <a:pt x="4" y="27"/>
                    <a:pt x="4" y="27"/>
                  </a:cubicBezTo>
                  <a:cubicBezTo>
                    <a:pt x="12" y="16"/>
                    <a:pt x="12" y="16"/>
                    <a:pt x="12" y="16"/>
                  </a:cubicBezTo>
                  <a:cubicBezTo>
                    <a:pt x="12" y="10"/>
                    <a:pt x="12" y="10"/>
                    <a:pt x="12" y="10"/>
                  </a:cubicBezTo>
                  <a:cubicBezTo>
                    <a:pt x="12" y="10"/>
                    <a:pt x="11" y="11"/>
                    <a:pt x="10" y="11"/>
                  </a:cubicBezTo>
                  <a:cubicBezTo>
                    <a:pt x="8" y="11"/>
                    <a:pt x="6" y="9"/>
                    <a:pt x="6" y="8"/>
                  </a:cubicBezTo>
                  <a:cubicBezTo>
                    <a:pt x="6" y="6"/>
                    <a:pt x="8" y="4"/>
                    <a:pt x="10" y="4"/>
                  </a:cubicBezTo>
                  <a:cubicBezTo>
                    <a:pt x="10" y="4"/>
                    <a:pt x="10" y="4"/>
                    <a:pt x="10" y="4"/>
                  </a:cubicBezTo>
                  <a:cubicBezTo>
                    <a:pt x="11" y="4"/>
                    <a:pt x="12" y="5"/>
                    <a:pt x="12" y="6"/>
                  </a:cubicBezTo>
                  <a:cubicBezTo>
                    <a:pt x="12" y="0"/>
                    <a:pt x="12" y="0"/>
                    <a:pt x="12" y="0"/>
                  </a:cubicBezTo>
                  <a:cubicBezTo>
                    <a:pt x="0" y="0"/>
                    <a:pt x="0" y="0"/>
                    <a:pt x="0" y="0"/>
                  </a:cubicBezTo>
                  <a:lnTo>
                    <a:pt x="0" y="31"/>
                  </a:lnTo>
                  <a:close/>
                </a:path>
              </a:pathLst>
            </a:custGeom>
            <a:solidFill>
              <a:schemeClr val="bg1">
                <a:lumMod val="95000"/>
              </a:schemeClr>
            </a:solidFill>
            <a:ln>
              <a:noFill/>
            </a:ln>
          </p:spPr>
          <p:txBody>
            <a:bodyPr anchor="ctr"/>
            <a:lstStyle/>
            <a:p>
              <a:pPr algn="ctr"/>
              <a:endParaRPr/>
            </a:p>
          </p:txBody>
        </p:sp>
        <p:sp>
          <p:nvSpPr>
            <p:cNvPr id="603" name="íṣľîḓe">
              <a:extLst>
                <a:ext uri="{FF2B5EF4-FFF2-40B4-BE49-F238E27FC236}">
                  <a16:creationId xmlns:a16="http://schemas.microsoft.com/office/drawing/2014/main" id="{AD13534D-0A99-4C4E-AB19-B497628D6FB1}"/>
                </a:ext>
              </a:extLst>
            </p:cNvPr>
            <p:cNvSpPr/>
            <p:nvPr/>
          </p:nvSpPr>
          <p:spPr bwMode="auto">
            <a:xfrm>
              <a:off x="9791304" y="2878650"/>
              <a:ext cx="120161" cy="148621"/>
            </a:xfrm>
            <a:custGeom>
              <a:avLst/>
              <a:gdLst>
                <a:gd name="T0" fmla="*/ 3 w 21"/>
                <a:gd name="T1" fmla="*/ 23 h 26"/>
                <a:gd name="T2" fmla="*/ 3 w 21"/>
                <a:gd name="T3" fmla="*/ 22 h 26"/>
                <a:gd name="T4" fmla="*/ 3 w 21"/>
                <a:gd name="T5" fmla="*/ 22 h 26"/>
                <a:gd name="T6" fmla="*/ 3 w 21"/>
                <a:gd name="T7" fmla="*/ 6 h 26"/>
                <a:gd name="T8" fmla="*/ 18 w 21"/>
                <a:gd name="T9" fmla="*/ 6 h 26"/>
                <a:gd name="T10" fmla="*/ 18 w 21"/>
                <a:gd name="T11" fmla="*/ 17 h 26"/>
                <a:gd name="T12" fmla="*/ 17 w 21"/>
                <a:gd name="T13" fmla="*/ 17 h 26"/>
                <a:gd name="T14" fmla="*/ 12 w 21"/>
                <a:gd name="T15" fmla="*/ 22 h 26"/>
                <a:gd name="T16" fmla="*/ 17 w 21"/>
                <a:gd name="T17" fmla="*/ 26 h 26"/>
                <a:gd name="T18" fmla="*/ 21 w 21"/>
                <a:gd name="T19" fmla="*/ 22 h 26"/>
                <a:gd name="T20" fmla="*/ 21 w 21"/>
                <a:gd name="T21" fmla="*/ 22 h 26"/>
                <a:gd name="T22" fmla="*/ 21 w 21"/>
                <a:gd name="T23" fmla="*/ 22 h 26"/>
                <a:gd name="T24" fmla="*/ 21 w 21"/>
                <a:gd name="T25" fmla="*/ 6 h 26"/>
                <a:gd name="T26" fmla="*/ 21 w 21"/>
                <a:gd name="T27" fmla="*/ 0 h 26"/>
                <a:gd name="T28" fmla="*/ 18 w 21"/>
                <a:gd name="T29" fmla="*/ 0 h 26"/>
                <a:gd name="T30" fmla="*/ 3 w 21"/>
                <a:gd name="T31" fmla="*/ 0 h 26"/>
                <a:gd name="T32" fmla="*/ 0 w 21"/>
                <a:gd name="T33" fmla="*/ 0 h 26"/>
                <a:gd name="T34" fmla="*/ 0 w 21"/>
                <a:gd name="T35" fmla="*/ 6 h 26"/>
                <a:gd name="T36" fmla="*/ 0 w 21"/>
                <a:gd name="T37" fmla="*/ 17 h 26"/>
                <a:gd name="T38" fmla="*/ 0 w 21"/>
                <a:gd name="T39" fmla="*/ 17 h 26"/>
                <a:gd name="T40" fmla="*/ 3 w 21"/>
                <a:gd name="T4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3" y="23"/>
                  </a:moveTo>
                  <a:cubicBezTo>
                    <a:pt x="3" y="22"/>
                    <a:pt x="3" y="22"/>
                    <a:pt x="3" y="22"/>
                  </a:cubicBezTo>
                  <a:cubicBezTo>
                    <a:pt x="3" y="22"/>
                    <a:pt x="3" y="22"/>
                    <a:pt x="3" y="22"/>
                  </a:cubicBezTo>
                  <a:cubicBezTo>
                    <a:pt x="3" y="6"/>
                    <a:pt x="3" y="6"/>
                    <a:pt x="3" y="6"/>
                  </a:cubicBezTo>
                  <a:cubicBezTo>
                    <a:pt x="18" y="6"/>
                    <a:pt x="18" y="6"/>
                    <a:pt x="18" y="6"/>
                  </a:cubicBezTo>
                  <a:cubicBezTo>
                    <a:pt x="18" y="17"/>
                    <a:pt x="18" y="17"/>
                    <a:pt x="18" y="17"/>
                  </a:cubicBezTo>
                  <a:cubicBezTo>
                    <a:pt x="18" y="17"/>
                    <a:pt x="17" y="17"/>
                    <a:pt x="17" y="17"/>
                  </a:cubicBezTo>
                  <a:cubicBezTo>
                    <a:pt x="14" y="17"/>
                    <a:pt x="12" y="19"/>
                    <a:pt x="12" y="22"/>
                  </a:cubicBezTo>
                  <a:cubicBezTo>
                    <a:pt x="12" y="24"/>
                    <a:pt x="14" y="26"/>
                    <a:pt x="17" y="26"/>
                  </a:cubicBezTo>
                  <a:cubicBezTo>
                    <a:pt x="19" y="26"/>
                    <a:pt x="21" y="24"/>
                    <a:pt x="21" y="22"/>
                  </a:cubicBezTo>
                  <a:cubicBezTo>
                    <a:pt x="21" y="22"/>
                    <a:pt x="21" y="22"/>
                    <a:pt x="21" y="22"/>
                  </a:cubicBezTo>
                  <a:cubicBezTo>
                    <a:pt x="21" y="22"/>
                    <a:pt x="21" y="22"/>
                    <a:pt x="21" y="22"/>
                  </a:cubicBezTo>
                  <a:cubicBezTo>
                    <a:pt x="21" y="6"/>
                    <a:pt x="21" y="6"/>
                    <a:pt x="21" y="6"/>
                  </a:cubicBezTo>
                  <a:cubicBezTo>
                    <a:pt x="21" y="0"/>
                    <a:pt x="21" y="0"/>
                    <a:pt x="21" y="0"/>
                  </a:cubicBezTo>
                  <a:cubicBezTo>
                    <a:pt x="18" y="0"/>
                    <a:pt x="18" y="0"/>
                    <a:pt x="18" y="0"/>
                  </a:cubicBezTo>
                  <a:cubicBezTo>
                    <a:pt x="3" y="0"/>
                    <a:pt x="3" y="0"/>
                    <a:pt x="3" y="0"/>
                  </a:cubicBezTo>
                  <a:cubicBezTo>
                    <a:pt x="0" y="0"/>
                    <a:pt x="0" y="0"/>
                    <a:pt x="0" y="0"/>
                  </a:cubicBezTo>
                  <a:cubicBezTo>
                    <a:pt x="0" y="6"/>
                    <a:pt x="0" y="6"/>
                    <a:pt x="0" y="6"/>
                  </a:cubicBezTo>
                  <a:cubicBezTo>
                    <a:pt x="0" y="17"/>
                    <a:pt x="0" y="17"/>
                    <a:pt x="0" y="17"/>
                  </a:cubicBezTo>
                  <a:cubicBezTo>
                    <a:pt x="0" y="17"/>
                    <a:pt x="0" y="17"/>
                    <a:pt x="0" y="17"/>
                  </a:cubicBezTo>
                  <a:cubicBezTo>
                    <a:pt x="1" y="19"/>
                    <a:pt x="2" y="21"/>
                    <a:pt x="3" y="23"/>
                  </a:cubicBezTo>
                  <a:close/>
                </a:path>
              </a:pathLst>
            </a:custGeom>
            <a:solidFill>
              <a:schemeClr val="bg1">
                <a:lumMod val="95000"/>
              </a:schemeClr>
            </a:solidFill>
            <a:ln>
              <a:noFill/>
            </a:ln>
          </p:spPr>
          <p:txBody>
            <a:bodyPr anchor="ctr"/>
            <a:lstStyle/>
            <a:p>
              <a:pPr algn="ctr"/>
              <a:endParaRPr/>
            </a:p>
          </p:txBody>
        </p:sp>
        <p:sp>
          <p:nvSpPr>
            <p:cNvPr id="604" name="îS1idè">
              <a:extLst>
                <a:ext uri="{FF2B5EF4-FFF2-40B4-BE49-F238E27FC236}">
                  <a16:creationId xmlns:a16="http://schemas.microsoft.com/office/drawing/2014/main" id="{CA727531-A63E-4E4F-A476-CF0FC9C79FEA}"/>
                </a:ext>
              </a:extLst>
            </p:cNvPr>
            <p:cNvSpPr/>
            <p:nvPr/>
          </p:nvSpPr>
          <p:spPr bwMode="auto">
            <a:xfrm>
              <a:off x="6471362" y="2015146"/>
              <a:ext cx="3650163" cy="3650162"/>
            </a:xfrm>
            <a:custGeom>
              <a:avLst/>
              <a:gdLst>
                <a:gd name="T0" fmla="*/ 315 w 630"/>
                <a:gd name="T1" fmla="*/ 19 h 630"/>
                <a:gd name="T2" fmla="*/ 611 w 630"/>
                <a:gd name="T3" fmla="*/ 315 h 630"/>
                <a:gd name="T4" fmla="*/ 315 w 630"/>
                <a:gd name="T5" fmla="*/ 611 h 630"/>
                <a:gd name="T6" fmla="*/ 315 w 630"/>
                <a:gd name="T7" fmla="*/ 630 h 630"/>
                <a:gd name="T8" fmla="*/ 630 w 630"/>
                <a:gd name="T9" fmla="*/ 315 h 630"/>
                <a:gd name="T10" fmla="*/ 315 w 630"/>
                <a:gd name="T11" fmla="*/ 0 h 630"/>
                <a:gd name="T12" fmla="*/ 315 w 630"/>
                <a:gd name="T13" fmla="*/ 19 h 630"/>
                <a:gd name="T14" fmla="*/ 315 w 630"/>
                <a:gd name="T15" fmla="*/ 611 h 630"/>
                <a:gd name="T16" fmla="*/ 19 w 630"/>
                <a:gd name="T17" fmla="*/ 315 h 630"/>
                <a:gd name="T18" fmla="*/ 315 w 630"/>
                <a:gd name="T19" fmla="*/ 19 h 630"/>
                <a:gd name="T20" fmla="*/ 315 w 630"/>
                <a:gd name="T21" fmla="*/ 0 h 630"/>
                <a:gd name="T22" fmla="*/ 0 w 630"/>
                <a:gd name="T23" fmla="*/ 315 h 630"/>
                <a:gd name="T24" fmla="*/ 315 w 630"/>
                <a:gd name="T25" fmla="*/ 630 h 630"/>
                <a:gd name="T26" fmla="*/ 315 w 630"/>
                <a:gd name="T27" fmla="*/ 611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630">
                  <a:moveTo>
                    <a:pt x="315" y="19"/>
                  </a:moveTo>
                  <a:cubicBezTo>
                    <a:pt x="479" y="19"/>
                    <a:pt x="611" y="152"/>
                    <a:pt x="611" y="315"/>
                  </a:cubicBezTo>
                  <a:cubicBezTo>
                    <a:pt x="611" y="479"/>
                    <a:pt x="479" y="611"/>
                    <a:pt x="315" y="611"/>
                  </a:cubicBezTo>
                  <a:cubicBezTo>
                    <a:pt x="315" y="630"/>
                    <a:pt x="315" y="630"/>
                    <a:pt x="315" y="630"/>
                  </a:cubicBezTo>
                  <a:cubicBezTo>
                    <a:pt x="489" y="630"/>
                    <a:pt x="630" y="489"/>
                    <a:pt x="630" y="315"/>
                  </a:cubicBezTo>
                  <a:cubicBezTo>
                    <a:pt x="630" y="141"/>
                    <a:pt x="489" y="0"/>
                    <a:pt x="315" y="0"/>
                  </a:cubicBezTo>
                  <a:lnTo>
                    <a:pt x="315" y="19"/>
                  </a:lnTo>
                  <a:close/>
                  <a:moveTo>
                    <a:pt x="315" y="611"/>
                  </a:moveTo>
                  <a:cubicBezTo>
                    <a:pt x="152" y="611"/>
                    <a:pt x="19" y="479"/>
                    <a:pt x="19" y="315"/>
                  </a:cubicBezTo>
                  <a:cubicBezTo>
                    <a:pt x="19" y="152"/>
                    <a:pt x="152" y="19"/>
                    <a:pt x="315" y="19"/>
                  </a:cubicBezTo>
                  <a:cubicBezTo>
                    <a:pt x="315" y="0"/>
                    <a:pt x="315" y="0"/>
                    <a:pt x="315" y="0"/>
                  </a:cubicBezTo>
                  <a:cubicBezTo>
                    <a:pt x="141" y="0"/>
                    <a:pt x="0" y="141"/>
                    <a:pt x="0" y="315"/>
                  </a:cubicBezTo>
                  <a:cubicBezTo>
                    <a:pt x="0" y="489"/>
                    <a:pt x="141" y="630"/>
                    <a:pt x="315" y="630"/>
                  </a:cubicBezTo>
                  <a:lnTo>
                    <a:pt x="315" y="611"/>
                  </a:lnTo>
                  <a:close/>
                </a:path>
              </a:pathLst>
            </a:custGeom>
            <a:solidFill>
              <a:schemeClr val="bg1">
                <a:lumMod val="95000"/>
                <a:alpha val="61000"/>
              </a:schemeClr>
            </a:solidFill>
            <a:ln>
              <a:noFill/>
            </a:ln>
          </p:spPr>
          <p:txBody>
            <a:bodyPr anchor="ctr"/>
            <a:lstStyle/>
            <a:p>
              <a:pPr algn="ctr"/>
              <a:endParaRPr/>
            </a:p>
          </p:txBody>
        </p:sp>
        <p:sp>
          <p:nvSpPr>
            <p:cNvPr id="605" name="iṧlíḍe">
              <a:extLst>
                <a:ext uri="{FF2B5EF4-FFF2-40B4-BE49-F238E27FC236}">
                  <a16:creationId xmlns:a16="http://schemas.microsoft.com/office/drawing/2014/main" id="{2B569FEF-EE7D-4DB3-90C4-8648E15FCAB5}"/>
                </a:ext>
              </a:extLst>
            </p:cNvPr>
            <p:cNvSpPr/>
            <p:nvPr/>
          </p:nvSpPr>
          <p:spPr bwMode="auto">
            <a:xfrm>
              <a:off x="9240677" y="5131132"/>
              <a:ext cx="1776505" cy="1731609"/>
            </a:xfrm>
            <a:custGeom>
              <a:avLst/>
              <a:gdLst>
                <a:gd name="connsiteX0" fmla="*/ 246478 w 1376883"/>
                <a:gd name="connsiteY0" fmla="*/ 0 h 1342086"/>
                <a:gd name="connsiteX1" fmla="*/ 1376883 w 1376883"/>
                <a:gd name="connsiteY1" fmla="*/ 1342086 h 1342086"/>
                <a:gd name="connsiteX2" fmla="*/ 964218 w 1376883"/>
                <a:gd name="connsiteY2" fmla="*/ 1342086 h 1342086"/>
                <a:gd name="connsiteX3" fmla="*/ 0 w 1376883"/>
                <a:gd name="connsiteY3" fmla="*/ 201522 h 1342086"/>
              </a:gdLst>
              <a:ahLst/>
              <a:cxnLst>
                <a:cxn ang="0">
                  <a:pos x="connsiteX0" y="connsiteY0"/>
                </a:cxn>
                <a:cxn ang="0">
                  <a:pos x="connsiteX1" y="connsiteY1"/>
                </a:cxn>
                <a:cxn ang="0">
                  <a:pos x="connsiteX2" y="connsiteY2"/>
                </a:cxn>
                <a:cxn ang="0">
                  <a:pos x="connsiteX3" y="connsiteY3"/>
                </a:cxn>
              </a:cxnLst>
              <a:rect l="l" t="t" r="r" b="b"/>
              <a:pathLst>
                <a:path w="1376883" h="1342086">
                  <a:moveTo>
                    <a:pt x="246478" y="0"/>
                  </a:moveTo>
                  <a:lnTo>
                    <a:pt x="1376883" y="1342086"/>
                  </a:lnTo>
                  <a:lnTo>
                    <a:pt x="964218" y="1342086"/>
                  </a:lnTo>
                  <a:lnTo>
                    <a:pt x="0" y="201522"/>
                  </a:lnTo>
                  <a:close/>
                </a:path>
              </a:pathLst>
            </a:custGeom>
            <a:solidFill>
              <a:schemeClr val="accent1">
                <a:lumMod val="75000"/>
              </a:schemeClr>
            </a:solidFill>
            <a:ln>
              <a:noFill/>
            </a:ln>
          </p:spPr>
          <p:txBody>
            <a:bodyPr anchor="ctr"/>
            <a:lstStyle/>
            <a:p>
              <a:pPr algn="ctr"/>
              <a:endParaRPr/>
            </a:p>
          </p:txBody>
        </p:sp>
        <p:sp>
          <p:nvSpPr>
            <p:cNvPr id="606" name="íşľîdê">
              <a:extLst>
                <a:ext uri="{FF2B5EF4-FFF2-40B4-BE49-F238E27FC236}">
                  <a16:creationId xmlns:a16="http://schemas.microsoft.com/office/drawing/2014/main" id="{66529189-5D90-4F98-AC9D-2E71E4F74753}"/>
                </a:ext>
              </a:extLst>
            </p:cNvPr>
            <p:cNvSpPr/>
            <p:nvPr/>
          </p:nvSpPr>
          <p:spPr bwMode="auto">
            <a:xfrm>
              <a:off x="9130670" y="5003127"/>
              <a:ext cx="602027" cy="556025"/>
            </a:xfrm>
            <a:custGeom>
              <a:avLst/>
              <a:gdLst>
                <a:gd name="T0" fmla="*/ 79 w 104"/>
                <a:gd name="T1" fmla="*/ 0 h 96"/>
                <a:gd name="T2" fmla="*/ 0 w 104"/>
                <a:gd name="T3" fmla="*/ 65 h 96"/>
                <a:gd name="T4" fmla="*/ 25 w 104"/>
                <a:gd name="T5" fmla="*/ 96 h 96"/>
                <a:gd name="T6" fmla="*/ 104 w 104"/>
                <a:gd name="T7" fmla="*/ 31 h 96"/>
                <a:gd name="T8" fmla="*/ 79 w 104"/>
                <a:gd name="T9" fmla="*/ 0 h 96"/>
              </a:gdLst>
              <a:ahLst/>
              <a:cxnLst>
                <a:cxn ang="0">
                  <a:pos x="T0" y="T1"/>
                </a:cxn>
                <a:cxn ang="0">
                  <a:pos x="T2" y="T3"/>
                </a:cxn>
                <a:cxn ang="0">
                  <a:pos x="T4" y="T5"/>
                </a:cxn>
                <a:cxn ang="0">
                  <a:pos x="T6" y="T7"/>
                </a:cxn>
                <a:cxn ang="0">
                  <a:pos x="T8" y="T9"/>
                </a:cxn>
              </a:cxnLst>
              <a:rect l="0" t="0" r="r" b="b"/>
              <a:pathLst>
                <a:path w="104" h="96">
                  <a:moveTo>
                    <a:pt x="79" y="0"/>
                  </a:moveTo>
                  <a:cubicBezTo>
                    <a:pt x="0" y="65"/>
                    <a:pt x="0" y="65"/>
                    <a:pt x="0" y="65"/>
                  </a:cubicBezTo>
                  <a:cubicBezTo>
                    <a:pt x="25" y="96"/>
                    <a:pt x="25" y="96"/>
                    <a:pt x="25" y="96"/>
                  </a:cubicBezTo>
                  <a:cubicBezTo>
                    <a:pt x="63" y="85"/>
                    <a:pt x="89" y="63"/>
                    <a:pt x="104" y="31"/>
                  </a:cubicBezTo>
                  <a:lnTo>
                    <a:pt x="79" y="0"/>
                  </a:lnTo>
                  <a:close/>
                </a:path>
              </a:pathLst>
            </a:custGeom>
            <a:solidFill>
              <a:schemeClr val="accent1"/>
            </a:solidFill>
            <a:ln>
              <a:noFill/>
            </a:ln>
          </p:spPr>
          <p:txBody>
            <a:bodyPr anchor="ctr"/>
            <a:lstStyle/>
            <a:p>
              <a:pPr algn="ctr"/>
              <a:endParaRPr/>
            </a:p>
          </p:txBody>
        </p:sp>
        <p:sp>
          <p:nvSpPr>
            <p:cNvPr id="607" name="iṧľíḍè">
              <a:extLst>
                <a:ext uri="{FF2B5EF4-FFF2-40B4-BE49-F238E27FC236}">
                  <a16:creationId xmlns:a16="http://schemas.microsoft.com/office/drawing/2014/main" id="{EE605272-3F00-4DDB-A644-3A182597D380}"/>
                </a:ext>
              </a:extLst>
            </p:cNvPr>
            <p:cNvSpPr/>
            <p:nvPr/>
          </p:nvSpPr>
          <p:spPr bwMode="auto">
            <a:xfrm>
              <a:off x="6118536" y="1986993"/>
              <a:ext cx="4206188" cy="3682164"/>
            </a:xfrm>
            <a:custGeom>
              <a:avLst/>
              <a:gdLst>
                <a:gd name="T0" fmla="*/ 363 w 726"/>
                <a:gd name="T1" fmla="*/ 636 h 636"/>
                <a:gd name="T2" fmla="*/ 516 w 726"/>
                <a:gd name="T3" fmla="*/ 597 h 636"/>
                <a:gd name="T4" fmla="*/ 642 w 726"/>
                <a:gd name="T5" fmla="*/ 166 h 636"/>
                <a:gd name="T6" fmla="*/ 363 w 726"/>
                <a:gd name="T7" fmla="*/ 0 h 636"/>
                <a:gd name="T8" fmla="*/ 363 w 726"/>
                <a:gd name="T9" fmla="*/ 18 h 636"/>
                <a:gd name="T10" fmla="*/ 627 w 726"/>
                <a:gd name="T11" fmla="*/ 174 h 636"/>
                <a:gd name="T12" fmla="*/ 507 w 726"/>
                <a:gd name="T13" fmla="*/ 582 h 636"/>
                <a:gd name="T14" fmla="*/ 363 w 726"/>
                <a:gd name="T15" fmla="*/ 618 h 636"/>
                <a:gd name="T16" fmla="*/ 363 w 726"/>
                <a:gd name="T17" fmla="*/ 636 h 636"/>
                <a:gd name="T18" fmla="*/ 211 w 726"/>
                <a:gd name="T19" fmla="*/ 39 h 636"/>
                <a:gd name="T20" fmla="*/ 84 w 726"/>
                <a:gd name="T21" fmla="*/ 471 h 636"/>
                <a:gd name="T22" fmla="*/ 363 w 726"/>
                <a:gd name="T23" fmla="*/ 636 h 636"/>
                <a:gd name="T24" fmla="*/ 363 w 726"/>
                <a:gd name="T25" fmla="*/ 618 h 636"/>
                <a:gd name="T26" fmla="*/ 100 w 726"/>
                <a:gd name="T27" fmla="*/ 462 h 636"/>
                <a:gd name="T28" fmla="*/ 219 w 726"/>
                <a:gd name="T29" fmla="*/ 55 h 636"/>
                <a:gd name="T30" fmla="*/ 363 w 726"/>
                <a:gd name="T31" fmla="*/ 18 h 636"/>
                <a:gd name="T32" fmla="*/ 363 w 726"/>
                <a:gd name="T33" fmla="*/ 0 h 636"/>
                <a:gd name="T34" fmla="*/ 211 w 726"/>
                <a:gd name="T35" fmla="*/ 3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6" h="636">
                  <a:moveTo>
                    <a:pt x="363" y="636"/>
                  </a:moveTo>
                  <a:cubicBezTo>
                    <a:pt x="415" y="636"/>
                    <a:pt x="467" y="623"/>
                    <a:pt x="516" y="597"/>
                  </a:cubicBezTo>
                  <a:cubicBezTo>
                    <a:pt x="670" y="513"/>
                    <a:pt x="726" y="320"/>
                    <a:pt x="642" y="166"/>
                  </a:cubicBezTo>
                  <a:cubicBezTo>
                    <a:pt x="584" y="60"/>
                    <a:pt x="476" y="0"/>
                    <a:pt x="363" y="0"/>
                  </a:cubicBezTo>
                  <a:cubicBezTo>
                    <a:pt x="363" y="18"/>
                    <a:pt x="363" y="18"/>
                    <a:pt x="363" y="18"/>
                  </a:cubicBezTo>
                  <a:cubicBezTo>
                    <a:pt x="469" y="18"/>
                    <a:pt x="572" y="74"/>
                    <a:pt x="627" y="174"/>
                  </a:cubicBezTo>
                  <a:cubicBezTo>
                    <a:pt x="706" y="320"/>
                    <a:pt x="653" y="502"/>
                    <a:pt x="507" y="582"/>
                  </a:cubicBezTo>
                  <a:cubicBezTo>
                    <a:pt x="462" y="607"/>
                    <a:pt x="412" y="619"/>
                    <a:pt x="363" y="618"/>
                  </a:cubicBezTo>
                  <a:lnTo>
                    <a:pt x="363" y="636"/>
                  </a:lnTo>
                  <a:close/>
                  <a:moveTo>
                    <a:pt x="211" y="39"/>
                  </a:moveTo>
                  <a:cubicBezTo>
                    <a:pt x="57" y="124"/>
                    <a:pt x="0" y="317"/>
                    <a:pt x="84" y="471"/>
                  </a:cubicBezTo>
                  <a:cubicBezTo>
                    <a:pt x="142" y="576"/>
                    <a:pt x="251" y="636"/>
                    <a:pt x="363" y="636"/>
                  </a:cubicBezTo>
                  <a:cubicBezTo>
                    <a:pt x="363" y="618"/>
                    <a:pt x="363" y="618"/>
                    <a:pt x="363" y="618"/>
                  </a:cubicBezTo>
                  <a:cubicBezTo>
                    <a:pt x="257" y="618"/>
                    <a:pt x="154" y="562"/>
                    <a:pt x="100" y="462"/>
                  </a:cubicBezTo>
                  <a:cubicBezTo>
                    <a:pt x="20" y="317"/>
                    <a:pt x="74" y="134"/>
                    <a:pt x="219" y="55"/>
                  </a:cubicBezTo>
                  <a:cubicBezTo>
                    <a:pt x="265" y="30"/>
                    <a:pt x="315" y="18"/>
                    <a:pt x="363" y="18"/>
                  </a:cubicBezTo>
                  <a:cubicBezTo>
                    <a:pt x="363" y="0"/>
                    <a:pt x="363" y="0"/>
                    <a:pt x="363" y="0"/>
                  </a:cubicBezTo>
                  <a:cubicBezTo>
                    <a:pt x="312" y="0"/>
                    <a:pt x="259" y="13"/>
                    <a:pt x="211" y="39"/>
                  </a:cubicBezTo>
                  <a:close/>
                </a:path>
              </a:pathLst>
            </a:custGeom>
            <a:solidFill>
              <a:schemeClr val="accent1"/>
            </a:solidFill>
            <a:ln>
              <a:noFill/>
            </a:ln>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grpSp>
      <p:grpSp>
        <p:nvGrpSpPr>
          <p:cNvPr id="693" name="ï$ľïḍè">
            <a:extLst>
              <a:ext uri="{FF2B5EF4-FFF2-40B4-BE49-F238E27FC236}">
                <a16:creationId xmlns:a16="http://schemas.microsoft.com/office/drawing/2014/main" id="{32B9EB24-B148-4E65-9E12-10B3FDF8B100}"/>
              </a:ext>
            </a:extLst>
          </p:cNvPr>
          <p:cNvGrpSpPr/>
          <p:nvPr/>
        </p:nvGrpSpPr>
        <p:grpSpPr>
          <a:xfrm>
            <a:off x="7450886" y="3146628"/>
            <a:ext cx="2520560" cy="1531283"/>
            <a:chOff x="7412625" y="3146628"/>
            <a:chExt cx="2520560" cy="1531283"/>
          </a:xfrm>
        </p:grpSpPr>
        <p:sp>
          <p:nvSpPr>
            <p:cNvPr id="694" name="iṣļîḋè">
              <a:extLst>
                <a:ext uri="{FF2B5EF4-FFF2-40B4-BE49-F238E27FC236}">
                  <a16:creationId xmlns:a16="http://schemas.microsoft.com/office/drawing/2014/main" id="{44667485-7D16-4CA5-B735-F32F6FAFDA89}"/>
                </a:ext>
              </a:extLst>
            </p:cNvPr>
            <p:cNvSpPr/>
            <p:nvPr/>
          </p:nvSpPr>
          <p:spPr bwMode="auto">
            <a:xfrm>
              <a:off x="7412625" y="3559509"/>
              <a:ext cx="2520560" cy="1118402"/>
            </a:xfrm>
            <a:prstGeom prst="rect">
              <a:avLst/>
            </a:prstGeom>
            <a:noFill/>
            <a:ln>
              <a:noFill/>
            </a:ln>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zh-CN" altLang="en-US" sz="1400" dirty="0"/>
                <a:t>为官媒内容发布</a:t>
              </a:r>
              <a:r>
                <a:rPr lang="zh-CN" altLang="en-US" sz="1400" b="1" dirty="0">
                  <a:solidFill>
                    <a:srgbClr val="C00000"/>
                  </a:solidFill>
                </a:rPr>
                <a:t>提供参考</a:t>
              </a:r>
              <a:endParaRPr lang="en-US" altLang="zh-CN" sz="1400" b="1" dirty="0">
                <a:solidFill>
                  <a:srgbClr val="C00000"/>
                </a:solidFill>
              </a:endParaRPr>
            </a:p>
            <a:p>
              <a:pPr algn="ctr">
                <a:lnSpc>
                  <a:spcPct val="150000"/>
                </a:lnSpc>
                <a:spcBef>
                  <a:spcPct val="0"/>
                </a:spcBef>
              </a:pPr>
              <a:r>
                <a:rPr lang="zh-CN" altLang="en-US" sz="1400" b="1" dirty="0">
                  <a:solidFill>
                    <a:srgbClr val="C00000"/>
                  </a:solidFill>
                </a:rPr>
                <a:t>最大化传播效力</a:t>
              </a:r>
              <a:endParaRPr lang="en-US" altLang="zh-CN" sz="1400" b="1" dirty="0">
                <a:solidFill>
                  <a:srgbClr val="C00000"/>
                </a:solidFill>
              </a:endParaRPr>
            </a:p>
            <a:p>
              <a:pPr algn="ctr">
                <a:lnSpc>
                  <a:spcPct val="150000"/>
                </a:lnSpc>
                <a:spcBef>
                  <a:spcPct val="0"/>
                </a:spcBef>
              </a:pPr>
              <a:r>
                <a:rPr lang="zh-CN" altLang="en-US" sz="1400" dirty="0"/>
                <a:t>充分发挥</a:t>
              </a:r>
              <a:r>
                <a:rPr lang="zh-CN" altLang="en-US" sz="1400" b="1" dirty="0">
                  <a:solidFill>
                    <a:srgbClr val="C00000"/>
                  </a:solidFill>
                </a:rPr>
                <a:t>官媒功能</a:t>
              </a:r>
            </a:p>
          </p:txBody>
        </p:sp>
        <p:sp>
          <p:nvSpPr>
            <p:cNvPr id="695" name="íṧ1ïḓe">
              <a:extLst>
                <a:ext uri="{FF2B5EF4-FFF2-40B4-BE49-F238E27FC236}">
                  <a16:creationId xmlns:a16="http://schemas.microsoft.com/office/drawing/2014/main" id="{88024DAC-A8A5-4477-9238-FDFF8CE32EE2}"/>
                </a:ext>
              </a:extLst>
            </p:cNvPr>
            <p:cNvSpPr txBox="1"/>
            <p:nvPr/>
          </p:nvSpPr>
          <p:spPr bwMode="auto">
            <a:xfrm>
              <a:off x="7412625" y="3146628"/>
              <a:ext cx="2520560" cy="412880"/>
            </a:xfrm>
            <a:prstGeom prst="rect">
              <a:avLst/>
            </a:prstGeom>
            <a:noFill/>
            <a:ln>
              <a:noFill/>
            </a:ln>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b="1" dirty="0"/>
                <a:t>官媒内容→传播效力</a:t>
              </a:r>
              <a:endParaRPr lang="en-US" altLang="zh-CN" sz="1800" b="1" dirty="0"/>
            </a:p>
          </p:txBody>
        </p:sp>
      </p:grpSp>
    </p:spTree>
    <p:extLst>
      <p:ext uri="{BB962C8B-B14F-4D97-AF65-F5344CB8AC3E}">
        <p14:creationId xmlns:p14="http://schemas.microsoft.com/office/powerpoint/2010/main" val="136455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3F82F-0C7C-4788-8EE6-EEB36F6BE78F}"/>
              </a:ext>
            </a:extLst>
          </p:cNvPr>
          <p:cNvSpPr>
            <a:spLocks noGrp="1"/>
          </p:cNvSpPr>
          <p:nvPr>
            <p:ph type="title"/>
          </p:nvPr>
        </p:nvSpPr>
        <p:spPr/>
        <p:txBody>
          <a:bodyPr/>
          <a:lstStyle/>
          <a:p>
            <a:r>
              <a:rPr lang="en-US" altLang="zh-CN" dirty="0">
                <a:solidFill>
                  <a:schemeClr val="accent3"/>
                </a:solidFill>
              </a:rPr>
              <a:t>03 | </a:t>
            </a:r>
            <a:r>
              <a:rPr lang="zh-CN" altLang="en-US" dirty="0"/>
              <a:t>方法</a:t>
            </a:r>
            <a:r>
              <a:rPr lang="en-US" altLang="zh-CN" dirty="0"/>
              <a:t> / METHOD</a:t>
            </a:r>
            <a:endParaRPr lang="en-US" dirty="0"/>
          </a:p>
        </p:txBody>
      </p:sp>
      <p:sp>
        <p:nvSpPr>
          <p:cNvPr id="3" name="页脚占位符 2">
            <a:extLst>
              <a:ext uri="{FF2B5EF4-FFF2-40B4-BE49-F238E27FC236}">
                <a16:creationId xmlns:a16="http://schemas.microsoft.com/office/drawing/2014/main" id="{68246B46-226E-45E6-BB2B-4903758F7E43}"/>
              </a:ext>
            </a:extLst>
          </p:cNvPr>
          <p:cNvSpPr>
            <a:spLocks noGrp="1"/>
          </p:cNvSpPr>
          <p:nvPr>
            <p:ph type="ftr" sz="quarter" idx="11"/>
          </p:nvPr>
        </p:nvSpPr>
        <p:spPr/>
        <p:txBody>
          <a:bodyPr/>
          <a:lstStyle/>
          <a:p>
            <a:r>
              <a:rPr lang="en-US" altLang="zh-CN"/>
              <a:t>lht18@mails.Tsinghua.edu.cn</a:t>
            </a:r>
            <a:endParaRPr lang="zh-CN" altLang="en-US" dirty="0"/>
          </a:p>
        </p:txBody>
      </p:sp>
      <p:sp>
        <p:nvSpPr>
          <p:cNvPr id="4" name="灯片编号占位符 3">
            <a:extLst>
              <a:ext uri="{FF2B5EF4-FFF2-40B4-BE49-F238E27FC236}">
                <a16:creationId xmlns:a16="http://schemas.microsoft.com/office/drawing/2014/main" id="{BC34BD28-09EB-46F1-9057-CA80547AB7E4}"/>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grpSp>
        <p:nvGrpSpPr>
          <p:cNvPr id="5" name="组合 4">
            <a:extLst>
              <a:ext uri="{FF2B5EF4-FFF2-40B4-BE49-F238E27FC236}">
                <a16:creationId xmlns:a16="http://schemas.microsoft.com/office/drawing/2014/main" id="{C2ACC682-AC15-4F73-928E-095423D7AE6A}"/>
              </a:ext>
            </a:extLst>
          </p:cNvPr>
          <p:cNvGrpSpPr/>
          <p:nvPr/>
        </p:nvGrpSpPr>
        <p:grpSpPr>
          <a:xfrm>
            <a:off x="695325" y="1748741"/>
            <a:ext cx="5139887" cy="3650369"/>
            <a:chOff x="956113" y="1603815"/>
            <a:chExt cx="5139887" cy="3650369"/>
          </a:xfrm>
        </p:grpSpPr>
        <p:pic>
          <p:nvPicPr>
            <p:cNvPr id="2050" name="Picture 2" descr="https://img-blog.csdn.net/20141206001916157">
              <a:extLst>
                <a:ext uri="{FF2B5EF4-FFF2-40B4-BE49-F238E27FC236}">
                  <a16:creationId xmlns:a16="http://schemas.microsoft.com/office/drawing/2014/main" id="{9B933BF7-3B13-41E0-8FFB-A7C88298F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13" y="1603815"/>
              <a:ext cx="5139887" cy="3650369"/>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a:extLst>
                <a:ext uri="{FF2B5EF4-FFF2-40B4-BE49-F238E27FC236}">
                  <a16:creationId xmlns:a16="http://schemas.microsoft.com/office/drawing/2014/main" id="{C14D7814-83D1-4168-9F0D-F2F1017B9255}"/>
                </a:ext>
              </a:extLst>
            </p:cNvPr>
            <p:cNvSpPr/>
            <p:nvPr/>
          </p:nvSpPr>
          <p:spPr>
            <a:xfrm>
              <a:off x="4624016" y="1603815"/>
              <a:ext cx="372218" cy="369332"/>
            </a:xfrm>
            <a:prstGeom prst="rect">
              <a:avLst/>
            </a:prstGeom>
          </p:spPr>
          <p:txBody>
            <a:bodyPr wrap="none">
              <a:spAutoFit/>
            </a:bodyPr>
            <a:lstStyle/>
            <a:p>
              <a:r>
                <a:rPr lang="en-US" altLang="zh-CN" b="1" baseline="30000" dirty="0">
                  <a:solidFill>
                    <a:schemeClr val="accent1"/>
                  </a:solidFill>
                </a:rPr>
                <a:t>[5]</a:t>
              </a:r>
              <a:endParaRPr lang="en-US" dirty="0"/>
            </a:p>
          </p:txBody>
        </p:sp>
      </p:grpSp>
      <p:pic>
        <p:nvPicPr>
          <p:cNvPr id="33" name="图片 32">
            <a:extLst>
              <a:ext uri="{FF2B5EF4-FFF2-40B4-BE49-F238E27FC236}">
                <a16:creationId xmlns:a16="http://schemas.microsoft.com/office/drawing/2014/main" id="{A8B5D1E8-0B04-48F1-8996-24C8D74CAE59}"/>
              </a:ext>
            </a:extLst>
          </p:cNvPr>
          <p:cNvPicPr>
            <a:picLocks noChangeAspect="1"/>
          </p:cNvPicPr>
          <p:nvPr/>
        </p:nvPicPr>
        <p:blipFill>
          <a:blip r:embed="rId4"/>
          <a:stretch>
            <a:fillRect/>
          </a:stretch>
        </p:blipFill>
        <p:spPr>
          <a:xfrm>
            <a:off x="6082147" y="1748741"/>
            <a:ext cx="5414527" cy="3941543"/>
          </a:xfrm>
          <a:prstGeom prst="rect">
            <a:avLst/>
          </a:prstGeom>
        </p:spPr>
      </p:pic>
      <p:sp>
        <p:nvSpPr>
          <p:cNvPr id="35" name="矩形 34">
            <a:extLst>
              <a:ext uri="{FF2B5EF4-FFF2-40B4-BE49-F238E27FC236}">
                <a16:creationId xmlns:a16="http://schemas.microsoft.com/office/drawing/2014/main" id="{372DA86B-4EBE-41B7-8D82-39620B8C4C48}"/>
              </a:ext>
            </a:extLst>
          </p:cNvPr>
          <p:cNvSpPr/>
          <p:nvPr/>
        </p:nvSpPr>
        <p:spPr>
          <a:xfrm>
            <a:off x="9698826" y="2226962"/>
            <a:ext cx="372218" cy="369332"/>
          </a:xfrm>
          <a:prstGeom prst="rect">
            <a:avLst/>
          </a:prstGeom>
        </p:spPr>
        <p:txBody>
          <a:bodyPr wrap="none">
            <a:spAutoFit/>
          </a:bodyPr>
          <a:lstStyle/>
          <a:p>
            <a:r>
              <a:rPr lang="en-US" altLang="zh-CN" b="1" baseline="30000" dirty="0">
                <a:solidFill>
                  <a:schemeClr val="accent1"/>
                </a:solidFill>
              </a:rPr>
              <a:t>[4]</a:t>
            </a:r>
            <a:endParaRPr lang="en-US" dirty="0"/>
          </a:p>
        </p:txBody>
      </p:sp>
    </p:spTree>
    <p:extLst>
      <p:ext uri="{BB962C8B-B14F-4D97-AF65-F5344CB8AC3E}">
        <p14:creationId xmlns:p14="http://schemas.microsoft.com/office/powerpoint/2010/main" val="63013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3F82F-0C7C-4788-8EE6-EEB36F6BE78F}"/>
              </a:ext>
            </a:extLst>
          </p:cNvPr>
          <p:cNvSpPr>
            <a:spLocks noGrp="1"/>
          </p:cNvSpPr>
          <p:nvPr>
            <p:ph type="title"/>
          </p:nvPr>
        </p:nvSpPr>
        <p:spPr>
          <a:xfrm>
            <a:off x="695325" y="2"/>
            <a:ext cx="10801350" cy="923924"/>
          </a:xfrm>
        </p:spPr>
        <p:txBody>
          <a:bodyPr/>
          <a:lstStyle/>
          <a:p>
            <a:r>
              <a:rPr lang="en-US" altLang="zh-CN" dirty="0">
                <a:solidFill>
                  <a:schemeClr val="accent3"/>
                </a:solidFill>
              </a:rPr>
              <a:t>03 | </a:t>
            </a:r>
            <a:r>
              <a:rPr lang="zh-CN" altLang="en-US" dirty="0"/>
              <a:t>方法</a:t>
            </a:r>
            <a:r>
              <a:rPr lang="en-US" altLang="zh-CN" dirty="0"/>
              <a:t> / METHOD</a:t>
            </a:r>
            <a:endParaRPr lang="en-US" dirty="0"/>
          </a:p>
        </p:txBody>
      </p:sp>
      <p:sp>
        <p:nvSpPr>
          <p:cNvPr id="3" name="页脚占位符 2">
            <a:extLst>
              <a:ext uri="{FF2B5EF4-FFF2-40B4-BE49-F238E27FC236}">
                <a16:creationId xmlns:a16="http://schemas.microsoft.com/office/drawing/2014/main" id="{68246B46-226E-45E6-BB2B-4903758F7E43}"/>
              </a:ext>
            </a:extLst>
          </p:cNvPr>
          <p:cNvSpPr>
            <a:spLocks noGrp="1"/>
          </p:cNvSpPr>
          <p:nvPr>
            <p:ph type="ftr" sz="quarter" idx="11"/>
          </p:nvPr>
        </p:nvSpPr>
        <p:spPr/>
        <p:txBody>
          <a:bodyPr/>
          <a:lstStyle/>
          <a:p>
            <a:r>
              <a:rPr lang="en-US" altLang="zh-CN"/>
              <a:t>lht18@mails.Tsinghua.edu.cn</a:t>
            </a:r>
            <a:endParaRPr lang="zh-CN" altLang="en-US" dirty="0"/>
          </a:p>
        </p:txBody>
      </p:sp>
      <p:sp>
        <p:nvSpPr>
          <p:cNvPr id="4" name="灯片编号占位符 3">
            <a:extLst>
              <a:ext uri="{FF2B5EF4-FFF2-40B4-BE49-F238E27FC236}">
                <a16:creationId xmlns:a16="http://schemas.microsoft.com/office/drawing/2014/main" id="{BC34BD28-09EB-46F1-9057-CA80547AB7E4}"/>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32" name="组合 31">
            <a:extLst>
              <a:ext uri="{FF2B5EF4-FFF2-40B4-BE49-F238E27FC236}">
                <a16:creationId xmlns:a16="http://schemas.microsoft.com/office/drawing/2014/main" id="{4E708BDF-2B4A-46D9-9125-91E840ABEC26}"/>
              </a:ext>
            </a:extLst>
          </p:cNvPr>
          <p:cNvGrpSpPr/>
          <p:nvPr/>
        </p:nvGrpSpPr>
        <p:grpSpPr>
          <a:xfrm>
            <a:off x="647521" y="1235570"/>
            <a:ext cx="10872967" cy="5279530"/>
            <a:chOff x="647521" y="1235570"/>
            <a:chExt cx="10872967" cy="5279530"/>
          </a:xfrm>
        </p:grpSpPr>
        <p:cxnSp>
          <p:nvCxnSpPr>
            <p:cNvPr id="6" name="直接连接符 5">
              <a:extLst>
                <a:ext uri="{FF2B5EF4-FFF2-40B4-BE49-F238E27FC236}">
                  <a16:creationId xmlns:a16="http://schemas.microsoft.com/office/drawing/2014/main" id="{9D37154A-D322-4CDD-866A-4CD63789AED8}"/>
                </a:ext>
              </a:extLst>
            </p:cNvPr>
            <p:cNvCxnSpPr>
              <a:cxnSpLocks/>
              <a:stCxn id="11" idx="7"/>
              <a:endCxn id="12" idx="2"/>
            </p:cNvCxnSpPr>
            <p:nvPr/>
          </p:nvCxnSpPr>
          <p:spPr>
            <a:xfrm flipV="1">
              <a:off x="880976" y="3757637"/>
              <a:ext cx="2246282" cy="148982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2DCEEA21-DEC4-4586-8884-7ED0F397636F}"/>
                </a:ext>
              </a:extLst>
            </p:cNvPr>
            <p:cNvCxnSpPr>
              <a:cxnSpLocks/>
              <a:stCxn id="12" idx="6"/>
              <a:endCxn id="13" idx="1"/>
            </p:cNvCxnSpPr>
            <p:nvPr/>
          </p:nvCxnSpPr>
          <p:spPr>
            <a:xfrm>
              <a:off x="3374520" y="3757637"/>
              <a:ext cx="1895512" cy="1503754"/>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0629F7-76DD-4F31-B5E6-399E6984AFE9}"/>
                </a:ext>
              </a:extLst>
            </p:cNvPr>
            <p:cNvCxnSpPr>
              <a:cxnSpLocks/>
              <a:stCxn id="13" idx="7"/>
              <a:endCxn id="14" idx="3"/>
            </p:cNvCxnSpPr>
            <p:nvPr/>
          </p:nvCxnSpPr>
          <p:spPr>
            <a:xfrm flipV="1">
              <a:off x="5444872" y="3887321"/>
              <a:ext cx="1649640" cy="137407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3882704-A09C-4DED-951B-4377B4A8CC16}"/>
                </a:ext>
              </a:extLst>
            </p:cNvPr>
            <p:cNvCxnSpPr>
              <a:cxnSpLocks/>
              <a:stCxn id="15" idx="7"/>
              <a:endCxn id="16" idx="3"/>
            </p:cNvCxnSpPr>
            <p:nvPr/>
          </p:nvCxnSpPr>
          <p:spPr>
            <a:xfrm flipV="1">
              <a:off x="9473902" y="1446621"/>
              <a:ext cx="1835535" cy="1966597"/>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6DD9F81-C789-4AD2-B0F0-58502C67EF63}"/>
                </a:ext>
              </a:extLst>
            </p:cNvPr>
            <p:cNvCxnSpPr>
              <a:cxnSpLocks/>
              <a:stCxn id="14" idx="6"/>
              <a:endCxn id="15" idx="2"/>
            </p:cNvCxnSpPr>
            <p:nvPr/>
          </p:nvCxnSpPr>
          <p:spPr>
            <a:xfrm flipV="1">
              <a:off x="7305563" y="3500638"/>
              <a:ext cx="1957288" cy="299263"/>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íšľîďé">
              <a:extLst>
                <a:ext uri="{FF2B5EF4-FFF2-40B4-BE49-F238E27FC236}">
                  <a16:creationId xmlns:a16="http://schemas.microsoft.com/office/drawing/2014/main" id="{DAEEAB18-E5AC-495E-80C3-192AA51AA68D}"/>
                </a:ext>
              </a:extLst>
            </p:cNvPr>
            <p:cNvSpPr/>
            <p:nvPr/>
          </p:nvSpPr>
          <p:spPr>
            <a:xfrm>
              <a:off x="669925" y="521125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iṩḻîḍè">
              <a:extLst>
                <a:ext uri="{FF2B5EF4-FFF2-40B4-BE49-F238E27FC236}">
                  <a16:creationId xmlns:a16="http://schemas.microsoft.com/office/drawing/2014/main" id="{A917F163-DE04-46D0-8E94-37E7E9E98547}"/>
                </a:ext>
              </a:extLst>
            </p:cNvPr>
            <p:cNvSpPr/>
            <p:nvPr/>
          </p:nvSpPr>
          <p:spPr>
            <a:xfrm>
              <a:off x="3127258" y="3634006"/>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íṩlíḓê">
              <a:extLst>
                <a:ext uri="{FF2B5EF4-FFF2-40B4-BE49-F238E27FC236}">
                  <a16:creationId xmlns:a16="http://schemas.microsoft.com/office/drawing/2014/main" id="{85EBB1C0-9BA0-4CAA-8A4C-6B3F493C4B8B}"/>
                </a:ext>
              </a:extLst>
            </p:cNvPr>
            <p:cNvSpPr/>
            <p:nvPr/>
          </p:nvSpPr>
          <p:spPr>
            <a:xfrm>
              <a:off x="5233821" y="522518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išļïḍè">
              <a:extLst>
                <a:ext uri="{FF2B5EF4-FFF2-40B4-BE49-F238E27FC236}">
                  <a16:creationId xmlns:a16="http://schemas.microsoft.com/office/drawing/2014/main" id="{2E57FB8C-6FCC-4D13-B92D-CD3197701B69}"/>
                </a:ext>
              </a:extLst>
            </p:cNvPr>
            <p:cNvSpPr/>
            <p:nvPr/>
          </p:nvSpPr>
          <p:spPr>
            <a:xfrm>
              <a:off x="7058301" y="367627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íśľîḍe">
              <a:extLst>
                <a:ext uri="{FF2B5EF4-FFF2-40B4-BE49-F238E27FC236}">
                  <a16:creationId xmlns:a16="http://schemas.microsoft.com/office/drawing/2014/main" id="{0CD65220-A2BF-4FE0-9416-8D2A90FEC9D1}"/>
                </a:ext>
              </a:extLst>
            </p:cNvPr>
            <p:cNvSpPr/>
            <p:nvPr/>
          </p:nvSpPr>
          <p:spPr>
            <a:xfrm>
              <a:off x="9262851" y="3377007"/>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íṧļíḓé">
              <a:extLst>
                <a:ext uri="{FF2B5EF4-FFF2-40B4-BE49-F238E27FC236}">
                  <a16:creationId xmlns:a16="http://schemas.microsoft.com/office/drawing/2014/main" id="{BA605F3D-DE2E-4D82-A086-73772525EDDC}"/>
                </a:ext>
              </a:extLst>
            </p:cNvPr>
            <p:cNvSpPr/>
            <p:nvPr/>
          </p:nvSpPr>
          <p:spPr>
            <a:xfrm>
              <a:off x="11273226" y="1235570"/>
              <a:ext cx="247262" cy="247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íṡlïḓê">
              <a:extLst>
                <a:ext uri="{FF2B5EF4-FFF2-40B4-BE49-F238E27FC236}">
                  <a16:creationId xmlns:a16="http://schemas.microsoft.com/office/drawing/2014/main" id="{952C1AFC-EE9B-4BCE-ACB0-BD53C5D8C0C4}"/>
                </a:ext>
              </a:extLst>
            </p:cNvPr>
            <p:cNvSpPr/>
            <p:nvPr/>
          </p:nvSpPr>
          <p:spPr bwMode="auto">
            <a:xfrm>
              <a:off x="902187" y="5373963"/>
              <a:ext cx="2135594" cy="355600"/>
            </a:xfrm>
            <a:prstGeom prst="roundRect">
              <a:avLst>
                <a:gd name="adj" fmla="val 0"/>
              </a:avLst>
            </a:prstGeom>
            <a:noFill/>
            <a:ln w="28575" algn="ctr">
              <a:noFill/>
              <a:round/>
              <a:headEnd/>
              <a:tailEnd/>
            </a:ln>
          </p:spPr>
          <p:txBody>
            <a:bodyPr wrap="none" lIns="91440" tIns="45720" rIns="91440" bIns="45720" anchor="ctr">
              <a:normAutofit/>
            </a:bodyPr>
            <a:lstStyle/>
            <a:p>
              <a:pPr defTabSz="914400"/>
              <a:r>
                <a:rPr lang="zh-CN" altLang="en-US" sz="1600" b="1" kern="0" dirty="0"/>
                <a:t>数据获取</a:t>
              </a:r>
            </a:p>
          </p:txBody>
        </p:sp>
        <p:sp>
          <p:nvSpPr>
            <p:cNvPr id="18" name="íşliḓé">
              <a:extLst>
                <a:ext uri="{FF2B5EF4-FFF2-40B4-BE49-F238E27FC236}">
                  <a16:creationId xmlns:a16="http://schemas.microsoft.com/office/drawing/2014/main" id="{BEBEBDE6-2D5C-4263-8F66-67AC19F194A3}"/>
                </a:ext>
              </a:extLst>
            </p:cNvPr>
            <p:cNvSpPr/>
            <p:nvPr/>
          </p:nvSpPr>
          <p:spPr bwMode="auto">
            <a:xfrm>
              <a:off x="902187" y="5729563"/>
              <a:ext cx="2141075" cy="78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选取若干关注的公众号及特定的时间段</a:t>
              </a:r>
              <a:endParaRPr lang="en-US" altLang="zh-CN" sz="1000" dirty="0"/>
            </a:p>
            <a:p>
              <a:pPr marL="171450" indent="-171450">
                <a:lnSpc>
                  <a:spcPct val="150000"/>
                </a:lnSpc>
                <a:spcBef>
                  <a:spcPct val="0"/>
                </a:spcBef>
                <a:buFont typeface="Arial" panose="020B0604020202020204" pitchFamily="34" charset="0"/>
                <a:buChar char="•"/>
              </a:pPr>
              <a:r>
                <a:rPr lang="zh-CN" altLang="en-US" sz="1000" dirty="0"/>
                <a:t>获取公众号推文数据</a:t>
              </a:r>
              <a:endParaRPr lang="en-US" altLang="zh-CN" sz="1000" dirty="0"/>
            </a:p>
          </p:txBody>
        </p:sp>
        <p:sp>
          <p:nvSpPr>
            <p:cNvPr id="19" name="íṧlîḓe">
              <a:extLst>
                <a:ext uri="{FF2B5EF4-FFF2-40B4-BE49-F238E27FC236}">
                  <a16:creationId xmlns:a16="http://schemas.microsoft.com/office/drawing/2014/main" id="{E9B21439-21E5-4FC5-84C2-8BE4A9D27C50}"/>
                </a:ext>
              </a:extLst>
            </p:cNvPr>
            <p:cNvSpPr/>
            <p:nvPr/>
          </p:nvSpPr>
          <p:spPr bwMode="auto">
            <a:xfrm>
              <a:off x="5481083" y="5373963"/>
              <a:ext cx="2135594" cy="355600"/>
            </a:xfrm>
            <a:prstGeom prst="roundRect">
              <a:avLst>
                <a:gd name="adj" fmla="val 0"/>
              </a:avLst>
            </a:prstGeom>
            <a:noFill/>
            <a:ln w="28575" algn="ctr">
              <a:noFill/>
              <a:round/>
              <a:headEnd/>
              <a:tailEnd/>
            </a:ln>
          </p:spPr>
          <p:txBody>
            <a:bodyPr wrap="none" lIns="91440" tIns="45720" rIns="91440" bIns="45720" anchor="ctr">
              <a:normAutofit/>
            </a:bodyPr>
            <a:lstStyle/>
            <a:p>
              <a:pPr defTabSz="914400"/>
              <a:r>
                <a:rPr lang="zh-CN" altLang="en-US" sz="1600" b="1" kern="0" dirty="0"/>
                <a:t>文本预处理</a:t>
              </a:r>
            </a:p>
          </p:txBody>
        </p:sp>
        <p:sp>
          <p:nvSpPr>
            <p:cNvPr id="20" name="íṡľiḋé">
              <a:extLst>
                <a:ext uri="{FF2B5EF4-FFF2-40B4-BE49-F238E27FC236}">
                  <a16:creationId xmlns:a16="http://schemas.microsoft.com/office/drawing/2014/main" id="{AD07339C-6A3A-486D-9114-9CC087AE3F1F}"/>
                </a:ext>
              </a:extLst>
            </p:cNvPr>
            <p:cNvSpPr/>
            <p:nvPr/>
          </p:nvSpPr>
          <p:spPr bwMode="auto">
            <a:xfrm>
              <a:off x="5481083" y="5729563"/>
              <a:ext cx="2141075" cy="65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选取关注的推文</a:t>
              </a:r>
              <a:endParaRPr lang="en-US" altLang="zh-CN" sz="1000" dirty="0"/>
            </a:p>
            <a:p>
              <a:pPr marL="171450" indent="-171450">
                <a:lnSpc>
                  <a:spcPct val="150000"/>
                </a:lnSpc>
                <a:spcBef>
                  <a:spcPct val="0"/>
                </a:spcBef>
                <a:buFont typeface="Arial" panose="020B0604020202020204" pitchFamily="34" charset="0"/>
                <a:buChar char="•"/>
              </a:pPr>
              <a:r>
                <a:rPr lang="zh-CN" altLang="en-US" sz="1000" dirty="0"/>
                <a:t>分词与停词</a:t>
              </a:r>
              <a:endParaRPr lang="en-US" altLang="zh-CN" sz="1000" dirty="0"/>
            </a:p>
          </p:txBody>
        </p:sp>
        <p:sp>
          <p:nvSpPr>
            <p:cNvPr id="21" name="iṩ1îḋé">
              <a:extLst>
                <a:ext uri="{FF2B5EF4-FFF2-40B4-BE49-F238E27FC236}">
                  <a16:creationId xmlns:a16="http://schemas.microsoft.com/office/drawing/2014/main" id="{35994EB2-3A5E-4EFF-BF1C-A1D4E01A9DB1}"/>
                </a:ext>
              </a:extLst>
            </p:cNvPr>
            <p:cNvSpPr/>
            <p:nvPr/>
          </p:nvSpPr>
          <p:spPr bwMode="auto">
            <a:xfrm>
              <a:off x="3485208" y="3057618"/>
              <a:ext cx="2135594" cy="355600"/>
            </a:xfrm>
            <a:prstGeom prst="roundRect">
              <a:avLst>
                <a:gd name="adj" fmla="val 0"/>
              </a:avLst>
            </a:prstGeom>
            <a:noFill/>
            <a:ln w="28575" algn="ctr">
              <a:noFill/>
              <a:round/>
              <a:headEnd/>
              <a:tailEnd/>
            </a:ln>
          </p:spPr>
          <p:txBody>
            <a:bodyPr wrap="none" lIns="91440" tIns="45720" rIns="91440" bIns="45720" anchor="ctr">
              <a:normAutofit/>
            </a:bodyPr>
            <a:lstStyle/>
            <a:p>
              <a:pPr defTabSz="914400"/>
              <a:r>
                <a:rPr lang="zh-CN" altLang="en-US" sz="1600" b="1" kern="0" dirty="0"/>
                <a:t>效力评估</a:t>
              </a:r>
            </a:p>
          </p:txBody>
        </p:sp>
        <p:sp>
          <p:nvSpPr>
            <p:cNvPr id="22" name="î$ḷîďè">
              <a:extLst>
                <a:ext uri="{FF2B5EF4-FFF2-40B4-BE49-F238E27FC236}">
                  <a16:creationId xmlns:a16="http://schemas.microsoft.com/office/drawing/2014/main" id="{F6079035-BD9C-4D4D-800F-5E7F549F602B}"/>
                </a:ext>
              </a:extLst>
            </p:cNvPr>
            <p:cNvSpPr/>
            <p:nvPr/>
          </p:nvSpPr>
          <p:spPr bwMode="auto">
            <a:xfrm>
              <a:off x="3485208" y="3413218"/>
              <a:ext cx="2141075" cy="65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选取量化指标评估效力</a:t>
              </a:r>
              <a:endParaRPr lang="en-US" altLang="zh-CN" sz="1000" dirty="0"/>
            </a:p>
            <a:p>
              <a:pPr marL="171450" indent="-171450">
                <a:lnSpc>
                  <a:spcPct val="150000"/>
                </a:lnSpc>
                <a:spcBef>
                  <a:spcPct val="0"/>
                </a:spcBef>
                <a:buFont typeface="Arial" panose="020B0604020202020204" pitchFamily="34" charset="0"/>
                <a:buChar char="•"/>
              </a:pPr>
              <a:r>
                <a:rPr lang="zh-CN" altLang="en-US" sz="1000" dirty="0"/>
                <a:t>计算各公众号各推文效力指标</a:t>
              </a:r>
              <a:endParaRPr lang="en-US" altLang="zh-CN" sz="1000" dirty="0"/>
            </a:p>
          </p:txBody>
        </p:sp>
        <p:sp>
          <p:nvSpPr>
            <p:cNvPr id="23" name="í$1îḍé">
              <a:extLst>
                <a:ext uri="{FF2B5EF4-FFF2-40B4-BE49-F238E27FC236}">
                  <a16:creationId xmlns:a16="http://schemas.microsoft.com/office/drawing/2014/main" id="{A311EA0F-3BFF-41C4-AE55-7FE4DD658551}"/>
                </a:ext>
              </a:extLst>
            </p:cNvPr>
            <p:cNvSpPr/>
            <p:nvPr/>
          </p:nvSpPr>
          <p:spPr bwMode="auto">
            <a:xfrm>
              <a:off x="7058301" y="3977701"/>
              <a:ext cx="2135594" cy="355600"/>
            </a:xfrm>
            <a:prstGeom prst="roundRect">
              <a:avLst>
                <a:gd name="adj" fmla="val 0"/>
              </a:avLst>
            </a:prstGeom>
            <a:noFill/>
            <a:ln w="28575" algn="ctr">
              <a:noFill/>
              <a:round/>
              <a:headEnd/>
              <a:tailEnd/>
            </a:ln>
          </p:spPr>
          <p:txBody>
            <a:bodyPr wrap="none" lIns="91440" tIns="45720" rIns="91440" bIns="45720" anchor="ctr">
              <a:normAutofit/>
            </a:bodyPr>
            <a:lstStyle/>
            <a:p>
              <a:pPr defTabSz="914400"/>
              <a:r>
                <a:rPr lang="zh-CN" altLang="en-US" sz="1600" b="1" kern="0" dirty="0"/>
                <a:t>主题提取及相关分析</a:t>
              </a:r>
            </a:p>
          </p:txBody>
        </p:sp>
        <p:sp>
          <p:nvSpPr>
            <p:cNvPr id="24" name="iśļîḋé">
              <a:extLst>
                <a:ext uri="{FF2B5EF4-FFF2-40B4-BE49-F238E27FC236}">
                  <a16:creationId xmlns:a16="http://schemas.microsoft.com/office/drawing/2014/main" id="{6B471DE4-69DA-4626-A5C6-827452C440E6}"/>
                </a:ext>
              </a:extLst>
            </p:cNvPr>
            <p:cNvSpPr/>
            <p:nvPr/>
          </p:nvSpPr>
          <p:spPr bwMode="auto">
            <a:xfrm>
              <a:off x="7058301" y="4333301"/>
              <a:ext cx="2141075" cy="65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采用已有的程序包进行主题提取</a:t>
              </a:r>
              <a:r>
                <a:rPr lang="en-US" altLang="zh-CN" sz="1000" dirty="0"/>
                <a:t>.</a:t>
              </a:r>
            </a:p>
            <a:p>
              <a:pPr marL="171450" indent="-171450">
                <a:lnSpc>
                  <a:spcPct val="150000"/>
                </a:lnSpc>
                <a:spcBef>
                  <a:spcPct val="0"/>
                </a:spcBef>
                <a:buFont typeface="Arial" panose="020B0604020202020204" pitchFamily="34" charset="0"/>
                <a:buChar char="•"/>
              </a:pPr>
              <a:r>
                <a:rPr lang="zh-CN" altLang="en-US" sz="1000" dirty="0"/>
                <a:t>主题的选取可能是人为的</a:t>
              </a:r>
              <a:endParaRPr lang="en-US" altLang="zh-CN" sz="1000" dirty="0"/>
            </a:p>
          </p:txBody>
        </p:sp>
        <p:sp>
          <p:nvSpPr>
            <p:cNvPr id="25" name="ïṥ1íďè">
              <a:extLst>
                <a:ext uri="{FF2B5EF4-FFF2-40B4-BE49-F238E27FC236}">
                  <a16:creationId xmlns:a16="http://schemas.microsoft.com/office/drawing/2014/main" id="{44C3B409-1C2B-47DF-8F41-B6524689A3CC}"/>
                </a:ext>
              </a:extLst>
            </p:cNvPr>
            <p:cNvSpPr/>
            <p:nvPr/>
          </p:nvSpPr>
          <p:spPr bwMode="auto">
            <a:xfrm>
              <a:off x="9295596" y="3667257"/>
              <a:ext cx="2135594" cy="355600"/>
            </a:xfrm>
            <a:prstGeom prst="roundRect">
              <a:avLst>
                <a:gd name="adj" fmla="val 0"/>
              </a:avLst>
            </a:prstGeom>
            <a:noFill/>
            <a:ln w="28575" algn="ctr">
              <a:noFill/>
              <a:round/>
              <a:headEnd/>
              <a:tailEnd/>
            </a:ln>
          </p:spPr>
          <p:txBody>
            <a:bodyPr wrap="none" lIns="91440" tIns="45720" rIns="91440" bIns="45720" anchor="ctr">
              <a:normAutofit/>
            </a:bodyPr>
            <a:lstStyle/>
            <a:p>
              <a:pPr defTabSz="914400"/>
              <a:r>
                <a:rPr lang="zh-CN" altLang="en-US" sz="1600" b="1" kern="0" dirty="0"/>
                <a:t>情感提取及相关分析</a:t>
              </a:r>
            </a:p>
          </p:txBody>
        </p:sp>
        <p:sp>
          <p:nvSpPr>
            <p:cNvPr id="26" name="iś1îďè">
              <a:extLst>
                <a:ext uri="{FF2B5EF4-FFF2-40B4-BE49-F238E27FC236}">
                  <a16:creationId xmlns:a16="http://schemas.microsoft.com/office/drawing/2014/main" id="{9A72566F-1552-4501-BD8C-8D319172232E}"/>
                </a:ext>
              </a:extLst>
            </p:cNvPr>
            <p:cNvSpPr/>
            <p:nvPr/>
          </p:nvSpPr>
          <p:spPr bwMode="auto">
            <a:xfrm>
              <a:off x="9295596" y="4022857"/>
              <a:ext cx="2141075" cy="65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以推文的评论代表推文情感</a:t>
              </a:r>
              <a:endParaRPr lang="en-US" altLang="zh-CN" sz="1000" dirty="0"/>
            </a:p>
            <a:p>
              <a:pPr marL="171450" indent="-171450">
                <a:lnSpc>
                  <a:spcPct val="150000"/>
                </a:lnSpc>
                <a:spcBef>
                  <a:spcPct val="0"/>
                </a:spcBef>
                <a:buFont typeface="Arial" panose="020B0604020202020204" pitchFamily="34" charset="0"/>
                <a:buChar char="•"/>
              </a:pPr>
              <a:r>
                <a:rPr lang="zh-CN" altLang="en-US" sz="1000" dirty="0"/>
                <a:t>或直接分析推文情感</a:t>
              </a:r>
              <a:endParaRPr lang="en-US" altLang="zh-CN" sz="1000" dirty="0"/>
            </a:p>
          </p:txBody>
        </p:sp>
        <p:sp>
          <p:nvSpPr>
            <p:cNvPr id="27" name="ïšļîḋè">
              <a:extLst>
                <a:ext uri="{FF2B5EF4-FFF2-40B4-BE49-F238E27FC236}">
                  <a16:creationId xmlns:a16="http://schemas.microsoft.com/office/drawing/2014/main" id="{B575E61F-C797-4AD5-B801-B3B663276A9A}"/>
                </a:ext>
              </a:extLst>
            </p:cNvPr>
            <p:cNvSpPr/>
            <p:nvPr/>
          </p:nvSpPr>
          <p:spPr bwMode="auto">
            <a:xfrm>
              <a:off x="9029366" y="1261890"/>
              <a:ext cx="2135594" cy="355600"/>
            </a:xfrm>
            <a:prstGeom prst="roundRect">
              <a:avLst>
                <a:gd name="adj" fmla="val 0"/>
              </a:avLst>
            </a:prstGeom>
            <a:noFill/>
            <a:ln w="28575" algn="ctr">
              <a:noFill/>
              <a:round/>
              <a:headEnd/>
              <a:tailEnd/>
            </a:ln>
          </p:spPr>
          <p:txBody>
            <a:bodyPr wrap="none" lIns="91440" tIns="45720" rIns="91440" bIns="45720" anchor="ctr">
              <a:normAutofit/>
            </a:bodyPr>
            <a:lstStyle/>
            <a:p>
              <a:pPr defTabSz="914400"/>
              <a:r>
                <a:rPr lang="zh-CN" altLang="en-US" sz="1600" b="1" kern="0" dirty="0"/>
                <a:t>横向对比</a:t>
              </a:r>
            </a:p>
          </p:txBody>
        </p:sp>
        <p:sp>
          <p:nvSpPr>
            <p:cNvPr id="28" name="ïṧḷïḋé">
              <a:extLst>
                <a:ext uri="{FF2B5EF4-FFF2-40B4-BE49-F238E27FC236}">
                  <a16:creationId xmlns:a16="http://schemas.microsoft.com/office/drawing/2014/main" id="{4C2431E8-5F58-43A2-BD2F-E6EFDA76FF09}"/>
                </a:ext>
              </a:extLst>
            </p:cNvPr>
            <p:cNvSpPr/>
            <p:nvPr/>
          </p:nvSpPr>
          <p:spPr bwMode="auto">
            <a:xfrm>
              <a:off x="9029366" y="1617490"/>
              <a:ext cx="2141075" cy="653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spcBef>
                  <a:spcPct val="0"/>
                </a:spcBef>
                <a:buFont typeface="Arial" panose="020B0604020202020204" pitchFamily="34" charset="0"/>
                <a:buChar char="•"/>
              </a:pPr>
              <a:r>
                <a:rPr lang="zh-CN" altLang="en-US" sz="1000" dirty="0"/>
                <a:t>对比不同公众号的结果</a:t>
              </a:r>
              <a:endParaRPr lang="en-US" altLang="zh-CN" sz="1000" dirty="0"/>
            </a:p>
            <a:p>
              <a:pPr marL="171450" indent="-171450">
                <a:lnSpc>
                  <a:spcPct val="150000"/>
                </a:lnSpc>
                <a:spcBef>
                  <a:spcPct val="0"/>
                </a:spcBef>
                <a:buFont typeface="Arial" panose="020B0604020202020204" pitchFamily="34" charset="0"/>
                <a:buChar char="•"/>
              </a:pPr>
              <a:r>
                <a:rPr lang="zh-CN" altLang="en-US" sz="1000" dirty="0"/>
                <a:t>得出所研究问题的结论</a:t>
              </a:r>
              <a:endParaRPr lang="en-US" altLang="zh-CN" sz="1000" dirty="0"/>
            </a:p>
          </p:txBody>
        </p:sp>
        <p:sp>
          <p:nvSpPr>
            <p:cNvPr id="29" name="iŝḻïďê">
              <a:extLst>
                <a:ext uri="{FF2B5EF4-FFF2-40B4-BE49-F238E27FC236}">
                  <a16:creationId xmlns:a16="http://schemas.microsoft.com/office/drawing/2014/main" id="{9BAF6054-381E-424E-B19E-D985B52E6152}"/>
                </a:ext>
              </a:extLst>
            </p:cNvPr>
            <p:cNvSpPr/>
            <p:nvPr/>
          </p:nvSpPr>
          <p:spPr>
            <a:xfrm>
              <a:off x="687278" y="1704473"/>
              <a:ext cx="5764375" cy="8710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20000"/>
                </a:lnSpc>
                <a:spcBef>
                  <a:spcPct val="0"/>
                </a:spcBef>
              </a:pPr>
              <a:r>
                <a:rPr lang="zh-CN" altLang="en-US" sz="1400" dirty="0"/>
                <a:t>基于统计方法的量化指标计算；</a:t>
              </a:r>
              <a:endParaRPr lang="en-US" altLang="zh-CN" sz="1400" dirty="0"/>
            </a:p>
            <a:p>
              <a:pPr>
                <a:lnSpc>
                  <a:spcPct val="120000"/>
                </a:lnSpc>
                <a:spcBef>
                  <a:spcPct val="0"/>
                </a:spcBef>
              </a:pPr>
              <a:r>
                <a:rPr lang="zh-CN" altLang="en-US" sz="1400" dirty="0"/>
                <a:t>分词与停词；主题模型；情感分析；文本的描述性统计；</a:t>
              </a:r>
              <a:endParaRPr lang="en-US" altLang="zh-CN" sz="1400" dirty="0"/>
            </a:p>
            <a:p>
              <a:pPr>
                <a:lnSpc>
                  <a:spcPct val="120000"/>
                </a:lnSpc>
                <a:spcBef>
                  <a:spcPct val="0"/>
                </a:spcBef>
              </a:pPr>
              <a:r>
                <a:rPr lang="en-US" altLang="zh-CN" sz="1400" dirty="0"/>
                <a:t>“</a:t>
              </a:r>
              <a:r>
                <a:rPr lang="zh-CN" altLang="en-US" sz="1400" dirty="0"/>
                <a:t>自动文本分析不能取代学者的阅读和思考</a:t>
              </a:r>
              <a:r>
                <a:rPr lang="en-US" altLang="zh-CN" sz="1400" dirty="0"/>
                <a:t>” </a:t>
              </a:r>
              <a:r>
                <a:rPr lang="en-US" altLang="zh-CN" sz="1400" baseline="30000" dirty="0"/>
                <a:t>[4]</a:t>
              </a:r>
            </a:p>
          </p:txBody>
        </p:sp>
        <p:sp>
          <p:nvSpPr>
            <p:cNvPr id="30" name="ïṡlíḓê">
              <a:extLst>
                <a:ext uri="{FF2B5EF4-FFF2-40B4-BE49-F238E27FC236}">
                  <a16:creationId xmlns:a16="http://schemas.microsoft.com/office/drawing/2014/main" id="{70214BA3-CB19-41EC-8AE6-33FF892EE736}"/>
                </a:ext>
              </a:extLst>
            </p:cNvPr>
            <p:cNvSpPr txBox="1"/>
            <p:nvPr/>
          </p:nvSpPr>
          <p:spPr bwMode="auto">
            <a:xfrm>
              <a:off x="687278" y="1262667"/>
              <a:ext cx="5750239"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文本数据与量化数据的交叉分析</a:t>
              </a:r>
              <a:endParaRPr lang="en-US" altLang="zh-CN" sz="2000" b="1" dirty="0"/>
            </a:p>
          </p:txBody>
        </p:sp>
        <p:cxnSp>
          <p:nvCxnSpPr>
            <p:cNvPr id="31" name="直接连接符 30">
              <a:extLst>
                <a:ext uri="{FF2B5EF4-FFF2-40B4-BE49-F238E27FC236}">
                  <a16:creationId xmlns:a16="http://schemas.microsoft.com/office/drawing/2014/main" id="{D1B00336-9010-4D3D-87AA-4CC6B82E060E}"/>
                </a:ext>
              </a:extLst>
            </p:cNvPr>
            <p:cNvCxnSpPr/>
            <p:nvPr/>
          </p:nvCxnSpPr>
          <p:spPr>
            <a:xfrm>
              <a:off x="647521" y="2701820"/>
              <a:ext cx="5408722"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组合 38">
            <a:extLst>
              <a:ext uri="{FF2B5EF4-FFF2-40B4-BE49-F238E27FC236}">
                <a16:creationId xmlns:a16="http://schemas.microsoft.com/office/drawing/2014/main" id="{FB5D32AA-1349-452C-9A3C-16EFD04F52F4}"/>
              </a:ext>
            </a:extLst>
          </p:cNvPr>
          <p:cNvGrpSpPr/>
          <p:nvPr/>
        </p:nvGrpSpPr>
        <p:grpSpPr>
          <a:xfrm>
            <a:off x="6896189" y="2197349"/>
            <a:ext cx="4413248" cy="4660648"/>
            <a:chOff x="6896189" y="2197349"/>
            <a:chExt cx="4413248" cy="4660648"/>
          </a:xfrm>
        </p:grpSpPr>
        <p:sp>
          <p:nvSpPr>
            <p:cNvPr id="5" name="矩形 4">
              <a:extLst>
                <a:ext uri="{FF2B5EF4-FFF2-40B4-BE49-F238E27FC236}">
                  <a16:creationId xmlns:a16="http://schemas.microsoft.com/office/drawing/2014/main" id="{70F18A2F-761A-4385-8701-C98AA6CD9287}"/>
                </a:ext>
              </a:extLst>
            </p:cNvPr>
            <p:cNvSpPr/>
            <p:nvPr/>
          </p:nvSpPr>
          <p:spPr>
            <a:xfrm>
              <a:off x="6896189" y="2198189"/>
              <a:ext cx="4413248" cy="465980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ṩ1îḋé">
              <a:extLst>
                <a:ext uri="{FF2B5EF4-FFF2-40B4-BE49-F238E27FC236}">
                  <a16:creationId xmlns:a16="http://schemas.microsoft.com/office/drawing/2014/main" id="{221EC9DA-5DE4-4A63-BB4F-0E9C04AB5A5D}"/>
                </a:ext>
              </a:extLst>
            </p:cNvPr>
            <p:cNvSpPr/>
            <p:nvPr/>
          </p:nvSpPr>
          <p:spPr bwMode="auto">
            <a:xfrm>
              <a:off x="6967414" y="2197349"/>
              <a:ext cx="4305812" cy="1265102"/>
            </a:xfrm>
            <a:prstGeom prst="roundRect">
              <a:avLst>
                <a:gd name="adj" fmla="val 0"/>
              </a:avLst>
            </a:prstGeom>
            <a:noFill/>
            <a:ln w="28575" algn="ctr">
              <a:noFill/>
              <a:round/>
              <a:headEnd/>
              <a:tailEnd/>
            </a:ln>
          </p:spPr>
          <p:txBody>
            <a:bodyPr wrap="none" lIns="91440" tIns="45720" rIns="91440" bIns="45720" anchor="t">
              <a:normAutofit/>
            </a:bodyPr>
            <a:lstStyle/>
            <a:p>
              <a:pPr defTabSz="914400">
                <a:lnSpc>
                  <a:spcPct val="150000"/>
                </a:lnSpc>
              </a:pPr>
              <a:r>
                <a:rPr lang="zh-CN" altLang="en-US" sz="1600" b="1" kern="0" dirty="0"/>
                <a:t>相关分析：显著性检验</a:t>
              </a:r>
              <a:endParaRPr lang="en-US" altLang="zh-CN" sz="1600" b="1" kern="0" dirty="0"/>
            </a:p>
            <a:p>
              <a:pPr defTabSz="914400">
                <a:lnSpc>
                  <a:spcPct val="150000"/>
                </a:lnSpc>
              </a:pPr>
              <a:r>
                <a:rPr lang="zh-CN" altLang="en-US" sz="1600" kern="0" dirty="0"/>
                <a:t>不同标签下，数值指标有不同的分布。</a:t>
              </a:r>
              <a:endParaRPr lang="en-US" altLang="zh-CN" sz="1600" kern="0" dirty="0"/>
            </a:p>
            <a:p>
              <a:pPr defTabSz="914400">
                <a:lnSpc>
                  <a:spcPct val="150000"/>
                </a:lnSpc>
              </a:pPr>
              <a:r>
                <a:rPr lang="en-US" altLang="zh-CN" sz="1600" kern="0" dirty="0"/>
                <a:t>(</a:t>
              </a:r>
              <a:r>
                <a:rPr lang="zh-CN" altLang="en-US" sz="1600" kern="0" dirty="0"/>
                <a:t> </a:t>
              </a:r>
              <a:r>
                <a:rPr lang="en-US" altLang="zh-CN" sz="1600" kern="0" dirty="0"/>
                <a:t>A/B Test, T Test, F Test )</a:t>
              </a:r>
              <a:endParaRPr lang="zh-CN" altLang="en-US" sz="1600" kern="0" dirty="0"/>
            </a:p>
          </p:txBody>
        </p:sp>
        <p:pic>
          <p:nvPicPr>
            <p:cNvPr id="38" name="图片 37">
              <a:extLst>
                <a:ext uri="{FF2B5EF4-FFF2-40B4-BE49-F238E27FC236}">
                  <a16:creationId xmlns:a16="http://schemas.microsoft.com/office/drawing/2014/main" id="{F82784FD-2126-4E93-878C-C4208E99CBE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16677" y="5018408"/>
              <a:ext cx="2949588" cy="1703073"/>
            </a:xfrm>
            <a:prstGeom prst="rect">
              <a:avLst/>
            </a:prstGeom>
          </p:spPr>
        </p:pic>
      </p:grpSp>
    </p:spTree>
    <p:extLst>
      <p:ext uri="{BB962C8B-B14F-4D97-AF65-F5344CB8AC3E}">
        <p14:creationId xmlns:p14="http://schemas.microsoft.com/office/powerpoint/2010/main" val="106819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3F82F-0C7C-4788-8EE6-EEB36F6BE78F}"/>
              </a:ext>
            </a:extLst>
          </p:cNvPr>
          <p:cNvSpPr>
            <a:spLocks noGrp="1"/>
          </p:cNvSpPr>
          <p:nvPr>
            <p:ph type="title"/>
          </p:nvPr>
        </p:nvSpPr>
        <p:spPr/>
        <p:txBody>
          <a:bodyPr/>
          <a:lstStyle/>
          <a:p>
            <a:r>
              <a:rPr lang="en-US" altLang="zh-CN" dirty="0">
                <a:solidFill>
                  <a:schemeClr val="accent4"/>
                </a:solidFill>
              </a:rPr>
              <a:t>04 | </a:t>
            </a:r>
            <a:r>
              <a:rPr lang="zh-CN" altLang="en-US" dirty="0"/>
              <a:t>工具 </a:t>
            </a:r>
            <a:r>
              <a:rPr lang="en-US" altLang="zh-CN" dirty="0"/>
              <a:t>/ TOOLS</a:t>
            </a:r>
            <a:endParaRPr lang="en-US" dirty="0"/>
          </a:p>
        </p:txBody>
      </p:sp>
      <p:sp>
        <p:nvSpPr>
          <p:cNvPr id="3" name="页脚占位符 2">
            <a:extLst>
              <a:ext uri="{FF2B5EF4-FFF2-40B4-BE49-F238E27FC236}">
                <a16:creationId xmlns:a16="http://schemas.microsoft.com/office/drawing/2014/main" id="{68246B46-226E-45E6-BB2B-4903758F7E43}"/>
              </a:ext>
            </a:extLst>
          </p:cNvPr>
          <p:cNvSpPr>
            <a:spLocks noGrp="1"/>
          </p:cNvSpPr>
          <p:nvPr>
            <p:ph type="ftr" sz="quarter" idx="11"/>
          </p:nvPr>
        </p:nvSpPr>
        <p:spPr/>
        <p:txBody>
          <a:bodyPr/>
          <a:lstStyle/>
          <a:p>
            <a:r>
              <a:rPr lang="en-US" altLang="zh-CN"/>
              <a:t>lht18@mails.Tsinghua.edu.cn</a:t>
            </a:r>
            <a:endParaRPr lang="zh-CN" altLang="en-US" dirty="0"/>
          </a:p>
        </p:txBody>
      </p:sp>
      <p:sp>
        <p:nvSpPr>
          <p:cNvPr id="4" name="灯片编号占位符 3">
            <a:extLst>
              <a:ext uri="{FF2B5EF4-FFF2-40B4-BE49-F238E27FC236}">
                <a16:creationId xmlns:a16="http://schemas.microsoft.com/office/drawing/2014/main" id="{BC34BD28-09EB-46F1-9057-CA80547AB7E4}"/>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6" name="îṡlíḑé">
            <a:extLst>
              <a:ext uri="{FF2B5EF4-FFF2-40B4-BE49-F238E27FC236}">
                <a16:creationId xmlns:a16="http://schemas.microsoft.com/office/drawing/2014/main" id="{5082C443-18CE-45EB-AD2D-3C72B31A13A9}"/>
              </a:ext>
            </a:extLst>
          </p:cNvPr>
          <p:cNvSpPr/>
          <p:nvPr/>
        </p:nvSpPr>
        <p:spPr bwMode="auto">
          <a:xfrm>
            <a:off x="3894540" y="1562475"/>
            <a:ext cx="2622227" cy="2213084"/>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2"/>
          </a:solidFill>
          <a:ln w="19050">
            <a:solidFill>
              <a:schemeClr val="bg1"/>
            </a:solidFill>
            <a:round/>
            <a:headEnd/>
            <a:tailEnd/>
          </a:ln>
        </p:spPr>
        <p:txBody>
          <a:bodyPr wrap="square" lIns="91440" tIns="45720" rIns="91440" bIns="45720" anchor="ctr">
            <a:normAutofit/>
          </a:bodyPr>
          <a:lstStyle/>
          <a:p>
            <a:pPr algn="ctr"/>
            <a:endParaRPr/>
          </a:p>
        </p:txBody>
      </p:sp>
      <p:sp>
        <p:nvSpPr>
          <p:cNvPr id="7" name="íṧlïḑé">
            <a:extLst>
              <a:ext uri="{FF2B5EF4-FFF2-40B4-BE49-F238E27FC236}">
                <a16:creationId xmlns:a16="http://schemas.microsoft.com/office/drawing/2014/main" id="{B0E4A416-BA72-496A-85F1-8FD92E2F5B6D}"/>
              </a:ext>
            </a:extLst>
          </p:cNvPr>
          <p:cNvSpPr/>
          <p:nvPr/>
        </p:nvSpPr>
        <p:spPr bwMode="auto">
          <a:xfrm>
            <a:off x="6086701" y="1555501"/>
            <a:ext cx="2203787" cy="2633849"/>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3"/>
          </a:solidFill>
          <a:ln w="19050">
            <a:solidFill>
              <a:schemeClr val="bg1"/>
            </a:solidFill>
            <a:round/>
            <a:headEnd/>
            <a:tailEnd/>
          </a:ln>
        </p:spPr>
        <p:txBody>
          <a:bodyPr wrap="square" lIns="91440" tIns="45720" rIns="91440" bIns="45720" anchor="ctr">
            <a:normAutofit/>
          </a:bodyPr>
          <a:lstStyle/>
          <a:p>
            <a:pPr algn="ctr"/>
            <a:endParaRPr/>
          </a:p>
        </p:txBody>
      </p:sp>
      <p:sp>
        <p:nvSpPr>
          <p:cNvPr id="8" name="ïṥḻiḓè">
            <a:extLst>
              <a:ext uri="{FF2B5EF4-FFF2-40B4-BE49-F238E27FC236}">
                <a16:creationId xmlns:a16="http://schemas.microsoft.com/office/drawing/2014/main" id="{3D85E169-3A75-4852-8974-6D936499FE5F}"/>
              </a:ext>
            </a:extLst>
          </p:cNvPr>
          <p:cNvSpPr/>
          <p:nvPr/>
        </p:nvSpPr>
        <p:spPr bwMode="auto">
          <a:xfrm>
            <a:off x="5649665" y="3775559"/>
            <a:ext cx="2647799" cy="2192163"/>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6"/>
          </a:solidFill>
          <a:ln w="19050">
            <a:solidFill>
              <a:schemeClr val="bg1"/>
            </a:solidFill>
            <a:round/>
            <a:headEnd/>
            <a:tailEnd/>
          </a:ln>
        </p:spPr>
        <p:txBody>
          <a:bodyPr wrap="square" lIns="91440" tIns="45720" rIns="91440" bIns="45720" anchor="ctr">
            <a:normAutofit/>
          </a:bodyPr>
          <a:lstStyle/>
          <a:p>
            <a:pPr algn="ctr"/>
            <a:endParaRPr/>
          </a:p>
        </p:txBody>
      </p:sp>
      <p:sp>
        <p:nvSpPr>
          <p:cNvPr id="9" name="ï$líḋè">
            <a:extLst>
              <a:ext uri="{FF2B5EF4-FFF2-40B4-BE49-F238E27FC236}">
                <a16:creationId xmlns:a16="http://schemas.microsoft.com/office/drawing/2014/main" id="{48ADF53E-8BD6-429A-A69E-627B3772E08A}"/>
              </a:ext>
            </a:extLst>
          </p:cNvPr>
          <p:cNvSpPr/>
          <p:nvPr/>
        </p:nvSpPr>
        <p:spPr bwMode="auto">
          <a:xfrm>
            <a:off x="3894541" y="3326898"/>
            <a:ext cx="2192164" cy="2633849"/>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1"/>
          </a:solidFill>
          <a:ln w="19050">
            <a:solidFill>
              <a:schemeClr val="bg1"/>
            </a:solidFill>
            <a:round/>
            <a:headEnd/>
            <a:tailEnd/>
          </a:ln>
        </p:spPr>
        <p:txBody>
          <a:bodyPr wrap="square" lIns="91440" tIns="45720" rIns="91440" bIns="45720" anchor="ctr">
            <a:normAutofit/>
          </a:bodyPr>
          <a:lstStyle/>
          <a:p>
            <a:pPr algn="ctr"/>
            <a:endParaRPr/>
          </a:p>
        </p:txBody>
      </p:sp>
      <p:sp>
        <p:nvSpPr>
          <p:cNvPr id="13" name="íṡ1ídè">
            <a:extLst>
              <a:ext uri="{FF2B5EF4-FFF2-40B4-BE49-F238E27FC236}">
                <a16:creationId xmlns:a16="http://schemas.microsoft.com/office/drawing/2014/main" id="{EDCBE67D-DB40-49D9-818F-14CFDED062C2}"/>
              </a:ext>
            </a:extLst>
          </p:cNvPr>
          <p:cNvSpPr/>
          <p:nvPr/>
        </p:nvSpPr>
        <p:spPr bwMode="auto">
          <a:xfrm>
            <a:off x="6772841" y="4521531"/>
            <a:ext cx="594351" cy="556734"/>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wrap="square" lIns="91440" tIns="45720" rIns="91440" bIns="45720" anchor="ctr">
            <a:normAutofit/>
          </a:bodyPr>
          <a:lstStyle/>
          <a:p>
            <a:pPr algn="ctr"/>
            <a:endParaRPr/>
          </a:p>
        </p:txBody>
      </p:sp>
      <p:sp>
        <p:nvSpPr>
          <p:cNvPr id="14" name="ïšļîḑé">
            <a:extLst>
              <a:ext uri="{FF2B5EF4-FFF2-40B4-BE49-F238E27FC236}">
                <a16:creationId xmlns:a16="http://schemas.microsoft.com/office/drawing/2014/main" id="{042FB29B-E88B-4F2E-97E2-6936606BB3F8}"/>
              </a:ext>
            </a:extLst>
          </p:cNvPr>
          <p:cNvSpPr/>
          <p:nvPr/>
        </p:nvSpPr>
        <p:spPr bwMode="auto">
          <a:xfrm>
            <a:off x="5744343" y="3455733"/>
            <a:ext cx="649687" cy="639456"/>
          </a:xfrm>
          <a:custGeom>
            <a:avLst/>
            <a:gdLst/>
            <a:ahLst/>
            <a:cxnLst>
              <a:cxn ang="0">
                <a:pos x="58" y="35"/>
              </a:cxn>
              <a:cxn ang="0">
                <a:pos x="29" y="58"/>
              </a:cxn>
              <a:cxn ang="0">
                <a:pos x="9" y="50"/>
              </a:cxn>
              <a:cxn ang="0">
                <a:pos x="5" y="55"/>
              </a:cxn>
              <a:cxn ang="0">
                <a:pos x="3" y="55"/>
              </a:cxn>
              <a:cxn ang="0">
                <a:pos x="0" y="53"/>
              </a:cxn>
              <a:cxn ang="0">
                <a:pos x="0" y="36"/>
              </a:cxn>
              <a:cxn ang="0">
                <a:pos x="3" y="34"/>
              </a:cxn>
              <a:cxn ang="0">
                <a:pos x="20" y="34"/>
              </a:cxn>
              <a:cxn ang="0">
                <a:pos x="22" y="36"/>
              </a:cxn>
              <a:cxn ang="0">
                <a:pos x="22" y="38"/>
              </a:cxn>
              <a:cxn ang="0">
                <a:pos x="16" y="43"/>
              </a:cxn>
              <a:cxn ang="0">
                <a:pos x="30" y="48"/>
              </a:cxn>
              <a:cxn ang="0">
                <a:pos x="46" y="39"/>
              </a:cxn>
              <a:cxn ang="0">
                <a:pos x="48" y="34"/>
              </a:cxn>
              <a:cxn ang="0">
                <a:pos x="49" y="34"/>
              </a:cxn>
              <a:cxn ang="0">
                <a:pos x="57" y="34"/>
              </a:cxn>
              <a:cxn ang="0">
                <a:pos x="58" y="35"/>
              </a:cxn>
              <a:cxn ang="0">
                <a:pos x="58" y="35"/>
              </a:cxn>
              <a:cxn ang="0">
                <a:pos x="59" y="21"/>
              </a:cxn>
              <a:cxn ang="0">
                <a:pos x="56" y="24"/>
              </a:cxn>
              <a:cxn ang="0">
                <a:pos x="39" y="24"/>
              </a:cxn>
              <a:cxn ang="0">
                <a:pos x="37" y="21"/>
              </a:cxn>
              <a:cxn ang="0">
                <a:pos x="38" y="20"/>
              </a:cxn>
              <a:cxn ang="0">
                <a:pos x="43" y="14"/>
              </a:cxn>
              <a:cxn ang="0">
                <a:pos x="30" y="9"/>
              </a:cxn>
              <a:cxn ang="0">
                <a:pos x="13" y="19"/>
              </a:cxn>
              <a:cxn ang="0">
                <a:pos x="11" y="23"/>
              </a:cxn>
              <a:cxn ang="0">
                <a:pos x="10" y="24"/>
              </a:cxn>
              <a:cxn ang="0">
                <a:pos x="2" y="24"/>
              </a:cxn>
              <a:cxn ang="0">
                <a:pos x="1" y="23"/>
              </a:cxn>
              <a:cxn ang="0">
                <a:pos x="1" y="22"/>
              </a:cxn>
              <a:cxn ang="0">
                <a:pos x="30" y="0"/>
              </a:cxn>
              <a:cxn ang="0">
                <a:pos x="50" y="8"/>
              </a:cxn>
              <a:cxn ang="0">
                <a:pos x="55" y="3"/>
              </a:cxn>
              <a:cxn ang="0">
                <a:pos x="56" y="2"/>
              </a:cxn>
              <a:cxn ang="0">
                <a:pos x="59" y="4"/>
              </a:cxn>
              <a:cxn ang="0">
                <a:pos x="59" y="21"/>
              </a:cxn>
            </a:cxnLst>
            <a:rect l="0" t="0" r="r" b="b"/>
            <a:pathLst>
              <a:path w="59" h="58">
                <a:moveTo>
                  <a:pt x="58" y="35"/>
                </a:moveTo>
                <a:cubicBezTo>
                  <a:pt x="55" y="48"/>
                  <a:pt x="43" y="58"/>
                  <a:pt x="29" y="58"/>
                </a:cubicBezTo>
                <a:cubicBezTo>
                  <a:pt x="22" y="58"/>
                  <a:pt x="15" y="55"/>
                  <a:pt x="9" y="50"/>
                </a:cubicBezTo>
                <a:cubicBezTo>
                  <a:pt x="5" y="55"/>
                  <a:pt x="5" y="55"/>
                  <a:pt x="5" y="55"/>
                </a:cubicBezTo>
                <a:cubicBezTo>
                  <a:pt x="4" y="55"/>
                  <a:pt x="4" y="55"/>
                  <a:pt x="3" y="55"/>
                </a:cubicBezTo>
                <a:cubicBezTo>
                  <a:pt x="2" y="55"/>
                  <a:pt x="0" y="54"/>
                  <a:pt x="0" y="53"/>
                </a:cubicBezTo>
                <a:cubicBezTo>
                  <a:pt x="0" y="36"/>
                  <a:pt x="0" y="36"/>
                  <a:pt x="0" y="36"/>
                </a:cubicBezTo>
                <a:cubicBezTo>
                  <a:pt x="0" y="35"/>
                  <a:pt x="2" y="34"/>
                  <a:pt x="3" y="34"/>
                </a:cubicBezTo>
                <a:cubicBezTo>
                  <a:pt x="20" y="34"/>
                  <a:pt x="20" y="34"/>
                  <a:pt x="20" y="34"/>
                </a:cubicBezTo>
                <a:cubicBezTo>
                  <a:pt x="21" y="34"/>
                  <a:pt x="22" y="35"/>
                  <a:pt x="22" y="36"/>
                </a:cubicBezTo>
                <a:cubicBezTo>
                  <a:pt x="22" y="37"/>
                  <a:pt x="22" y="37"/>
                  <a:pt x="22" y="38"/>
                </a:cubicBezTo>
                <a:cubicBezTo>
                  <a:pt x="16" y="43"/>
                  <a:pt x="16" y="43"/>
                  <a:pt x="16" y="43"/>
                </a:cubicBezTo>
                <a:cubicBezTo>
                  <a:pt x="20" y="46"/>
                  <a:pt x="25" y="48"/>
                  <a:pt x="30" y="48"/>
                </a:cubicBezTo>
                <a:cubicBezTo>
                  <a:pt x="36" y="48"/>
                  <a:pt x="43" y="45"/>
                  <a:pt x="46" y="39"/>
                </a:cubicBezTo>
                <a:cubicBezTo>
                  <a:pt x="47" y="37"/>
                  <a:pt x="48" y="36"/>
                  <a:pt x="48" y="34"/>
                </a:cubicBezTo>
                <a:cubicBezTo>
                  <a:pt x="48" y="34"/>
                  <a:pt x="49" y="34"/>
                  <a:pt x="49" y="34"/>
                </a:cubicBezTo>
                <a:cubicBezTo>
                  <a:pt x="57" y="34"/>
                  <a:pt x="57" y="34"/>
                  <a:pt x="57" y="34"/>
                </a:cubicBezTo>
                <a:cubicBezTo>
                  <a:pt x="57" y="34"/>
                  <a:pt x="58" y="34"/>
                  <a:pt x="58" y="35"/>
                </a:cubicBezTo>
                <a:cubicBezTo>
                  <a:pt x="58" y="35"/>
                  <a:pt x="58" y="35"/>
                  <a:pt x="58" y="35"/>
                </a:cubicBezTo>
                <a:close/>
                <a:moveTo>
                  <a:pt x="59" y="21"/>
                </a:moveTo>
                <a:cubicBezTo>
                  <a:pt x="59" y="23"/>
                  <a:pt x="58" y="24"/>
                  <a:pt x="56" y="24"/>
                </a:cubicBezTo>
                <a:cubicBezTo>
                  <a:pt x="39" y="24"/>
                  <a:pt x="39" y="24"/>
                  <a:pt x="39" y="24"/>
                </a:cubicBezTo>
                <a:cubicBezTo>
                  <a:pt x="38" y="24"/>
                  <a:pt x="37" y="23"/>
                  <a:pt x="37" y="21"/>
                </a:cubicBezTo>
                <a:cubicBezTo>
                  <a:pt x="37" y="21"/>
                  <a:pt x="37" y="20"/>
                  <a:pt x="38" y="20"/>
                </a:cubicBezTo>
                <a:cubicBezTo>
                  <a:pt x="43" y="14"/>
                  <a:pt x="43" y="14"/>
                  <a:pt x="43" y="14"/>
                </a:cubicBezTo>
                <a:cubicBezTo>
                  <a:pt x="39" y="11"/>
                  <a:pt x="34" y="9"/>
                  <a:pt x="30" y="9"/>
                </a:cubicBezTo>
                <a:cubicBezTo>
                  <a:pt x="23" y="9"/>
                  <a:pt x="17" y="13"/>
                  <a:pt x="13" y="19"/>
                </a:cubicBezTo>
                <a:cubicBezTo>
                  <a:pt x="12" y="20"/>
                  <a:pt x="12" y="21"/>
                  <a:pt x="11" y="23"/>
                </a:cubicBezTo>
                <a:cubicBezTo>
                  <a:pt x="11" y="24"/>
                  <a:pt x="10" y="24"/>
                  <a:pt x="10" y="24"/>
                </a:cubicBezTo>
                <a:cubicBezTo>
                  <a:pt x="2" y="24"/>
                  <a:pt x="2" y="24"/>
                  <a:pt x="2" y="24"/>
                </a:cubicBezTo>
                <a:cubicBezTo>
                  <a:pt x="2" y="24"/>
                  <a:pt x="1" y="23"/>
                  <a:pt x="1" y="23"/>
                </a:cubicBezTo>
                <a:cubicBezTo>
                  <a:pt x="1" y="23"/>
                  <a:pt x="1" y="22"/>
                  <a:pt x="1" y="22"/>
                </a:cubicBezTo>
                <a:cubicBezTo>
                  <a:pt x="4" y="9"/>
                  <a:pt x="16" y="0"/>
                  <a:pt x="30" y="0"/>
                </a:cubicBezTo>
                <a:cubicBezTo>
                  <a:pt x="37" y="0"/>
                  <a:pt x="44" y="3"/>
                  <a:pt x="50" y="8"/>
                </a:cubicBezTo>
                <a:cubicBezTo>
                  <a:pt x="55" y="3"/>
                  <a:pt x="55" y="3"/>
                  <a:pt x="55" y="3"/>
                </a:cubicBezTo>
                <a:cubicBezTo>
                  <a:pt x="55" y="2"/>
                  <a:pt x="56" y="2"/>
                  <a:pt x="56" y="2"/>
                </a:cubicBezTo>
                <a:cubicBezTo>
                  <a:pt x="58" y="2"/>
                  <a:pt x="59" y="3"/>
                  <a:pt x="59" y="4"/>
                </a:cubicBezTo>
                <a:lnTo>
                  <a:pt x="59" y="21"/>
                </a:lnTo>
                <a:close/>
              </a:path>
            </a:pathLst>
          </a:custGeom>
          <a:solidFill>
            <a:schemeClr val="bg1">
              <a:lumMod val="75000"/>
            </a:schemeClr>
          </a:solidFill>
          <a:ln w="9525">
            <a:noFill/>
            <a:round/>
            <a:headEnd/>
            <a:tailEnd/>
          </a:ln>
        </p:spPr>
        <p:txBody>
          <a:bodyPr wrap="square" lIns="91440" tIns="45720" rIns="91440" bIns="45720" anchor="ctr">
            <a:normAutofit/>
          </a:bodyPr>
          <a:lstStyle/>
          <a:p>
            <a:pPr algn="ctr"/>
            <a:endParaRPr/>
          </a:p>
        </p:txBody>
      </p:sp>
      <p:grpSp>
        <p:nvGrpSpPr>
          <p:cNvPr id="15" name="îş1íḍé">
            <a:extLst>
              <a:ext uri="{FF2B5EF4-FFF2-40B4-BE49-F238E27FC236}">
                <a16:creationId xmlns:a16="http://schemas.microsoft.com/office/drawing/2014/main" id="{2B5A799F-1507-4E40-98AA-F7D5515B7217}"/>
              </a:ext>
            </a:extLst>
          </p:cNvPr>
          <p:cNvGrpSpPr/>
          <p:nvPr/>
        </p:nvGrpSpPr>
        <p:grpSpPr>
          <a:xfrm>
            <a:off x="546538" y="1734208"/>
            <a:ext cx="3439557" cy="1369604"/>
            <a:chOff x="1398307" y="2180815"/>
            <a:chExt cx="3175477" cy="871457"/>
          </a:xfrm>
        </p:grpSpPr>
        <p:sp>
          <p:nvSpPr>
            <p:cNvPr id="25" name="î$lïdè">
              <a:extLst>
                <a:ext uri="{FF2B5EF4-FFF2-40B4-BE49-F238E27FC236}">
                  <a16:creationId xmlns:a16="http://schemas.microsoft.com/office/drawing/2014/main" id="{46AEBDC6-1635-4A17-98A3-D6647C44D41D}"/>
                </a:ext>
              </a:extLst>
            </p:cNvPr>
            <p:cNvSpPr txBox="1"/>
            <p:nvPr/>
          </p:nvSpPr>
          <p:spPr>
            <a:xfrm>
              <a:off x="2059138" y="2180815"/>
              <a:ext cx="2514646" cy="323165"/>
            </a:xfrm>
            <a:prstGeom prst="rect">
              <a:avLst/>
            </a:prstGeom>
          </p:spPr>
          <p:txBody>
            <a:bodyPr wrap="square" lIns="91440" tIns="45720" rIns="91440" bIns="45720" anchor="ctr" anchorCtr="0">
              <a:noAutofit/>
            </a:bodyPr>
            <a:lstStyle/>
            <a:p>
              <a:pPr algn="r"/>
              <a:r>
                <a:rPr lang="en-US" altLang="zh-CN" b="1" dirty="0"/>
                <a:t>JavaScript (</a:t>
              </a:r>
              <a:r>
                <a:rPr lang="en-US" altLang="zh-CN" b="1" dirty="0" err="1"/>
                <a:t>AnyProxy</a:t>
              </a:r>
              <a:r>
                <a:rPr lang="en-US" altLang="zh-CN" b="1" dirty="0"/>
                <a:t>)</a:t>
              </a:r>
              <a:endParaRPr lang="zh-CN" altLang="en-US" b="1" dirty="0"/>
            </a:p>
          </p:txBody>
        </p:sp>
        <p:sp>
          <p:nvSpPr>
            <p:cNvPr id="26" name="ís1îḓe">
              <a:extLst>
                <a:ext uri="{FF2B5EF4-FFF2-40B4-BE49-F238E27FC236}">
                  <a16:creationId xmlns:a16="http://schemas.microsoft.com/office/drawing/2014/main" id="{287E98D8-F8BC-4CCB-B9FD-076AF06F0F2B}"/>
                </a:ext>
              </a:extLst>
            </p:cNvPr>
            <p:cNvSpPr/>
            <p:nvPr/>
          </p:nvSpPr>
          <p:spPr>
            <a:xfrm>
              <a:off x="1398307" y="2503980"/>
              <a:ext cx="3175476" cy="548292"/>
            </a:xfrm>
            <a:prstGeom prst="rect">
              <a:avLst/>
            </a:prstGeom>
          </p:spPr>
          <p:txBody>
            <a:bodyPr wrap="square" lIns="91440" tIns="45720" rIns="91440" bIns="45720">
              <a:normAutofit/>
            </a:bodyPr>
            <a:lstStyle/>
            <a:p>
              <a:pPr lvl="0" algn="r">
                <a:lnSpc>
                  <a:spcPct val="150000"/>
                </a:lnSpc>
                <a:buSzPct val="25000"/>
                <a:defRPr/>
              </a:pPr>
              <a:r>
                <a:rPr lang="zh-CN" altLang="en-US" sz="1400" dirty="0"/>
                <a:t>爬取微信公众号数据</a:t>
              </a:r>
              <a:endParaRPr lang="en-US" altLang="zh-CN" sz="1400" dirty="0"/>
            </a:p>
            <a:p>
              <a:pPr lvl="0" algn="r">
                <a:lnSpc>
                  <a:spcPct val="150000"/>
                </a:lnSpc>
                <a:buSzPct val="25000"/>
                <a:defRPr/>
              </a:pPr>
              <a:r>
                <a:rPr lang="zh-CN" altLang="en-US" sz="1400" dirty="0"/>
                <a:t>可视化展示爬取结果</a:t>
              </a:r>
              <a:endParaRPr lang="en-US" altLang="zh-CN" sz="1400" dirty="0"/>
            </a:p>
          </p:txBody>
        </p:sp>
      </p:grpSp>
      <p:grpSp>
        <p:nvGrpSpPr>
          <p:cNvPr id="16" name="ïš1íḑe">
            <a:extLst>
              <a:ext uri="{FF2B5EF4-FFF2-40B4-BE49-F238E27FC236}">
                <a16:creationId xmlns:a16="http://schemas.microsoft.com/office/drawing/2014/main" id="{496E609C-AC0A-40B5-92F2-5E08FB8CC5D9}"/>
              </a:ext>
            </a:extLst>
          </p:cNvPr>
          <p:cNvGrpSpPr/>
          <p:nvPr/>
        </p:nvGrpSpPr>
        <p:grpSpPr>
          <a:xfrm>
            <a:off x="810618" y="4329912"/>
            <a:ext cx="3175476" cy="1124957"/>
            <a:chOff x="1398307" y="2077609"/>
            <a:chExt cx="3175476" cy="1124957"/>
          </a:xfrm>
        </p:grpSpPr>
        <p:sp>
          <p:nvSpPr>
            <p:cNvPr id="23" name="íSļiďe">
              <a:extLst>
                <a:ext uri="{FF2B5EF4-FFF2-40B4-BE49-F238E27FC236}">
                  <a16:creationId xmlns:a16="http://schemas.microsoft.com/office/drawing/2014/main" id="{4DD285E0-EF59-4AC9-94A2-4B4D43EA44BB}"/>
                </a:ext>
              </a:extLst>
            </p:cNvPr>
            <p:cNvSpPr txBox="1"/>
            <p:nvPr/>
          </p:nvSpPr>
          <p:spPr>
            <a:xfrm>
              <a:off x="1951556" y="2077609"/>
              <a:ext cx="2622227" cy="426371"/>
            </a:xfrm>
            <a:prstGeom prst="rect">
              <a:avLst/>
            </a:prstGeom>
          </p:spPr>
          <p:txBody>
            <a:bodyPr wrap="square" lIns="91440" tIns="45720" rIns="91440" bIns="45720" anchor="ctr" anchorCtr="0">
              <a:noAutofit/>
            </a:bodyPr>
            <a:lstStyle/>
            <a:p>
              <a:pPr algn="r"/>
              <a:r>
                <a:rPr lang="en-US" altLang="zh-CN" b="1" dirty="0"/>
                <a:t>Python (</a:t>
              </a:r>
              <a:r>
                <a:rPr lang="en-US" altLang="zh-CN" b="1" dirty="0" err="1"/>
                <a:t>SnowNLP</a:t>
              </a:r>
              <a:r>
                <a:rPr lang="en-US" altLang="zh-CN" b="1" dirty="0"/>
                <a:t>)</a:t>
              </a:r>
              <a:endParaRPr lang="zh-CN" altLang="en-US" b="1" dirty="0"/>
            </a:p>
          </p:txBody>
        </p:sp>
        <p:sp>
          <p:nvSpPr>
            <p:cNvPr id="24" name="íṧḷîdê">
              <a:extLst>
                <a:ext uri="{FF2B5EF4-FFF2-40B4-BE49-F238E27FC236}">
                  <a16:creationId xmlns:a16="http://schemas.microsoft.com/office/drawing/2014/main" id="{E5DD171C-D0AB-402C-8FE0-52062F15A853}"/>
                </a:ext>
              </a:extLst>
            </p:cNvPr>
            <p:cNvSpPr/>
            <p:nvPr/>
          </p:nvSpPr>
          <p:spPr>
            <a:xfrm>
              <a:off x="1398307" y="2503980"/>
              <a:ext cx="3175476" cy="698586"/>
            </a:xfrm>
            <a:prstGeom prst="rect">
              <a:avLst/>
            </a:prstGeom>
          </p:spPr>
          <p:txBody>
            <a:bodyPr wrap="square" lIns="91440" tIns="45720" rIns="91440" bIns="45720">
              <a:noAutofit/>
            </a:bodyPr>
            <a:lstStyle/>
            <a:p>
              <a:pPr lvl="0" algn="r">
                <a:lnSpc>
                  <a:spcPct val="150000"/>
                </a:lnSpc>
                <a:buSzPct val="25000"/>
                <a:defRPr/>
              </a:pPr>
              <a:r>
                <a:rPr lang="zh-CN" altLang="en-US" sz="1400" dirty="0"/>
                <a:t>数据清洗、预处理</a:t>
              </a:r>
              <a:endParaRPr lang="en-US" altLang="zh-CN" sz="1400" dirty="0"/>
            </a:p>
            <a:p>
              <a:pPr lvl="0" algn="r">
                <a:lnSpc>
                  <a:spcPct val="150000"/>
                </a:lnSpc>
                <a:buSzPct val="25000"/>
                <a:defRPr/>
              </a:pPr>
              <a:r>
                <a:rPr lang="zh-CN" altLang="en-US" sz="1400" dirty="0"/>
                <a:t>分词、情感提取、主题提取等</a:t>
              </a:r>
              <a:endParaRPr lang="en-US" altLang="zh-CN" sz="1400" dirty="0"/>
            </a:p>
          </p:txBody>
        </p:sp>
      </p:grpSp>
      <p:grpSp>
        <p:nvGrpSpPr>
          <p:cNvPr id="17" name="í$ḻiḓè">
            <a:extLst>
              <a:ext uri="{FF2B5EF4-FFF2-40B4-BE49-F238E27FC236}">
                <a16:creationId xmlns:a16="http://schemas.microsoft.com/office/drawing/2014/main" id="{0E4A8232-DBD6-4CFE-A98A-55B15603B86A}"/>
              </a:ext>
            </a:extLst>
          </p:cNvPr>
          <p:cNvGrpSpPr/>
          <p:nvPr/>
        </p:nvGrpSpPr>
        <p:grpSpPr>
          <a:xfrm>
            <a:off x="8229600" y="1734208"/>
            <a:ext cx="3175476" cy="1369603"/>
            <a:chOff x="1398307" y="2180815"/>
            <a:chExt cx="3175476" cy="871457"/>
          </a:xfrm>
        </p:grpSpPr>
        <p:sp>
          <p:nvSpPr>
            <p:cNvPr id="21" name="íS1iḋê">
              <a:extLst>
                <a:ext uri="{FF2B5EF4-FFF2-40B4-BE49-F238E27FC236}">
                  <a16:creationId xmlns:a16="http://schemas.microsoft.com/office/drawing/2014/main" id="{A63D4212-BC77-40F7-9C15-0E313DADC618}"/>
                </a:ext>
              </a:extLst>
            </p:cNvPr>
            <p:cNvSpPr txBox="1"/>
            <p:nvPr/>
          </p:nvSpPr>
          <p:spPr>
            <a:xfrm>
              <a:off x="1398307" y="2180815"/>
              <a:ext cx="1368030" cy="323165"/>
            </a:xfrm>
            <a:prstGeom prst="rect">
              <a:avLst/>
            </a:prstGeom>
          </p:spPr>
          <p:txBody>
            <a:bodyPr wrap="square" lIns="91440" tIns="45720" rIns="91440" bIns="45720" anchor="ctr" anchorCtr="0">
              <a:noAutofit/>
            </a:bodyPr>
            <a:lstStyle/>
            <a:p>
              <a:pPr algn="l"/>
              <a:r>
                <a:rPr lang="en-US" altLang="zh-CN" b="1" dirty="0"/>
                <a:t>R</a:t>
              </a:r>
              <a:endParaRPr lang="zh-CN" altLang="en-US" b="1" dirty="0"/>
            </a:p>
          </p:txBody>
        </p:sp>
        <p:sp>
          <p:nvSpPr>
            <p:cNvPr id="22" name="ïṡḻîḋé">
              <a:extLst>
                <a:ext uri="{FF2B5EF4-FFF2-40B4-BE49-F238E27FC236}">
                  <a16:creationId xmlns:a16="http://schemas.microsoft.com/office/drawing/2014/main" id="{477205A0-0D72-4EA5-8642-A8A9A38594BA}"/>
                </a:ext>
              </a:extLst>
            </p:cNvPr>
            <p:cNvSpPr/>
            <p:nvPr/>
          </p:nvSpPr>
          <p:spPr>
            <a:xfrm>
              <a:off x="1398307" y="2503980"/>
              <a:ext cx="3175476" cy="548292"/>
            </a:xfrm>
            <a:prstGeom prst="rect">
              <a:avLst/>
            </a:prstGeom>
          </p:spPr>
          <p:txBody>
            <a:bodyPr wrap="square" lIns="91440" tIns="45720" rIns="91440" bIns="45720">
              <a:normAutofit/>
            </a:bodyPr>
            <a:lstStyle/>
            <a:p>
              <a:pPr lvl="0">
                <a:lnSpc>
                  <a:spcPct val="150000"/>
                </a:lnSpc>
                <a:buSzPct val="25000"/>
                <a:defRPr/>
              </a:pPr>
              <a:r>
                <a:rPr lang="zh-CN" altLang="en-US" sz="1400" dirty="0"/>
                <a:t>数据处理，描述性统计，相关性分析</a:t>
              </a:r>
              <a:endParaRPr lang="en-US" altLang="zh-CN" sz="1400" dirty="0"/>
            </a:p>
            <a:p>
              <a:pPr lvl="0">
                <a:lnSpc>
                  <a:spcPct val="150000"/>
                </a:lnSpc>
                <a:buSzPct val="25000"/>
                <a:defRPr/>
              </a:pPr>
              <a:r>
                <a:rPr lang="zh-CN" altLang="en-US" sz="1400" dirty="0"/>
                <a:t>结果可视化</a:t>
              </a:r>
              <a:endParaRPr lang="en-US" altLang="zh-CN" sz="1400" dirty="0"/>
            </a:p>
          </p:txBody>
        </p:sp>
      </p:grpSp>
      <p:grpSp>
        <p:nvGrpSpPr>
          <p:cNvPr id="18" name="iṧḷïḋè">
            <a:extLst>
              <a:ext uri="{FF2B5EF4-FFF2-40B4-BE49-F238E27FC236}">
                <a16:creationId xmlns:a16="http://schemas.microsoft.com/office/drawing/2014/main" id="{9D6DC02F-80DF-4313-867A-E88E1A764F05}"/>
              </a:ext>
            </a:extLst>
          </p:cNvPr>
          <p:cNvGrpSpPr/>
          <p:nvPr/>
        </p:nvGrpSpPr>
        <p:grpSpPr>
          <a:xfrm>
            <a:off x="8229600" y="4189113"/>
            <a:ext cx="3175477" cy="1497885"/>
            <a:chOff x="1398306" y="2062033"/>
            <a:chExt cx="3175477" cy="990239"/>
          </a:xfrm>
        </p:grpSpPr>
        <p:sp>
          <p:nvSpPr>
            <p:cNvPr id="19" name="ïṡļîḓè">
              <a:extLst>
                <a:ext uri="{FF2B5EF4-FFF2-40B4-BE49-F238E27FC236}">
                  <a16:creationId xmlns:a16="http://schemas.microsoft.com/office/drawing/2014/main" id="{E62D5A8B-61AD-4752-921C-7E47AEF2D8D4}"/>
                </a:ext>
              </a:extLst>
            </p:cNvPr>
            <p:cNvSpPr txBox="1"/>
            <p:nvPr/>
          </p:nvSpPr>
          <p:spPr>
            <a:xfrm>
              <a:off x="1398306" y="2062033"/>
              <a:ext cx="1902373" cy="441947"/>
            </a:xfrm>
            <a:prstGeom prst="rect">
              <a:avLst/>
            </a:prstGeom>
          </p:spPr>
          <p:txBody>
            <a:bodyPr wrap="square" lIns="91440" tIns="45720" rIns="91440" bIns="45720" anchor="ctr" anchorCtr="0">
              <a:normAutofit/>
            </a:bodyPr>
            <a:lstStyle/>
            <a:p>
              <a:pPr algn="l"/>
              <a:r>
                <a:rPr lang="en-US" altLang="zh-CN" b="1" dirty="0"/>
                <a:t>Office &amp; Latex</a:t>
              </a:r>
              <a:endParaRPr lang="zh-CN" altLang="en-US" b="1" dirty="0"/>
            </a:p>
          </p:txBody>
        </p:sp>
        <p:sp>
          <p:nvSpPr>
            <p:cNvPr id="20" name="îṥḷïďe">
              <a:extLst>
                <a:ext uri="{FF2B5EF4-FFF2-40B4-BE49-F238E27FC236}">
                  <a16:creationId xmlns:a16="http://schemas.microsoft.com/office/drawing/2014/main" id="{41E9DD2A-A50B-4917-9C85-F5F1F0D3CAEB}"/>
                </a:ext>
              </a:extLst>
            </p:cNvPr>
            <p:cNvSpPr/>
            <p:nvPr/>
          </p:nvSpPr>
          <p:spPr>
            <a:xfrm>
              <a:off x="1398307" y="2503980"/>
              <a:ext cx="3175476" cy="548292"/>
            </a:xfrm>
            <a:prstGeom prst="rect">
              <a:avLst/>
            </a:prstGeom>
          </p:spPr>
          <p:txBody>
            <a:bodyPr wrap="square" lIns="91440" tIns="45720" rIns="91440" bIns="45720">
              <a:normAutofit/>
            </a:bodyPr>
            <a:lstStyle/>
            <a:p>
              <a:pPr lvl="0">
                <a:lnSpc>
                  <a:spcPct val="150000"/>
                </a:lnSpc>
                <a:buSzPct val="25000"/>
                <a:defRPr/>
              </a:pPr>
              <a:r>
                <a:rPr lang="zh-CN" altLang="en-US" sz="1400" dirty="0"/>
                <a:t>汇报、展示</a:t>
              </a:r>
              <a:endParaRPr lang="en-US" altLang="zh-CN" sz="1400" dirty="0"/>
            </a:p>
            <a:p>
              <a:pPr lvl="0">
                <a:lnSpc>
                  <a:spcPct val="150000"/>
                </a:lnSpc>
                <a:buSzPct val="25000"/>
                <a:defRPr/>
              </a:pPr>
              <a:r>
                <a:rPr lang="zh-CN" altLang="en-US" sz="1400" dirty="0"/>
                <a:t>报告撰写</a:t>
              </a:r>
              <a:endParaRPr lang="en-US" altLang="zh-CN" sz="1400" dirty="0"/>
            </a:p>
          </p:txBody>
        </p:sp>
      </p:grpSp>
      <p:sp>
        <p:nvSpPr>
          <p:cNvPr id="34" name="图形 32">
            <a:extLst>
              <a:ext uri="{FF2B5EF4-FFF2-40B4-BE49-F238E27FC236}">
                <a16:creationId xmlns:a16="http://schemas.microsoft.com/office/drawing/2014/main" id="{E2EE56D7-4221-4D44-8F11-FADB461E9FFB}"/>
              </a:ext>
            </a:extLst>
          </p:cNvPr>
          <p:cNvSpPr/>
          <p:nvPr/>
        </p:nvSpPr>
        <p:spPr>
          <a:xfrm>
            <a:off x="4762251" y="2442642"/>
            <a:ext cx="548293" cy="548293"/>
          </a:xfrm>
          <a:custGeom>
            <a:avLst/>
            <a:gdLst>
              <a:gd name="connsiteX0" fmla="*/ 7144 w 1200150"/>
              <a:gd name="connsiteY0" fmla="*/ 7144 h 1200150"/>
              <a:gd name="connsiteX1" fmla="*/ 7144 w 1200150"/>
              <a:gd name="connsiteY1" fmla="*/ 1197769 h 1200150"/>
              <a:gd name="connsiteX2" fmla="*/ 1197769 w 1200150"/>
              <a:gd name="connsiteY2" fmla="*/ 1197769 h 1200150"/>
              <a:gd name="connsiteX3" fmla="*/ 1197769 w 1200150"/>
              <a:gd name="connsiteY3" fmla="*/ 7144 h 1200150"/>
              <a:gd name="connsiteX4" fmla="*/ 7144 w 1200150"/>
              <a:gd name="connsiteY4" fmla="*/ 7144 h 1200150"/>
              <a:gd name="connsiteX5" fmla="*/ 636927 w 1200150"/>
              <a:gd name="connsiteY5" fmla="*/ 1021680 h 1200150"/>
              <a:gd name="connsiteX6" fmla="*/ 546935 w 1200150"/>
              <a:gd name="connsiteY6" fmla="*/ 1092175 h 1200150"/>
              <a:gd name="connsiteX7" fmla="*/ 387572 w 1200150"/>
              <a:gd name="connsiteY7" fmla="*/ 1072563 h 1200150"/>
              <a:gd name="connsiteX8" fmla="*/ 321840 w 1200150"/>
              <a:gd name="connsiteY8" fmla="*/ 997306 h 1200150"/>
              <a:gd name="connsiteX9" fmla="*/ 412518 w 1200150"/>
              <a:gd name="connsiteY9" fmla="*/ 941775 h 1200150"/>
              <a:gd name="connsiteX10" fmla="*/ 418871 w 1200150"/>
              <a:gd name="connsiteY10" fmla="*/ 951976 h 1200150"/>
              <a:gd name="connsiteX11" fmla="*/ 460010 w 1200150"/>
              <a:gd name="connsiteY11" fmla="*/ 994696 h 1200150"/>
              <a:gd name="connsiteX12" fmla="*/ 537877 w 1200150"/>
              <a:gd name="connsiteY12" fmla="*/ 971579 h 1200150"/>
              <a:gd name="connsiteX13" fmla="*/ 544678 w 1200150"/>
              <a:gd name="connsiteY13" fmla="*/ 837610 h 1200150"/>
              <a:gd name="connsiteX14" fmla="*/ 545116 w 1200150"/>
              <a:gd name="connsiteY14" fmla="*/ 550069 h 1200150"/>
              <a:gd name="connsiteX15" fmla="*/ 656644 w 1200150"/>
              <a:gd name="connsiteY15" fmla="*/ 550069 h 1200150"/>
              <a:gd name="connsiteX16" fmla="*/ 656644 w 1200150"/>
              <a:gd name="connsiteY16" fmla="*/ 856317 h 1200150"/>
              <a:gd name="connsiteX17" fmla="*/ 636927 w 1200150"/>
              <a:gd name="connsiteY17" fmla="*/ 1021680 h 1200150"/>
              <a:gd name="connsiteX18" fmla="*/ 1099595 w 1200150"/>
              <a:gd name="connsiteY18" fmla="*/ 990171 h 1200150"/>
              <a:gd name="connsiteX19" fmla="*/ 758314 w 1200150"/>
              <a:gd name="connsiteY19" fmla="*/ 1039473 h 1200150"/>
              <a:gd name="connsiteX20" fmla="*/ 717737 w 1200150"/>
              <a:gd name="connsiteY20" fmla="*/ 984275 h 1200150"/>
              <a:gd name="connsiteX21" fmla="*/ 808301 w 1200150"/>
              <a:gd name="connsiteY21" fmla="*/ 932031 h 1200150"/>
              <a:gd name="connsiteX22" fmla="*/ 895350 w 1200150"/>
              <a:gd name="connsiteY22" fmla="*/ 998220 h 1200150"/>
              <a:gd name="connsiteX23" fmla="*/ 992829 w 1200150"/>
              <a:gd name="connsiteY23" fmla="*/ 927945 h 1200150"/>
              <a:gd name="connsiteX24" fmla="*/ 813064 w 1200150"/>
              <a:gd name="connsiteY24" fmla="*/ 818112 h 1200150"/>
              <a:gd name="connsiteX25" fmla="*/ 784727 w 1200150"/>
              <a:gd name="connsiteY25" fmla="*/ 595846 h 1200150"/>
              <a:gd name="connsiteX26" fmla="*/ 869280 w 1200150"/>
              <a:gd name="connsiteY26" fmla="*/ 545983 h 1200150"/>
              <a:gd name="connsiteX27" fmla="*/ 904408 w 1200150"/>
              <a:gd name="connsiteY27" fmla="*/ 541439 h 1200150"/>
              <a:gd name="connsiteX28" fmla="*/ 1044959 w 1200150"/>
              <a:gd name="connsiteY28" fmla="*/ 592446 h 1200150"/>
              <a:gd name="connsiteX29" fmla="*/ 1073744 w 1200150"/>
              <a:gd name="connsiteY29" fmla="*/ 630974 h 1200150"/>
              <a:gd name="connsiteX30" fmla="*/ 986466 w 1200150"/>
              <a:gd name="connsiteY30" fmla="*/ 686972 h 1200150"/>
              <a:gd name="connsiteX31" fmla="*/ 937955 w 1200150"/>
              <a:gd name="connsiteY31" fmla="*/ 641976 h 1200150"/>
              <a:gd name="connsiteX32" fmla="*/ 862460 w 1200150"/>
              <a:gd name="connsiteY32" fmla="*/ 674389 h 1200150"/>
              <a:gd name="connsiteX33" fmla="*/ 864622 w 1200150"/>
              <a:gd name="connsiteY33" fmla="*/ 709298 h 1200150"/>
              <a:gd name="connsiteX34" fmla="*/ 953938 w 1200150"/>
              <a:gd name="connsiteY34" fmla="*/ 765743 h 1200150"/>
              <a:gd name="connsiteX35" fmla="*/ 1103214 w 1200150"/>
              <a:gd name="connsiteY35" fmla="*/ 908437 h 1200150"/>
              <a:gd name="connsiteX36" fmla="*/ 1099595 w 1200150"/>
              <a:gd name="connsiteY36" fmla="*/ 990171 h 120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00150" h="1200150">
                <a:moveTo>
                  <a:pt x="7144" y="7144"/>
                </a:moveTo>
                <a:lnTo>
                  <a:pt x="7144" y="1197769"/>
                </a:lnTo>
                <a:lnTo>
                  <a:pt x="1197769" y="1197769"/>
                </a:lnTo>
                <a:lnTo>
                  <a:pt x="1197769" y="7144"/>
                </a:lnTo>
                <a:lnTo>
                  <a:pt x="7144" y="7144"/>
                </a:lnTo>
                <a:close/>
                <a:moveTo>
                  <a:pt x="636927" y="1021680"/>
                </a:moveTo>
                <a:cubicBezTo>
                  <a:pt x="619354" y="1057389"/>
                  <a:pt x="585807" y="1080849"/>
                  <a:pt x="546935" y="1092175"/>
                </a:cubicBezTo>
                <a:cubicBezTo>
                  <a:pt x="487204" y="1105891"/>
                  <a:pt x="430073" y="1098071"/>
                  <a:pt x="387572" y="1072563"/>
                </a:cubicBezTo>
                <a:cubicBezTo>
                  <a:pt x="359131" y="1055113"/>
                  <a:pt x="336918" y="1028252"/>
                  <a:pt x="321840" y="997306"/>
                </a:cubicBezTo>
                <a:lnTo>
                  <a:pt x="412518" y="941775"/>
                </a:lnTo>
                <a:cubicBezTo>
                  <a:pt x="413309" y="942108"/>
                  <a:pt x="415690" y="946414"/>
                  <a:pt x="418871" y="951976"/>
                </a:cubicBezTo>
                <a:cubicBezTo>
                  <a:pt x="430435" y="971350"/>
                  <a:pt x="440407" y="985066"/>
                  <a:pt x="460010" y="994696"/>
                </a:cubicBezTo>
                <a:cubicBezTo>
                  <a:pt x="479269" y="1001268"/>
                  <a:pt x="521551" y="1005469"/>
                  <a:pt x="537877" y="971579"/>
                </a:cubicBezTo>
                <a:cubicBezTo>
                  <a:pt x="547849" y="954338"/>
                  <a:pt x="544678" y="898922"/>
                  <a:pt x="544678" y="837610"/>
                </a:cubicBezTo>
                <a:cubicBezTo>
                  <a:pt x="544668" y="741264"/>
                  <a:pt x="545116" y="645319"/>
                  <a:pt x="545116" y="550069"/>
                </a:cubicBezTo>
                <a:lnTo>
                  <a:pt x="656644" y="550069"/>
                </a:lnTo>
                <a:cubicBezTo>
                  <a:pt x="656644" y="654844"/>
                  <a:pt x="657216" y="754075"/>
                  <a:pt x="656644" y="856317"/>
                </a:cubicBezTo>
                <a:cubicBezTo>
                  <a:pt x="656882" y="918991"/>
                  <a:pt x="662321" y="974865"/>
                  <a:pt x="636927" y="1021680"/>
                </a:cubicBezTo>
                <a:close/>
                <a:moveTo>
                  <a:pt x="1099595" y="990171"/>
                </a:moveTo>
                <a:cubicBezTo>
                  <a:pt x="1060828" y="1122778"/>
                  <a:pt x="844687" y="1127084"/>
                  <a:pt x="758314" y="1039473"/>
                </a:cubicBezTo>
                <a:cubicBezTo>
                  <a:pt x="740064" y="1018851"/>
                  <a:pt x="728624" y="1008078"/>
                  <a:pt x="717737" y="984275"/>
                </a:cubicBezTo>
                <a:cubicBezTo>
                  <a:pt x="763638" y="957872"/>
                  <a:pt x="763638" y="957872"/>
                  <a:pt x="808301" y="932031"/>
                </a:cubicBezTo>
                <a:cubicBezTo>
                  <a:pt x="832561" y="969321"/>
                  <a:pt x="854993" y="989828"/>
                  <a:pt x="895350" y="998220"/>
                </a:cubicBezTo>
                <a:cubicBezTo>
                  <a:pt x="950100" y="1004907"/>
                  <a:pt x="1005183" y="986095"/>
                  <a:pt x="992829" y="927945"/>
                </a:cubicBezTo>
                <a:cubicBezTo>
                  <a:pt x="980132" y="880453"/>
                  <a:pt x="880720" y="868899"/>
                  <a:pt x="813064" y="818112"/>
                </a:cubicBezTo>
                <a:cubicBezTo>
                  <a:pt x="744379" y="771982"/>
                  <a:pt x="728282" y="659892"/>
                  <a:pt x="784727" y="595846"/>
                </a:cubicBezTo>
                <a:cubicBezTo>
                  <a:pt x="803539" y="572157"/>
                  <a:pt x="835619" y="554479"/>
                  <a:pt x="869280" y="545983"/>
                </a:cubicBezTo>
                <a:lnTo>
                  <a:pt x="904408" y="541439"/>
                </a:lnTo>
                <a:cubicBezTo>
                  <a:pt x="971855" y="540077"/>
                  <a:pt x="1014012" y="557889"/>
                  <a:pt x="1044959" y="592446"/>
                </a:cubicBezTo>
                <a:cubicBezTo>
                  <a:pt x="1053570" y="601170"/>
                  <a:pt x="1060599" y="610581"/>
                  <a:pt x="1073744" y="630974"/>
                </a:cubicBezTo>
                <a:cubicBezTo>
                  <a:pt x="1037815" y="653872"/>
                  <a:pt x="1037930" y="653653"/>
                  <a:pt x="986466" y="686972"/>
                </a:cubicBezTo>
                <a:cubicBezTo>
                  <a:pt x="975474" y="663292"/>
                  <a:pt x="957234" y="648433"/>
                  <a:pt x="937955" y="641976"/>
                </a:cubicBezTo>
                <a:cubicBezTo>
                  <a:pt x="908028" y="632908"/>
                  <a:pt x="870290" y="642766"/>
                  <a:pt x="862460" y="674389"/>
                </a:cubicBezTo>
                <a:cubicBezTo>
                  <a:pt x="859746" y="684133"/>
                  <a:pt x="860308" y="693201"/>
                  <a:pt x="864622" y="709298"/>
                </a:cubicBezTo>
                <a:cubicBezTo>
                  <a:pt x="876748" y="736949"/>
                  <a:pt x="917439" y="748970"/>
                  <a:pt x="953938" y="765743"/>
                </a:cubicBezTo>
                <a:cubicBezTo>
                  <a:pt x="1059009" y="808358"/>
                  <a:pt x="1094489" y="854050"/>
                  <a:pt x="1103214" y="908437"/>
                </a:cubicBezTo>
                <a:cubicBezTo>
                  <a:pt x="1111615" y="955262"/>
                  <a:pt x="1101185" y="985637"/>
                  <a:pt x="1099595" y="990171"/>
                </a:cubicBezTo>
                <a:close/>
              </a:path>
            </a:pathLst>
          </a:custGeom>
          <a:solidFill>
            <a:schemeClr val="bg1"/>
          </a:solidFill>
          <a:ln w="9525" cap="flat">
            <a:noFill/>
            <a:prstDash val="solid"/>
            <a:miter/>
          </a:ln>
        </p:spPr>
        <p:txBody>
          <a:bodyPr rtlCol="0" anchor="ctr"/>
          <a:lstStyle/>
          <a:p>
            <a:endParaRPr lang="en-US"/>
          </a:p>
        </p:txBody>
      </p:sp>
      <p:sp>
        <p:nvSpPr>
          <p:cNvPr id="37" name="图形 35">
            <a:extLst>
              <a:ext uri="{FF2B5EF4-FFF2-40B4-BE49-F238E27FC236}">
                <a16:creationId xmlns:a16="http://schemas.microsoft.com/office/drawing/2014/main" id="{9A44600F-F46C-494B-A991-D46A60DA0A67}"/>
              </a:ext>
            </a:extLst>
          </p:cNvPr>
          <p:cNvSpPr/>
          <p:nvPr/>
        </p:nvSpPr>
        <p:spPr>
          <a:xfrm>
            <a:off x="4736404" y="4414108"/>
            <a:ext cx="626195" cy="631328"/>
          </a:xfrm>
          <a:custGeom>
            <a:avLst/>
            <a:gdLst>
              <a:gd name="connsiteX0" fmla="*/ 443833 w 1162050"/>
              <a:gd name="connsiteY0" fmla="*/ 570882 h 1171575"/>
              <a:gd name="connsiteX1" fmla="*/ 721572 w 1162050"/>
              <a:gd name="connsiteY1" fmla="*/ 570882 h 1171575"/>
              <a:gd name="connsiteX2" fmla="*/ 859790 w 1162050"/>
              <a:gd name="connsiteY2" fmla="*/ 427826 h 1171575"/>
              <a:gd name="connsiteX3" fmla="*/ 859790 w 1162050"/>
              <a:gd name="connsiteY3" fmla="*/ 163050 h 1171575"/>
              <a:gd name="connsiteX4" fmla="*/ 721153 w 1162050"/>
              <a:gd name="connsiteY4" fmla="*/ 18498 h 1171575"/>
              <a:gd name="connsiteX5" fmla="*/ 576497 w 1162050"/>
              <a:gd name="connsiteY5" fmla="*/ 7154 h 1171575"/>
              <a:gd name="connsiteX6" fmla="*/ 445004 w 1162050"/>
              <a:gd name="connsiteY6" fmla="*/ 18498 h 1171575"/>
              <a:gd name="connsiteX7" fmla="*/ 307340 w 1162050"/>
              <a:gd name="connsiteY7" fmla="*/ 163050 h 1171575"/>
              <a:gd name="connsiteX8" fmla="*/ 307340 w 1162050"/>
              <a:gd name="connsiteY8" fmla="*/ 266082 h 1171575"/>
              <a:gd name="connsiteX9" fmla="*/ 583565 w 1162050"/>
              <a:gd name="connsiteY9" fmla="*/ 266082 h 1171575"/>
              <a:gd name="connsiteX10" fmla="*/ 583565 w 1162050"/>
              <a:gd name="connsiteY10" fmla="*/ 304182 h 1171575"/>
              <a:gd name="connsiteX11" fmla="*/ 200431 w 1162050"/>
              <a:gd name="connsiteY11" fmla="*/ 304182 h 1171575"/>
              <a:gd name="connsiteX12" fmla="*/ 26724 w 1162050"/>
              <a:gd name="connsiteY12" fmla="*/ 445256 h 1171575"/>
              <a:gd name="connsiteX13" fmla="*/ 26724 w 1162050"/>
              <a:gd name="connsiteY13" fmla="*/ 726530 h 1171575"/>
              <a:gd name="connsiteX14" fmla="*/ 174504 w 1162050"/>
              <a:gd name="connsiteY14" fmla="*/ 866157 h 1171575"/>
              <a:gd name="connsiteX15" fmla="*/ 269240 w 1162050"/>
              <a:gd name="connsiteY15" fmla="*/ 866157 h 1171575"/>
              <a:gd name="connsiteX16" fmla="*/ 269240 w 1162050"/>
              <a:gd name="connsiteY16" fmla="*/ 741874 h 1171575"/>
              <a:gd name="connsiteX17" fmla="*/ 443833 w 1162050"/>
              <a:gd name="connsiteY17" fmla="*/ 570882 h 1171575"/>
              <a:gd name="connsiteX18" fmla="*/ 426326 w 1162050"/>
              <a:gd name="connsiteY18" fmla="*/ 198359 h 1171575"/>
              <a:gd name="connsiteX19" fmla="*/ 374148 w 1162050"/>
              <a:gd name="connsiteY19" fmla="*/ 145543 h 1171575"/>
              <a:gd name="connsiteX20" fmla="*/ 426326 w 1162050"/>
              <a:gd name="connsiteY20" fmla="*/ 92384 h 1171575"/>
              <a:gd name="connsiteX21" fmla="*/ 478513 w 1162050"/>
              <a:gd name="connsiteY21" fmla="*/ 145543 h 1171575"/>
              <a:gd name="connsiteX22" fmla="*/ 426326 w 1162050"/>
              <a:gd name="connsiteY22" fmla="*/ 198359 h 1171575"/>
              <a:gd name="connsiteX23" fmla="*/ 1138691 w 1162050"/>
              <a:gd name="connsiteY23" fmla="*/ 445256 h 1171575"/>
              <a:gd name="connsiteX24" fmla="*/ 999636 w 1162050"/>
              <a:gd name="connsiteY24" fmla="*/ 304182 h 1171575"/>
              <a:gd name="connsiteX25" fmla="*/ 897890 w 1162050"/>
              <a:gd name="connsiteY25" fmla="*/ 304182 h 1171575"/>
              <a:gd name="connsiteX26" fmla="*/ 897890 w 1162050"/>
              <a:gd name="connsiteY26" fmla="*/ 427826 h 1171575"/>
              <a:gd name="connsiteX27" fmla="*/ 721572 w 1162050"/>
              <a:gd name="connsiteY27" fmla="*/ 599457 h 1171575"/>
              <a:gd name="connsiteX28" fmla="*/ 443833 w 1162050"/>
              <a:gd name="connsiteY28" fmla="*/ 599457 h 1171575"/>
              <a:gd name="connsiteX29" fmla="*/ 307340 w 1162050"/>
              <a:gd name="connsiteY29" fmla="*/ 745437 h 1171575"/>
              <a:gd name="connsiteX30" fmla="*/ 307340 w 1162050"/>
              <a:gd name="connsiteY30" fmla="*/ 1010232 h 1171575"/>
              <a:gd name="connsiteX31" fmla="*/ 445090 w 1162050"/>
              <a:gd name="connsiteY31" fmla="*/ 1151526 h 1171575"/>
              <a:gd name="connsiteX32" fmla="*/ 721801 w 1162050"/>
              <a:gd name="connsiteY32" fmla="*/ 1151526 h 1171575"/>
              <a:gd name="connsiteX33" fmla="*/ 859790 w 1162050"/>
              <a:gd name="connsiteY33" fmla="*/ 1010232 h 1171575"/>
              <a:gd name="connsiteX34" fmla="*/ 859790 w 1162050"/>
              <a:gd name="connsiteY34" fmla="*/ 904257 h 1171575"/>
              <a:gd name="connsiteX35" fmla="*/ 583565 w 1162050"/>
              <a:gd name="connsiteY35" fmla="*/ 904257 h 1171575"/>
              <a:gd name="connsiteX36" fmla="*/ 583565 w 1162050"/>
              <a:gd name="connsiteY36" fmla="*/ 866157 h 1171575"/>
              <a:gd name="connsiteX37" fmla="*/ 999636 w 1162050"/>
              <a:gd name="connsiteY37" fmla="*/ 866157 h 1171575"/>
              <a:gd name="connsiteX38" fmla="*/ 1138691 w 1162050"/>
              <a:gd name="connsiteY38" fmla="*/ 726520 h 1171575"/>
              <a:gd name="connsiteX39" fmla="*/ 1138691 w 1162050"/>
              <a:gd name="connsiteY39" fmla="*/ 445256 h 1171575"/>
              <a:gd name="connsiteX40" fmla="*/ 739070 w 1162050"/>
              <a:gd name="connsiteY40" fmla="*/ 974903 h 1171575"/>
              <a:gd name="connsiteX41" fmla="*/ 791257 w 1162050"/>
              <a:gd name="connsiteY41" fmla="*/ 1027739 h 1171575"/>
              <a:gd name="connsiteX42" fmla="*/ 739070 w 1162050"/>
              <a:gd name="connsiteY42" fmla="*/ 1080879 h 1171575"/>
              <a:gd name="connsiteX43" fmla="*/ 686892 w 1162050"/>
              <a:gd name="connsiteY43" fmla="*/ 1027739 h 1171575"/>
              <a:gd name="connsiteX44" fmla="*/ 739070 w 1162050"/>
              <a:gd name="connsiteY44" fmla="*/ 974903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62050" h="1171575">
                <a:moveTo>
                  <a:pt x="443833" y="570882"/>
                </a:moveTo>
                <a:lnTo>
                  <a:pt x="721572" y="570882"/>
                </a:lnTo>
                <a:cubicBezTo>
                  <a:pt x="798887" y="570882"/>
                  <a:pt x="859790" y="505464"/>
                  <a:pt x="859790" y="427826"/>
                </a:cubicBezTo>
                <a:lnTo>
                  <a:pt x="859790" y="163050"/>
                </a:lnTo>
                <a:cubicBezTo>
                  <a:pt x="859790" y="87688"/>
                  <a:pt x="796620" y="31071"/>
                  <a:pt x="721153" y="18498"/>
                </a:cubicBezTo>
                <a:cubicBezTo>
                  <a:pt x="673395" y="10545"/>
                  <a:pt x="624046" y="6925"/>
                  <a:pt x="576497" y="7154"/>
                </a:cubicBezTo>
                <a:cubicBezTo>
                  <a:pt x="528967" y="7373"/>
                  <a:pt x="484943" y="11421"/>
                  <a:pt x="445004" y="18498"/>
                </a:cubicBezTo>
                <a:cubicBezTo>
                  <a:pt x="327323" y="39272"/>
                  <a:pt x="307340" y="82801"/>
                  <a:pt x="307340" y="163050"/>
                </a:cubicBezTo>
                <a:lnTo>
                  <a:pt x="307340" y="266082"/>
                </a:lnTo>
                <a:lnTo>
                  <a:pt x="583565" y="266082"/>
                </a:lnTo>
                <a:lnTo>
                  <a:pt x="583565" y="304182"/>
                </a:lnTo>
                <a:lnTo>
                  <a:pt x="200431" y="304182"/>
                </a:lnTo>
                <a:cubicBezTo>
                  <a:pt x="119621" y="304182"/>
                  <a:pt x="48850" y="352835"/>
                  <a:pt x="26724" y="445256"/>
                </a:cubicBezTo>
                <a:cubicBezTo>
                  <a:pt x="1187" y="551174"/>
                  <a:pt x="54" y="615935"/>
                  <a:pt x="26724" y="726530"/>
                </a:cubicBezTo>
                <a:cubicBezTo>
                  <a:pt x="46488" y="808845"/>
                  <a:pt x="93684" y="866157"/>
                  <a:pt x="174504" y="866157"/>
                </a:cubicBezTo>
                <a:lnTo>
                  <a:pt x="269240" y="866157"/>
                </a:lnTo>
                <a:lnTo>
                  <a:pt x="269240" y="741874"/>
                </a:lnTo>
                <a:cubicBezTo>
                  <a:pt x="269240" y="650082"/>
                  <a:pt x="349516" y="570882"/>
                  <a:pt x="443833" y="570882"/>
                </a:cubicBezTo>
                <a:close/>
                <a:moveTo>
                  <a:pt x="426326" y="198359"/>
                </a:moveTo>
                <a:cubicBezTo>
                  <a:pt x="397503" y="198359"/>
                  <a:pt x="374148" y="174746"/>
                  <a:pt x="374148" y="145543"/>
                </a:cubicBezTo>
                <a:cubicBezTo>
                  <a:pt x="374148" y="116215"/>
                  <a:pt x="397494" y="92384"/>
                  <a:pt x="426326" y="92384"/>
                </a:cubicBezTo>
                <a:cubicBezTo>
                  <a:pt x="455044" y="92384"/>
                  <a:pt x="478513" y="116215"/>
                  <a:pt x="478513" y="145543"/>
                </a:cubicBezTo>
                <a:cubicBezTo>
                  <a:pt x="478504" y="174746"/>
                  <a:pt x="455034" y="198359"/>
                  <a:pt x="426326" y="198359"/>
                </a:cubicBezTo>
                <a:close/>
                <a:moveTo>
                  <a:pt x="1138691" y="445256"/>
                </a:moveTo>
                <a:cubicBezTo>
                  <a:pt x="1118708" y="364789"/>
                  <a:pt x="1080560" y="304182"/>
                  <a:pt x="999636" y="304182"/>
                </a:cubicBezTo>
                <a:lnTo>
                  <a:pt x="897890" y="304182"/>
                </a:lnTo>
                <a:lnTo>
                  <a:pt x="897890" y="427826"/>
                </a:lnTo>
                <a:cubicBezTo>
                  <a:pt x="897890" y="523552"/>
                  <a:pt x="814127" y="599457"/>
                  <a:pt x="721572" y="599457"/>
                </a:cubicBezTo>
                <a:lnTo>
                  <a:pt x="443833" y="599457"/>
                </a:lnTo>
                <a:cubicBezTo>
                  <a:pt x="367747" y="599457"/>
                  <a:pt x="307340" y="669237"/>
                  <a:pt x="307340" y="745437"/>
                </a:cubicBezTo>
                <a:lnTo>
                  <a:pt x="307340" y="1010232"/>
                </a:lnTo>
                <a:cubicBezTo>
                  <a:pt x="307340" y="1085575"/>
                  <a:pt x="371586" y="1129904"/>
                  <a:pt x="445090" y="1151526"/>
                </a:cubicBezTo>
                <a:cubicBezTo>
                  <a:pt x="533120" y="1177405"/>
                  <a:pt x="616483" y="1182082"/>
                  <a:pt x="721801" y="1151526"/>
                </a:cubicBezTo>
                <a:cubicBezTo>
                  <a:pt x="791800" y="1131247"/>
                  <a:pt x="859790" y="1090461"/>
                  <a:pt x="859790" y="1010232"/>
                </a:cubicBezTo>
                <a:lnTo>
                  <a:pt x="859790" y="904257"/>
                </a:lnTo>
                <a:lnTo>
                  <a:pt x="583565" y="904257"/>
                </a:lnTo>
                <a:lnTo>
                  <a:pt x="583565" y="866157"/>
                </a:lnTo>
                <a:lnTo>
                  <a:pt x="999636" y="866157"/>
                </a:lnTo>
                <a:cubicBezTo>
                  <a:pt x="1080446" y="866157"/>
                  <a:pt x="1110573" y="811140"/>
                  <a:pt x="1138691" y="726520"/>
                </a:cubicBezTo>
                <a:cubicBezTo>
                  <a:pt x="1167714" y="639414"/>
                  <a:pt x="1166466" y="556985"/>
                  <a:pt x="1138691" y="445256"/>
                </a:cubicBezTo>
                <a:close/>
                <a:moveTo>
                  <a:pt x="739070" y="974903"/>
                </a:moveTo>
                <a:cubicBezTo>
                  <a:pt x="767902" y="974903"/>
                  <a:pt x="791257" y="998516"/>
                  <a:pt x="791257" y="1027739"/>
                </a:cubicBezTo>
                <a:cubicBezTo>
                  <a:pt x="791257" y="1057038"/>
                  <a:pt x="767911" y="1080879"/>
                  <a:pt x="739070" y="1080879"/>
                </a:cubicBezTo>
                <a:cubicBezTo>
                  <a:pt x="710352" y="1080879"/>
                  <a:pt x="686892" y="1057047"/>
                  <a:pt x="686892" y="1027739"/>
                </a:cubicBezTo>
                <a:cubicBezTo>
                  <a:pt x="686892" y="998516"/>
                  <a:pt x="710352" y="974903"/>
                  <a:pt x="739070" y="974903"/>
                </a:cubicBezTo>
                <a:close/>
              </a:path>
            </a:pathLst>
          </a:custGeom>
          <a:solidFill>
            <a:schemeClr val="bg1"/>
          </a:solidFill>
          <a:ln w="9525" cap="flat">
            <a:noFill/>
            <a:prstDash val="solid"/>
            <a:miter/>
          </a:ln>
        </p:spPr>
        <p:txBody>
          <a:bodyPr rtlCol="0" anchor="ctr"/>
          <a:lstStyle/>
          <a:p>
            <a:endParaRPr lang="en-US"/>
          </a:p>
        </p:txBody>
      </p:sp>
      <p:grpSp>
        <p:nvGrpSpPr>
          <p:cNvPr id="40" name="图形 38">
            <a:extLst>
              <a:ext uri="{FF2B5EF4-FFF2-40B4-BE49-F238E27FC236}">
                <a16:creationId xmlns:a16="http://schemas.microsoft.com/office/drawing/2014/main" id="{5CB74154-C834-4BBA-98BC-E9EBB9FBDBF4}"/>
              </a:ext>
            </a:extLst>
          </p:cNvPr>
          <p:cNvGrpSpPr/>
          <p:nvPr/>
        </p:nvGrpSpPr>
        <p:grpSpPr>
          <a:xfrm>
            <a:off x="6690626" y="2302125"/>
            <a:ext cx="900678" cy="900678"/>
            <a:chOff x="-823520" y="427134"/>
            <a:chExt cx="6000323" cy="6000324"/>
          </a:xfrm>
        </p:grpSpPr>
        <p:sp>
          <p:nvSpPr>
            <p:cNvPr id="41" name="任意多边形: 形状 40">
              <a:extLst>
                <a:ext uri="{FF2B5EF4-FFF2-40B4-BE49-F238E27FC236}">
                  <a16:creationId xmlns:a16="http://schemas.microsoft.com/office/drawing/2014/main" id="{CD49706A-629D-48C9-83A1-30DA781A40F0}"/>
                </a:ext>
              </a:extLst>
            </p:cNvPr>
            <p:cNvSpPr/>
            <p:nvPr/>
          </p:nvSpPr>
          <p:spPr>
            <a:xfrm>
              <a:off x="-823520" y="427134"/>
              <a:ext cx="6000323" cy="6000324"/>
            </a:xfrm>
            <a:custGeom>
              <a:avLst/>
              <a:gdLst>
                <a:gd name="connsiteX0" fmla="*/ 4498461 w 6000322"/>
                <a:gd name="connsiteY0" fmla="*/ 1504320 h 6000323"/>
                <a:gd name="connsiteX1" fmla="*/ 4498461 w 6000322"/>
                <a:gd name="connsiteY1" fmla="*/ 4498462 h 6000323"/>
                <a:gd name="connsiteX2" fmla="*/ 1504320 w 6000322"/>
                <a:gd name="connsiteY2" fmla="*/ 4498462 h 6000323"/>
                <a:gd name="connsiteX3" fmla="*/ 1504320 w 6000322"/>
                <a:gd name="connsiteY3" fmla="*/ 1504320 h 6000323"/>
                <a:gd name="connsiteX4" fmla="*/ 4498461 w 6000322"/>
                <a:gd name="connsiteY4" fmla="*/ 1504320 h 6000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322" h="6000323">
                  <a:moveTo>
                    <a:pt x="4498461" y="1504320"/>
                  </a:moveTo>
                  <a:cubicBezTo>
                    <a:pt x="5325271" y="2331129"/>
                    <a:pt x="5325271" y="3671652"/>
                    <a:pt x="4498461" y="4498462"/>
                  </a:cubicBezTo>
                  <a:cubicBezTo>
                    <a:pt x="3671652" y="5325271"/>
                    <a:pt x="2331129" y="5325271"/>
                    <a:pt x="1504320" y="4498462"/>
                  </a:cubicBezTo>
                  <a:cubicBezTo>
                    <a:pt x="677510" y="3671652"/>
                    <a:pt x="677510" y="2331129"/>
                    <a:pt x="1504320" y="1504320"/>
                  </a:cubicBezTo>
                  <a:cubicBezTo>
                    <a:pt x="2331129" y="677510"/>
                    <a:pt x="3671652" y="677510"/>
                    <a:pt x="4498461" y="1504320"/>
                  </a:cubicBezTo>
                  <a:close/>
                </a:path>
              </a:pathLst>
            </a:custGeom>
            <a:solidFill>
              <a:schemeClr val="bg1"/>
            </a:solidFill>
            <a:ln w="9525" cap="flat">
              <a:noFill/>
              <a:prstDash val="solid"/>
              <a:miter/>
            </a:ln>
          </p:spPr>
          <p:txBody>
            <a:bodyPr rtlCol="0" anchor="ctr"/>
            <a:lstStyle/>
            <a:p>
              <a:endParaRPr lang="en-US"/>
            </a:p>
          </p:txBody>
        </p:sp>
        <p:sp>
          <p:nvSpPr>
            <p:cNvPr id="48" name="任意多边形: 形状 47">
              <a:extLst>
                <a:ext uri="{FF2B5EF4-FFF2-40B4-BE49-F238E27FC236}">
                  <a16:creationId xmlns:a16="http://schemas.microsoft.com/office/drawing/2014/main" id="{47E1E76A-EAF7-4282-8487-E846F330BE1B}"/>
                </a:ext>
              </a:extLst>
            </p:cNvPr>
            <p:cNvSpPr/>
            <p:nvPr/>
          </p:nvSpPr>
          <p:spPr>
            <a:xfrm>
              <a:off x="1426614" y="2363908"/>
              <a:ext cx="1708520" cy="1920377"/>
            </a:xfrm>
            <a:custGeom>
              <a:avLst/>
              <a:gdLst>
                <a:gd name="connsiteX0" fmla="*/ 1475820 w 1708520"/>
                <a:gd name="connsiteY0" fmla="*/ 1740299 h 1920376"/>
                <a:gd name="connsiteX1" fmla="*/ 1705445 w 1708520"/>
                <a:gd name="connsiteY1" fmla="*/ 1740299 h 1920376"/>
                <a:gd name="connsiteX2" fmla="*/ 1705445 w 1708520"/>
                <a:gd name="connsiteY2" fmla="*/ 1918668 h 1920376"/>
                <a:gd name="connsiteX3" fmla="*/ 1354857 w 1708520"/>
                <a:gd name="connsiteY3" fmla="*/ 1918668 h 1920376"/>
                <a:gd name="connsiteX4" fmla="*/ 773960 w 1708520"/>
                <a:gd name="connsiteY4" fmla="*/ 1048006 h 1920376"/>
                <a:gd name="connsiteX5" fmla="*/ 464376 w 1708520"/>
                <a:gd name="connsiteY5" fmla="*/ 1048006 h 1920376"/>
                <a:gd name="connsiteX6" fmla="*/ 464376 w 1708520"/>
                <a:gd name="connsiteY6" fmla="*/ 1740299 h 1920376"/>
                <a:gd name="connsiteX7" fmla="*/ 767126 w 1708520"/>
                <a:gd name="connsiteY7" fmla="*/ 1740299 h 1920376"/>
                <a:gd name="connsiteX8" fmla="*/ 767126 w 1708520"/>
                <a:gd name="connsiteY8" fmla="*/ 1918668 h 1920376"/>
                <a:gd name="connsiteX9" fmla="*/ 5126 w 1708520"/>
                <a:gd name="connsiteY9" fmla="*/ 1918668 h 1920376"/>
                <a:gd name="connsiteX10" fmla="*/ 5126 w 1708520"/>
                <a:gd name="connsiteY10" fmla="*/ 1740299 h 1920376"/>
                <a:gd name="connsiteX11" fmla="*/ 266871 w 1708520"/>
                <a:gd name="connsiteY11" fmla="*/ 1740299 h 1920376"/>
                <a:gd name="connsiteX12" fmla="*/ 266871 w 1708520"/>
                <a:gd name="connsiteY12" fmla="*/ 206048 h 1920376"/>
                <a:gd name="connsiteX13" fmla="*/ 5126 w 1708520"/>
                <a:gd name="connsiteY13" fmla="*/ 173927 h 1920376"/>
                <a:gd name="connsiteX14" fmla="*/ 5126 w 1708520"/>
                <a:gd name="connsiteY14" fmla="*/ 5126 h 1920376"/>
                <a:gd name="connsiteX15" fmla="*/ 298308 w 1708520"/>
                <a:gd name="connsiteY15" fmla="*/ 43396 h 1920376"/>
                <a:gd name="connsiteX16" fmla="*/ 789678 w 1708520"/>
                <a:gd name="connsiteY16" fmla="*/ 5126 h 1920376"/>
                <a:gd name="connsiteX17" fmla="*/ 1398595 w 1708520"/>
                <a:gd name="connsiteY17" fmla="*/ 499230 h 1920376"/>
                <a:gd name="connsiteX18" fmla="*/ 983766 w 1708520"/>
                <a:gd name="connsiteY18" fmla="*/ 1015886 h 1920376"/>
                <a:gd name="connsiteX19" fmla="*/ 1475820 w 1708520"/>
                <a:gd name="connsiteY19" fmla="*/ 1740299 h 1920376"/>
                <a:gd name="connsiteX20" fmla="*/ 464376 w 1708520"/>
                <a:gd name="connsiteY20" fmla="*/ 875788 h 1920376"/>
                <a:gd name="connsiteX21" fmla="*/ 630444 w 1708520"/>
                <a:gd name="connsiteY21" fmla="*/ 879205 h 1920376"/>
                <a:gd name="connsiteX22" fmla="*/ 1191522 w 1708520"/>
                <a:gd name="connsiteY22" fmla="*/ 521782 h 1920376"/>
                <a:gd name="connsiteX23" fmla="*/ 793095 w 1708520"/>
                <a:gd name="connsiteY23" fmla="*/ 183495 h 1920376"/>
                <a:gd name="connsiteX24" fmla="*/ 464376 w 1708520"/>
                <a:gd name="connsiteY24" fmla="*/ 206048 h 1920376"/>
                <a:gd name="connsiteX25" fmla="*/ 464376 w 1708520"/>
                <a:gd name="connsiteY25" fmla="*/ 875788 h 192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08520" h="1920376">
                  <a:moveTo>
                    <a:pt x="1475820" y="1740299"/>
                  </a:moveTo>
                  <a:lnTo>
                    <a:pt x="1705445" y="1740299"/>
                  </a:lnTo>
                  <a:lnTo>
                    <a:pt x="1705445" y="1918668"/>
                  </a:lnTo>
                  <a:lnTo>
                    <a:pt x="1354857" y="1918668"/>
                  </a:lnTo>
                  <a:lnTo>
                    <a:pt x="773960" y="1048006"/>
                  </a:lnTo>
                  <a:lnTo>
                    <a:pt x="464376" y="1048006"/>
                  </a:lnTo>
                  <a:lnTo>
                    <a:pt x="464376" y="1740299"/>
                  </a:lnTo>
                  <a:lnTo>
                    <a:pt x="767126" y="1740299"/>
                  </a:lnTo>
                  <a:lnTo>
                    <a:pt x="767126" y="1918668"/>
                  </a:lnTo>
                  <a:lnTo>
                    <a:pt x="5126" y="1918668"/>
                  </a:lnTo>
                  <a:lnTo>
                    <a:pt x="5126" y="1740299"/>
                  </a:lnTo>
                  <a:lnTo>
                    <a:pt x="266871" y="1740299"/>
                  </a:lnTo>
                  <a:lnTo>
                    <a:pt x="266871" y="206048"/>
                  </a:lnTo>
                  <a:lnTo>
                    <a:pt x="5126" y="173927"/>
                  </a:lnTo>
                  <a:lnTo>
                    <a:pt x="5126" y="5126"/>
                  </a:lnTo>
                  <a:cubicBezTo>
                    <a:pt x="104220" y="27678"/>
                    <a:pt x="190329" y="43396"/>
                    <a:pt x="298308" y="43396"/>
                  </a:cubicBezTo>
                  <a:cubicBezTo>
                    <a:pt x="460959" y="43396"/>
                    <a:pt x="627027" y="5126"/>
                    <a:pt x="789678" y="5126"/>
                  </a:cubicBezTo>
                  <a:cubicBezTo>
                    <a:pt x="1105413" y="5126"/>
                    <a:pt x="1398595" y="148641"/>
                    <a:pt x="1398595" y="499230"/>
                  </a:cubicBezTo>
                  <a:cubicBezTo>
                    <a:pt x="1398595" y="770543"/>
                    <a:pt x="1235944" y="942762"/>
                    <a:pt x="983766" y="1015886"/>
                  </a:cubicBezTo>
                  <a:lnTo>
                    <a:pt x="1475820" y="1740299"/>
                  </a:lnTo>
                  <a:close/>
                  <a:moveTo>
                    <a:pt x="464376" y="875788"/>
                  </a:moveTo>
                  <a:lnTo>
                    <a:pt x="630444" y="879205"/>
                  </a:lnTo>
                  <a:cubicBezTo>
                    <a:pt x="1035705" y="885355"/>
                    <a:pt x="1191522" y="729538"/>
                    <a:pt x="1191522" y="521782"/>
                  </a:cubicBezTo>
                  <a:cubicBezTo>
                    <a:pt x="1191522" y="279172"/>
                    <a:pt x="1015886" y="183495"/>
                    <a:pt x="793095" y="183495"/>
                  </a:cubicBezTo>
                  <a:cubicBezTo>
                    <a:pt x="687850" y="183495"/>
                    <a:pt x="579188" y="193063"/>
                    <a:pt x="464376" y="206048"/>
                  </a:cubicBezTo>
                  <a:lnTo>
                    <a:pt x="464376" y="875788"/>
                  </a:lnTo>
                  <a:close/>
                </a:path>
              </a:pathLst>
            </a:custGeom>
            <a:solidFill>
              <a:schemeClr val="accent3"/>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8527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3F82F-0C7C-4788-8EE6-EEB36F6BE78F}"/>
              </a:ext>
            </a:extLst>
          </p:cNvPr>
          <p:cNvSpPr>
            <a:spLocks noGrp="1"/>
          </p:cNvSpPr>
          <p:nvPr>
            <p:ph type="title"/>
          </p:nvPr>
        </p:nvSpPr>
        <p:spPr/>
        <p:txBody>
          <a:bodyPr/>
          <a:lstStyle/>
          <a:p>
            <a:r>
              <a:rPr lang="en-US" altLang="zh-CN" dirty="0">
                <a:solidFill>
                  <a:schemeClr val="accent5"/>
                </a:solidFill>
              </a:rPr>
              <a:t>05 | </a:t>
            </a:r>
            <a:r>
              <a:rPr lang="zh-CN" altLang="en-US" dirty="0"/>
              <a:t>数据</a:t>
            </a:r>
            <a:r>
              <a:rPr lang="en-US" altLang="zh-CN" dirty="0"/>
              <a:t> / DATA</a:t>
            </a:r>
            <a:endParaRPr lang="en-US" dirty="0"/>
          </a:p>
        </p:txBody>
      </p:sp>
      <p:sp>
        <p:nvSpPr>
          <p:cNvPr id="3" name="页脚占位符 2">
            <a:extLst>
              <a:ext uri="{FF2B5EF4-FFF2-40B4-BE49-F238E27FC236}">
                <a16:creationId xmlns:a16="http://schemas.microsoft.com/office/drawing/2014/main" id="{68246B46-226E-45E6-BB2B-4903758F7E43}"/>
              </a:ext>
            </a:extLst>
          </p:cNvPr>
          <p:cNvSpPr>
            <a:spLocks noGrp="1"/>
          </p:cNvSpPr>
          <p:nvPr>
            <p:ph type="ftr" sz="quarter" idx="11"/>
          </p:nvPr>
        </p:nvSpPr>
        <p:spPr/>
        <p:txBody>
          <a:bodyPr/>
          <a:lstStyle/>
          <a:p>
            <a:r>
              <a:rPr lang="en-US" altLang="zh-CN"/>
              <a:t>lht18@mails.Tsinghua.edu.cn</a:t>
            </a:r>
            <a:endParaRPr lang="zh-CN" altLang="en-US" dirty="0"/>
          </a:p>
        </p:txBody>
      </p:sp>
      <p:sp>
        <p:nvSpPr>
          <p:cNvPr id="4" name="灯片编号占位符 3">
            <a:extLst>
              <a:ext uri="{FF2B5EF4-FFF2-40B4-BE49-F238E27FC236}">
                <a16:creationId xmlns:a16="http://schemas.microsoft.com/office/drawing/2014/main" id="{BC34BD28-09EB-46F1-9057-CA80547AB7E4}"/>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5" name="图片 4">
            <a:extLst>
              <a:ext uri="{FF2B5EF4-FFF2-40B4-BE49-F238E27FC236}">
                <a16:creationId xmlns:a16="http://schemas.microsoft.com/office/drawing/2014/main" id="{95FB8735-FE0D-4336-8460-91DE093A78DA}"/>
              </a:ext>
            </a:extLst>
          </p:cNvPr>
          <p:cNvPicPr>
            <a:picLocks noChangeAspect="1"/>
          </p:cNvPicPr>
          <p:nvPr/>
        </p:nvPicPr>
        <p:blipFill>
          <a:blip r:embed="rId3"/>
          <a:stretch>
            <a:fillRect/>
          </a:stretch>
        </p:blipFill>
        <p:spPr>
          <a:xfrm>
            <a:off x="695325" y="1297623"/>
            <a:ext cx="4521769" cy="4660900"/>
          </a:xfrm>
          <a:prstGeom prst="rect">
            <a:avLst/>
          </a:prstGeom>
        </p:spPr>
      </p:pic>
      <p:pic>
        <p:nvPicPr>
          <p:cNvPr id="8" name="图片 7">
            <a:extLst>
              <a:ext uri="{FF2B5EF4-FFF2-40B4-BE49-F238E27FC236}">
                <a16:creationId xmlns:a16="http://schemas.microsoft.com/office/drawing/2014/main" id="{A15C63F1-270D-4E55-8843-72AE375279A7}"/>
              </a:ext>
            </a:extLst>
          </p:cNvPr>
          <p:cNvPicPr>
            <a:picLocks noChangeAspect="1"/>
          </p:cNvPicPr>
          <p:nvPr/>
        </p:nvPicPr>
        <p:blipFill>
          <a:blip r:embed="rId4"/>
          <a:stretch>
            <a:fillRect/>
          </a:stretch>
        </p:blipFill>
        <p:spPr>
          <a:xfrm>
            <a:off x="4736141" y="1225233"/>
            <a:ext cx="6760533" cy="4805680"/>
          </a:xfrm>
          <a:prstGeom prst="rect">
            <a:avLst/>
          </a:prstGeom>
        </p:spPr>
      </p:pic>
      <p:sp>
        <p:nvSpPr>
          <p:cNvPr id="6" name="文本框 5">
            <a:extLst>
              <a:ext uri="{FF2B5EF4-FFF2-40B4-BE49-F238E27FC236}">
                <a16:creationId xmlns:a16="http://schemas.microsoft.com/office/drawing/2014/main" id="{6690E761-ECFD-4543-A74E-B6FEEDA87220}"/>
              </a:ext>
            </a:extLst>
          </p:cNvPr>
          <p:cNvSpPr txBox="1"/>
          <p:nvPr/>
        </p:nvSpPr>
        <p:spPr>
          <a:xfrm>
            <a:off x="5649238" y="6377328"/>
            <a:ext cx="5523978" cy="369332"/>
          </a:xfrm>
          <a:prstGeom prst="rect">
            <a:avLst/>
          </a:prstGeom>
          <a:noFill/>
        </p:spPr>
        <p:txBody>
          <a:bodyPr wrap="square" rtlCol="0">
            <a:spAutoFit/>
          </a:bodyPr>
          <a:lstStyle/>
          <a:p>
            <a:r>
              <a:rPr lang="zh-CN" altLang="en-US" dirty="0"/>
              <a:t>选取某些固定时间段的推文，例如 </a:t>
            </a:r>
            <a:r>
              <a:rPr lang="en-US" altLang="zh-CN" dirty="0"/>
              <a:t>2019.6-2019.10</a:t>
            </a:r>
            <a:endParaRPr lang="en-US" dirty="0"/>
          </a:p>
        </p:txBody>
      </p:sp>
    </p:spTree>
    <p:extLst>
      <p:ext uri="{BB962C8B-B14F-4D97-AF65-F5344CB8AC3E}">
        <p14:creationId xmlns:p14="http://schemas.microsoft.com/office/powerpoint/2010/main" val="30942332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LIDE.THEME" val="54c26946-f33d-4aa1-b2d7-53c9b839b0a8"/>
</p:tagLst>
</file>

<file path=ppt/tags/tag2.xml><?xml version="1.0" encoding="utf-8"?>
<p:tagLst xmlns:a="http://schemas.openxmlformats.org/drawingml/2006/main" xmlns:r="http://schemas.openxmlformats.org/officeDocument/2006/relationships" xmlns:p="http://schemas.openxmlformats.org/presentationml/2006/main">
  <p:tag name="ISLIDE.DIAGRAM" val="2416"/>
</p:tagLst>
</file>

<file path=ppt/theme/theme1.xml><?xml version="1.0" encoding="utf-8"?>
<a:theme xmlns:a="http://schemas.openxmlformats.org/drawingml/2006/main" name="主题10">
  <a:themeElements>
    <a:clrScheme name="自定义 2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0" id="{F318F775-775F-42C9-86EC-F251E70FC2A3}" vid="{FD061D7A-F591-45EA-93E7-D4C5EB77E3A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2.xml><?xml version="1.0" encoding="utf-8"?>
<a:themeOverride xmlns:a="http://schemas.openxmlformats.org/drawingml/2006/main">
  <a:clrScheme name="自定义 23">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352</TotalTime>
  <Words>1376</Words>
  <Application>Microsoft Office PowerPoint</Application>
  <PresentationFormat>宽屏</PresentationFormat>
  <Paragraphs>192</Paragraphs>
  <Slides>11</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Impact</vt:lpstr>
      <vt:lpstr>汉仪苏泽立行楷精修版简</vt:lpstr>
      <vt:lpstr>等线</vt:lpstr>
      <vt:lpstr>Arial</vt:lpstr>
      <vt:lpstr>Wingdings</vt:lpstr>
      <vt:lpstr>微软雅黑</vt:lpstr>
      <vt:lpstr>主题10</vt:lpstr>
      <vt:lpstr>基于文本数据挖掘的官媒主题效力分析</vt:lpstr>
      <vt:lpstr>目录 / CONTENTS</vt:lpstr>
      <vt:lpstr>01 | 背景 / BACKGROUND</vt:lpstr>
      <vt:lpstr>01 | 背景 / BACKGROUND</vt:lpstr>
      <vt:lpstr>02 | 描述 / DESCRIPTION</vt:lpstr>
      <vt:lpstr>03 | 方法 / METHOD</vt:lpstr>
      <vt:lpstr>03 | 方法 / METHOD</vt:lpstr>
      <vt:lpstr>04 | 工具 / TOOLS</vt:lpstr>
      <vt:lpstr>05 | 数据 / DATA</vt:lpstr>
      <vt:lpstr>06 | 计划 / SCHEDULE</vt:lpstr>
      <vt:lpstr>Thanks. 谢谢聆听，欢迎提问.</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Liu Haotian</cp:lastModifiedBy>
  <cp:revision>118</cp:revision>
  <cp:lastPrinted>2018-02-05T16:00:00Z</cp:lastPrinted>
  <dcterms:created xsi:type="dcterms:W3CDTF">2018-02-05T16:00:00Z</dcterms:created>
  <dcterms:modified xsi:type="dcterms:W3CDTF">2019-11-19T02:20:30Z</dcterms:modified>
  <cp:category>oral defense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54c26946-f33d-4aa1-b2d7-53c9b839b0a8</vt:lpwstr>
  </property>
</Properties>
</file>