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4"/>
  </p:notesMasterIdLst>
  <p:handoutMasterIdLst>
    <p:handoutMasterId r:id="rId35"/>
  </p:handoutMasterIdLst>
  <p:sldIdLst>
    <p:sldId id="1661" r:id="rId5"/>
    <p:sldId id="2051" r:id="rId6"/>
    <p:sldId id="2076138487" r:id="rId7"/>
    <p:sldId id="2076138486" r:id="rId8"/>
    <p:sldId id="2076138201" r:id="rId9"/>
    <p:sldId id="1660" r:id="rId10"/>
    <p:sldId id="2076138204" r:id="rId11"/>
    <p:sldId id="2076138202" r:id="rId12"/>
    <p:sldId id="2076138203" r:id="rId13"/>
    <p:sldId id="2076138488" r:id="rId14"/>
    <p:sldId id="2076138205" r:id="rId15"/>
    <p:sldId id="2076138208" r:id="rId16"/>
    <p:sldId id="2076138209" r:id="rId17"/>
    <p:sldId id="2076138211" r:id="rId18"/>
    <p:sldId id="2076138489" r:id="rId19"/>
    <p:sldId id="2076138210" r:id="rId20"/>
    <p:sldId id="256" r:id="rId21"/>
    <p:sldId id="257" r:id="rId22"/>
    <p:sldId id="259" r:id="rId23"/>
    <p:sldId id="258" r:id="rId24"/>
    <p:sldId id="2076138490" r:id="rId25"/>
    <p:sldId id="2076138491" r:id="rId26"/>
    <p:sldId id="2076138492" r:id="rId27"/>
    <p:sldId id="2076138493" r:id="rId28"/>
    <p:sldId id="2076138494" r:id="rId29"/>
    <p:sldId id="2076138495" r:id="rId30"/>
    <p:sldId id="2076138496" r:id="rId31"/>
    <p:sldId id="2076138497" r:id="rId32"/>
    <p:sldId id="1532"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slides" id="{909C6616-DFF1-408C-9B79-7522DEF5B3C3}">
          <p14:sldIdLst>
            <p14:sldId id="1661"/>
            <p14:sldId id="2051"/>
            <p14:sldId id="2076138487"/>
            <p14:sldId id="2076138486"/>
            <p14:sldId id="2076138201"/>
            <p14:sldId id="1660"/>
            <p14:sldId id="2076138204"/>
            <p14:sldId id="2076138202"/>
            <p14:sldId id="2076138203"/>
            <p14:sldId id="2076138488"/>
            <p14:sldId id="2076138205"/>
            <p14:sldId id="2076138208"/>
            <p14:sldId id="2076138209"/>
            <p14:sldId id="2076138211"/>
            <p14:sldId id="2076138489"/>
            <p14:sldId id="2076138210"/>
            <p14:sldId id="256"/>
            <p14:sldId id="257"/>
            <p14:sldId id="259"/>
            <p14:sldId id="258"/>
            <p14:sldId id="2076138490"/>
            <p14:sldId id="2076138491"/>
            <p14:sldId id="2076138492"/>
            <p14:sldId id="2076138493"/>
            <p14:sldId id="2076138494"/>
            <p14:sldId id="2076138495"/>
            <p14:sldId id="2076138496"/>
            <p14:sldId id="207613849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66666"/>
    <a:srgbClr val="8661C5"/>
    <a:srgbClr val="D59DFF"/>
    <a:srgbClr val="50E6FF"/>
    <a:srgbClr val="0069BA"/>
    <a:srgbClr val="9BF00B"/>
    <a:srgbClr val="0F780F"/>
    <a:srgbClr val="107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95320-E19E-4880-8D85-0357728155D3}" v="481" dt="2022-08-27T23:55:08.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8" autoAdjust="0"/>
    <p:restoredTop sz="86438" autoAdjust="0"/>
  </p:normalViewPr>
  <p:slideViewPr>
    <p:cSldViewPr snapToGrid="0">
      <p:cViewPr>
        <p:scale>
          <a:sx n="83" d="100"/>
          <a:sy n="83" d="100"/>
        </p:scale>
        <p:origin x="30" y="87"/>
      </p:cViewPr>
      <p:guideLst/>
    </p:cSldViewPr>
  </p:slideViewPr>
  <p:outlineViewPr>
    <p:cViewPr>
      <p:scale>
        <a:sx n="33" d="100"/>
        <a:sy n="33" d="100"/>
      </p:scale>
      <p:origin x="0" y="-10926"/>
    </p:cViewPr>
  </p:outlineViewPr>
  <p:notesTextViewPr>
    <p:cViewPr>
      <p:scale>
        <a:sx n="125" d="100"/>
        <a:sy n="125" d="100"/>
      </p:scale>
      <p:origin x="0" y="0"/>
    </p:cViewPr>
  </p:notesTextViewPr>
  <p:sorterViewPr>
    <p:cViewPr>
      <p:scale>
        <a:sx n="75" d="100"/>
        <a:sy n="75" d="100"/>
      </p:scale>
      <p:origin x="0" y="-4458"/>
    </p:cViewPr>
  </p:sorterViewPr>
  <p:notesViewPr>
    <p:cSldViewPr snapToGrid="0" showGuides="1">
      <p:cViewPr varScale="1">
        <p:scale>
          <a:sx n="83" d="100"/>
          <a:sy n="83" d="100"/>
        </p:scale>
        <p:origin x="2955"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Hall" userId="ead6f7b2-edb9-4b81-9b77-26c6fbc8c699" providerId="ADAL" clId="{CB395320-E19E-4880-8D85-0357728155D3}"/>
    <pc:docChg chg="undo redo custSel addSld delSld modSld sldOrd modSection">
      <pc:chgData name="Eric Hall" userId="ead6f7b2-edb9-4b81-9b77-26c6fbc8c699" providerId="ADAL" clId="{CB395320-E19E-4880-8D85-0357728155D3}" dt="2022-08-28T19:02:10.058" v="7797"/>
      <pc:docMkLst>
        <pc:docMk/>
      </pc:docMkLst>
      <pc:sldChg chg="addSp delSp modSp add mod modTransition">
        <pc:chgData name="Eric Hall" userId="ead6f7b2-edb9-4b81-9b77-26c6fbc8c699" providerId="ADAL" clId="{CB395320-E19E-4880-8D85-0357728155D3}" dt="2022-08-27T23:17:30.734" v="6484" actId="22"/>
        <pc:sldMkLst>
          <pc:docMk/>
          <pc:sldMk cId="543010480" sldId="256"/>
        </pc:sldMkLst>
        <pc:spChg chg="mod">
          <ac:chgData name="Eric Hall" userId="ead6f7b2-edb9-4b81-9b77-26c6fbc8c699" providerId="ADAL" clId="{CB395320-E19E-4880-8D85-0357728155D3}" dt="2022-08-27T21:57:12.113" v="5140"/>
          <ac:spMkLst>
            <pc:docMk/>
            <pc:sldMk cId="543010480" sldId="256"/>
            <ac:spMk id="3" creationId="{F1C5995D-1211-F663-173C-4E85E928FEFE}"/>
          </ac:spMkLst>
        </pc:spChg>
        <pc:spChg chg="mod">
          <ac:chgData name="Eric Hall" userId="ead6f7b2-edb9-4b81-9b77-26c6fbc8c699" providerId="ADAL" clId="{CB395320-E19E-4880-8D85-0357728155D3}" dt="2022-08-27T21:57:12.113" v="5140"/>
          <ac:spMkLst>
            <pc:docMk/>
            <pc:sldMk cId="543010480" sldId="256"/>
            <ac:spMk id="9" creationId="{00A2FE55-826A-D484-7FAE-A16DC99448B5}"/>
          </ac:spMkLst>
        </pc:spChg>
        <pc:spChg chg="mod">
          <ac:chgData name="Eric Hall" userId="ead6f7b2-edb9-4b81-9b77-26c6fbc8c699" providerId="ADAL" clId="{CB395320-E19E-4880-8D85-0357728155D3}" dt="2022-08-27T21:57:12.113" v="5140"/>
          <ac:spMkLst>
            <pc:docMk/>
            <pc:sldMk cId="543010480" sldId="256"/>
            <ac:spMk id="12" creationId="{CA82FEBE-F213-ABFD-3AFD-F091F7CFCBFB}"/>
          </ac:spMkLst>
        </pc:spChg>
        <pc:spChg chg="mod">
          <ac:chgData name="Eric Hall" userId="ead6f7b2-edb9-4b81-9b77-26c6fbc8c699" providerId="ADAL" clId="{CB395320-E19E-4880-8D85-0357728155D3}" dt="2022-08-27T21:57:12.113" v="5140"/>
          <ac:spMkLst>
            <pc:docMk/>
            <pc:sldMk cId="543010480" sldId="256"/>
            <ac:spMk id="34" creationId="{F0B9ED8C-916F-ADCC-CFE7-B84289867E45}"/>
          </ac:spMkLst>
        </pc:spChg>
        <pc:spChg chg="mod">
          <ac:chgData name="Eric Hall" userId="ead6f7b2-edb9-4b81-9b77-26c6fbc8c699" providerId="ADAL" clId="{CB395320-E19E-4880-8D85-0357728155D3}" dt="2022-08-27T21:57:12.113" v="5140"/>
          <ac:spMkLst>
            <pc:docMk/>
            <pc:sldMk cId="543010480" sldId="256"/>
            <ac:spMk id="36" creationId="{6DF0B4CF-3D85-1C7E-90C7-A949E335231B}"/>
          </ac:spMkLst>
        </pc:spChg>
        <pc:spChg chg="mod">
          <ac:chgData name="Eric Hall" userId="ead6f7b2-edb9-4b81-9b77-26c6fbc8c699" providerId="ADAL" clId="{CB395320-E19E-4880-8D85-0357728155D3}" dt="2022-08-27T21:57:12.113" v="5140"/>
          <ac:spMkLst>
            <pc:docMk/>
            <pc:sldMk cId="543010480" sldId="256"/>
            <ac:spMk id="37" creationId="{86D24E8D-5907-4C0F-6A3D-92EACD40CF2E}"/>
          </ac:spMkLst>
        </pc:spChg>
        <pc:spChg chg="mod">
          <ac:chgData name="Eric Hall" userId="ead6f7b2-edb9-4b81-9b77-26c6fbc8c699" providerId="ADAL" clId="{CB395320-E19E-4880-8D85-0357728155D3}" dt="2022-08-27T21:57:12.113" v="5140"/>
          <ac:spMkLst>
            <pc:docMk/>
            <pc:sldMk cId="543010480" sldId="256"/>
            <ac:spMk id="38" creationId="{34130D36-2DA0-D5CC-6BF2-1F275325BD4A}"/>
          </ac:spMkLst>
        </pc:spChg>
        <pc:spChg chg="mod">
          <ac:chgData name="Eric Hall" userId="ead6f7b2-edb9-4b81-9b77-26c6fbc8c699" providerId="ADAL" clId="{CB395320-E19E-4880-8D85-0357728155D3}" dt="2022-08-27T21:57:12.113" v="5140"/>
          <ac:spMkLst>
            <pc:docMk/>
            <pc:sldMk cId="543010480" sldId="256"/>
            <ac:spMk id="40" creationId="{C63A5570-6194-9DF5-4EED-61D0B4D950B1}"/>
          </ac:spMkLst>
        </pc:spChg>
        <pc:spChg chg="mod">
          <ac:chgData name="Eric Hall" userId="ead6f7b2-edb9-4b81-9b77-26c6fbc8c699" providerId="ADAL" clId="{CB395320-E19E-4880-8D85-0357728155D3}" dt="2022-08-27T21:57:12.113" v="5140"/>
          <ac:spMkLst>
            <pc:docMk/>
            <pc:sldMk cId="543010480" sldId="256"/>
            <ac:spMk id="42" creationId="{B2A37B45-2E21-7DBA-0AC0-4A9C0ECF1D48}"/>
          </ac:spMkLst>
        </pc:spChg>
        <pc:spChg chg="mod">
          <ac:chgData name="Eric Hall" userId="ead6f7b2-edb9-4b81-9b77-26c6fbc8c699" providerId="ADAL" clId="{CB395320-E19E-4880-8D85-0357728155D3}" dt="2022-08-27T21:57:12.113" v="5140"/>
          <ac:spMkLst>
            <pc:docMk/>
            <pc:sldMk cId="543010480" sldId="256"/>
            <ac:spMk id="44" creationId="{4DECCFB6-5A96-C484-01C3-1CD1754D39CC}"/>
          </ac:spMkLst>
        </pc:spChg>
        <pc:spChg chg="mod">
          <ac:chgData name="Eric Hall" userId="ead6f7b2-edb9-4b81-9b77-26c6fbc8c699" providerId="ADAL" clId="{CB395320-E19E-4880-8D85-0357728155D3}" dt="2022-08-27T21:57:12.113" v="5140"/>
          <ac:spMkLst>
            <pc:docMk/>
            <pc:sldMk cId="543010480" sldId="256"/>
            <ac:spMk id="46" creationId="{CBBCDBCC-2BF9-80B7-1B78-BCAD3D383C36}"/>
          </ac:spMkLst>
        </pc:spChg>
        <pc:spChg chg="add del">
          <ac:chgData name="Eric Hall" userId="ead6f7b2-edb9-4b81-9b77-26c6fbc8c699" providerId="ADAL" clId="{CB395320-E19E-4880-8D85-0357728155D3}" dt="2022-08-27T23:17:30.734" v="6484" actId="22"/>
          <ac:spMkLst>
            <pc:docMk/>
            <pc:sldMk cId="543010480" sldId="256"/>
            <ac:spMk id="48" creationId="{90446EFF-30F5-61F8-C58D-91693A190290}"/>
          </ac:spMkLst>
        </pc:spChg>
        <pc:spChg chg="mod">
          <ac:chgData name="Eric Hall" userId="ead6f7b2-edb9-4b81-9b77-26c6fbc8c699" providerId="ADAL" clId="{CB395320-E19E-4880-8D85-0357728155D3}" dt="2022-08-27T21:56:09.590" v="5138" actId="20577"/>
          <ac:spMkLst>
            <pc:docMk/>
            <pc:sldMk cId="543010480" sldId="256"/>
            <ac:spMk id="86" creationId="{D1ECF685-FEAF-1273-A1E4-B2D1CDA41938}"/>
          </ac:spMkLst>
        </pc:spChg>
        <pc:spChg chg="mod">
          <ac:chgData name="Eric Hall" userId="ead6f7b2-edb9-4b81-9b77-26c6fbc8c699" providerId="ADAL" clId="{CB395320-E19E-4880-8D85-0357728155D3}" dt="2022-08-27T22:04:46.375" v="5405" actId="20577"/>
          <ac:spMkLst>
            <pc:docMk/>
            <pc:sldMk cId="543010480" sldId="256"/>
            <ac:spMk id="95" creationId="{C993DBEF-E9EB-F913-BA68-25FD93CB4FA5}"/>
          </ac:spMkLst>
        </pc:spChg>
        <pc:grpChg chg="add mod">
          <ac:chgData name="Eric Hall" userId="ead6f7b2-edb9-4b81-9b77-26c6fbc8c699" providerId="ADAL" clId="{CB395320-E19E-4880-8D85-0357728155D3}" dt="2022-08-27T21:57:18.565" v="5141" actId="1076"/>
          <ac:grpSpMkLst>
            <pc:docMk/>
            <pc:sldMk cId="543010480" sldId="256"/>
            <ac:grpSpMk id="2" creationId="{31A4E562-9EC2-447B-7B5E-45BD86A6C332}"/>
          </ac:grpSpMkLst>
        </pc:grpChg>
        <pc:grpChg chg="mod">
          <ac:chgData name="Eric Hall" userId="ead6f7b2-edb9-4b81-9b77-26c6fbc8c699" providerId="ADAL" clId="{CB395320-E19E-4880-8D85-0357728155D3}" dt="2022-08-27T21:57:12.113" v="5140"/>
          <ac:grpSpMkLst>
            <pc:docMk/>
            <pc:sldMk cId="543010480" sldId="256"/>
            <ac:grpSpMk id="4" creationId="{17E568FE-A2B6-EAFB-144B-C3D6E2B1DCDC}"/>
          </ac:grpSpMkLst>
        </pc:grpChg>
        <pc:grpChg chg="del">
          <ac:chgData name="Eric Hall" userId="ead6f7b2-edb9-4b81-9b77-26c6fbc8c699" providerId="ADAL" clId="{CB395320-E19E-4880-8D85-0357728155D3}" dt="2022-08-27T21:56:13.280" v="5139" actId="478"/>
          <ac:grpSpMkLst>
            <pc:docMk/>
            <pc:sldMk cId="543010480" sldId="256"/>
            <ac:grpSpMk id="52" creationId="{5CEC4516-0C12-C457-01D9-C75CA99A2BF6}"/>
          </ac:grpSpMkLst>
        </pc:grpChg>
      </pc:sldChg>
      <pc:sldChg chg="addSp delSp modSp add mod modTransition modNotesTx">
        <pc:chgData name="Eric Hall" userId="ead6f7b2-edb9-4b81-9b77-26c6fbc8c699" providerId="ADAL" clId="{CB395320-E19E-4880-8D85-0357728155D3}" dt="2022-08-27T23:28:42.247" v="6909"/>
        <pc:sldMkLst>
          <pc:docMk/>
          <pc:sldMk cId="1877690609" sldId="257"/>
        </pc:sldMkLst>
        <pc:spChg chg="del mod">
          <ac:chgData name="Eric Hall" userId="ead6f7b2-edb9-4b81-9b77-26c6fbc8c699" providerId="ADAL" clId="{CB395320-E19E-4880-8D85-0357728155D3}" dt="2022-08-27T22:02:20.655" v="5317" actId="478"/>
          <ac:spMkLst>
            <pc:docMk/>
            <pc:sldMk cId="1877690609" sldId="257"/>
            <ac:spMk id="6" creationId="{84C14953-C61D-4493-9510-52CA393A3446}"/>
          </ac:spMkLst>
        </pc:spChg>
        <pc:spChg chg="del mod">
          <ac:chgData name="Eric Hall" userId="ead6f7b2-edb9-4b81-9b77-26c6fbc8c699" providerId="ADAL" clId="{CB395320-E19E-4880-8D85-0357728155D3}" dt="2022-08-27T22:02:15.382" v="5316" actId="478"/>
          <ac:spMkLst>
            <pc:docMk/>
            <pc:sldMk cId="1877690609" sldId="257"/>
            <ac:spMk id="39" creationId="{D28E1FBE-7CC4-4EDE-FE92-04D71796EAA8}"/>
          </ac:spMkLst>
        </pc:spChg>
        <pc:spChg chg="add mod">
          <ac:chgData name="Eric Hall" userId="ead6f7b2-edb9-4b81-9b77-26c6fbc8c699" providerId="ADAL" clId="{CB395320-E19E-4880-8D85-0357728155D3}" dt="2022-08-27T22:03:35.606" v="5337" actId="1076"/>
          <ac:spMkLst>
            <pc:docMk/>
            <pc:sldMk cId="1877690609" sldId="257"/>
            <ac:spMk id="40" creationId="{6369FEDA-B881-D377-2D36-8654A66C993E}"/>
          </ac:spMkLst>
        </pc:spChg>
        <pc:spChg chg="del mod">
          <ac:chgData name="Eric Hall" userId="ead6f7b2-edb9-4b81-9b77-26c6fbc8c699" providerId="ADAL" clId="{CB395320-E19E-4880-8D85-0357728155D3}" dt="2022-08-27T22:02:39.410" v="5324" actId="478"/>
          <ac:spMkLst>
            <pc:docMk/>
            <pc:sldMk cId="1877690609" sldId="257"/>
            <ac:spMk id="43" creationId="{E8F04F7A-A6D1-57EF-6884-50214600A4E4}"/>
          </ac:spMkLst>
        </pc:spChg>
        <pc:spChg chg="del">
          <ac:chgData name="Eric Hall" userId="ead6f7b2-edb9-4b81-9b77-26c6fbc8c699" providerId="ADAL" clId="{CB395320-E19E-4880-8D85-0357728155D3}" dt="2022-08-27T22:02:50.676" v="5327" actId="478"/>
          <ac:spMkLst>
            <pc:docMk/>
            <pc:sldMk cId="1877690609" sldId="257"/>
            <ac:spMk id="45" creationId="{B850105D-9BC1-1C9F-564D-F9D527046627}"/>
          </ac:spMkLst>
        </pc:spChg>
        <pc:spChg chg="add mod">
          <ac:chgData name="Eric Hall" userId="ead6f7b2-edb9-4b81-9b77-26c6fbc8c699" providerId="ADAL" clId="{CB395320-E19E-4880-8D85-0357728155D3}" dt="2022-08-27T22:03:14.644" v="5332" actId="1076"/>
          <ac:spMkLst>
            <pc:docMk/>
            <pc:sldMk cId="1877690609" sldId="257"/>
            <ac:spMk id="83" creationId="{C4A901B3-AAA5-F223-5AC2-C75BE18044F3}"/>
          </ac:spMkLst>
        </pc:spChg>
        <pc:spChg chg="mod">
          <ac:chgData name="Eric Hall" userId="ead6f7b2-edb9-4b81-9b77-26c6fbc8c699" providerId="ADAL" clId="{CB395320-E19E-4880-8D85-0357728155D3}" dt="2022-08-27T22:09:11.054" v="5507" actId="20577"/>
          <ac:spMkLst>
            <pc:docMk/>
            <pc:sldMk cId="1877690609" sldId="257"/>
            <ac:spMk id="95" creationId="{C993DBEF-E9EB-F913-BA68-25FD93CB4FA5}"/>
          </ac:spMkLst>
        </pc:spChg>
        <pc:spChg chg="mod">
          <ac:chgData name="Eric Hall" userId="ead6f7b2-edb9-4b81-9b77-26c6fbc8c699" providerId="ADAL" clId="{CB395320-E19E-4880-8D85-0357728155D3}" dt="2022-08-27T22:03:29.822" v="5336" actId="1076"/>
          <ac:spMkLst>
            <pc:docMk/>
            <pc:sldMk cId="1877690609" sldId="257"/>
            <ac:spMk id="104" creationId="{476C17C8-F02C-5B3E-354E-E7EB2A2E7D97}"/>
          </ac:spMkLst>
        </pc:spChg>
        <pc:spChg chg="mod">
          <ac:chgData name="Eric Hall" userId="ead6f7b2-edb9-4b81-9b77-26c6fbc8c699" providerId="ADAL" clId="{CB395320-E19E-4880-8D85-0357728155D3}" dt="2022-08-27T22:03:10.695" v="5331" actId="1076"/>
          <ac:spMkLst>
            <pc:docMk/>
            <pc:sldMk cId="1877690609" sldId="257"/>
            <ac:spMk id="106" creationId="{CB8FCA37-63D4-F395-48C6-BDF76B730FBE}"/>
          </ac:spMkLst>
        </pc:spChg>
        <pc:grpChg chg="del mod">
          <ac:chgData name="Eric Hall" userId="ead6f7b2-edb9-4b81-9b77-26c6fbc8c699" providerId="ADAL" clId="{CB395320-E19E-4880-8D85-0357728155D3}" dt="2022-08-27T22:02:31.578" v="5322" actId="478"/>
          <ac:grpSpMkLst>
            <pc:docMk/>
            <pc:sldMk cId="1877690609" sldId="257"/>
            <ac:grpSpMk id="3" creationId="{8832F57D-8D18-898E-E558-8474E17431A0}"/>
          </ac:grpSpMkLst>
        </pc:grpChg>
        <pc:grpChg chg="del">
          <ac:chgData name="Eric Hall" userId="ead6f7b2-edb9-4b81-9b77-26c6fbc8c699" providerId="ADAL" clId="{CB395320-E19E-4880-8D85-0357728155D3}" dt="2022-08-27T22:02:22.867" v="5318" actId="478"/>
          <ac:grpSpMkLst>
            <pc:docMk/>
            <pc:sldMk cId="1877690609" sldId="257"/>
            <ac:grpSpMk id="7" creationId="{D8D8EC6D-B8A8-B44A-6559-60822AB978F7}"/>
          </ac:grpSpMkLst>
        </pc:grpChg>
        <pc:grpChg chg="del">
          <ac:chgData name="Eric Hall" userId="ead6f7b2-edb9-4b81-9b77-26c6fbc8c699" providerId="ADAL" clId="{CB395320-E19E-4880-8D85-0357728155D3}" dt="2022-08-27T22:02:28.651" v="5320" actId="478"/>
          <ac:grpSpMkLst>
            <pc:docMk/>
            <pc:sldMk cId="1877690609" sldId="257"/>
            <ac:grpSpMk id="20" creationId="{92828DAE-3415-2E5E-ED44-5ED7B5872172}"/>
          </ac:grpSpMkLst>
        </pc:grpChg>
        <pc:grpChg chg="mod">
          <ac:chgData name="Eric Hall" userId="ead6f7b2-edb9-4b81-9b77-26c6fbc8c699" providerId="ADAL" clId="{CB395320-E19E-4880-8D85-0357728155D3}" dt="2022-08-27T22:02:42.938" v="5325" actId="1076"/>
          <ac:grpSpMkLst>
            <pc:docMk/>
            <pc:sldMk cId="1877690609" sldId="257"/>
            <ac:grpSpMk id="42" creationId="{7B3455D1-11FC-5806-53DE-D754A12D086F}"/>
          </ac:grpSpMkLst>
        </pc:grpChg>
        <pc:grpChg chg="mod">
          <ac:chgData name="Eric Hall" userId="ead6f7b2-edb9-4b81-9b77-26c6fbc8c699" providerId="ADAL" clId="{CB395320-E19E-4880-8D85-0357728155D3}" dt="2022-08-27T22:02:53.838" v="5328" actId="1076"/>
          <ac:grpSpMkLst>
            <pc:docMk/>
            <pc:sldMk cId="1877690609" sldId="257"/>
            <ac:grpSpMk id="50" creationId="{075A010B-C500-5F6E-3756-0BA6111AC052}"/>
          </ac:grpSpMkLst>
        </pc:grpChg>
        <pc:grpChg chg="del">
          <ac:chgData name="Eric Hall" userId="ead6f7b2-edb9-4b81-9b77-26c6fbc8c699" providerId="ADAL" clId="{CB395320-E19E-4880-8D85-0357728155D3}" dt="2022-08-27T22:03:43.299" v="5338" actId="478"/>
          <ac:grpSpMkLst>
            <pc:docMk/>
            <pc:sldMk cId="1877690609" sldId="257"/>
            <ac:grpSpMk id="52" creationId="{5CEC4516-0C12-C457-01D9-C75CA99A2BF6}"/>
          </ac:grpSpMkLst>
        </pc:grpChg>
        <pc:grpChg chg="mod">
          <ac:chgData name="Eric Hall" userId="ead6f7b2-edb9-4b81-9b77-26c6fbc8c699" providerId="ADAL" clId="{CB395320-E19E-4880-8D85-0357728155D3}" dt="2022-08-27T22:03:24.763" v="5335" actId="1076"/>
          <ac:grpSpMkLst>
            <pc:docMk/>
            <pc:sldMk cId="1877690609" sldId="257"/>
            <ac:grpSpMk id="89" creationId="{94039DB0-0758-E0E9-BEEF-F279CFC547BD}"/>
          </ac:grpSpMkLst>
        </pc:grpChg>
        <pc:picChg chg="del">
          <ac:chgData name="Eric Hall" userId="ead6f7b2-edb9-4b81-9b77-26c6fbc8c699" providerId="ADAL" clId="{CB395320-E19E-4880-8D85-0357728155D3}" dt="2022-08-27T22:02:34.395" v="5323" actId="478"/>
          <ac:picMkLst>
            <pc:docMk/>
            <pc:sldMk cId="1877690609" sldId="257"/>
            <ac:picMk id="41" creationId="{1033C43F-6706-DC83-11E9-22B790DD5438}"/>
          </ac:picMkLst>
        </pc:picChg>
        <pc:cxnChg chg="del">
          <ac:chgData name="Eric Hall" userId="ead6f7b2-edb9-4b81-9b77-26c6fbc8c699" providerId="ADAL" clId="{CB395320-E19E-4880-8D85-0357728155D3}" dt="2022-08-27T22:02:24.996" v="5319" actId="478"/>
          <ac:cxnSpMkLst>
            <pc:docMk/>
            <pc:sldMk cId="1877690609" sldId="257"/>
            <ac:cxnSpMk id="35" creationId="{6E8D9088-1FAC-50CD-AF7F-49FF580BDCC8}"/>
          </ac:cxnSpMkLst>
        </pc:cxnChg>
        <pc:cxnChg chg="del">
          <ac:chgData name="Eric Hall" userId="ead6f7b2-edb9-4b81-9b77-26c6fbc8c699" providerId="ADAL" clId="{CB395320-E19E-4880-8D85-0357728155D3}" dt="2022-08-27T22:02:46.178" v="5326" actId="478"/>
          <ac:cxnSpMkLst>
            <pc:docMk/>
            <pc:sldMk cId="1877690609" sldId="257"/>
            <ac:cxnSpMk id="81" creationId="{A17EEC37-923B-1513-D77A-0F03D4A48808}"/>
          </ac:cxnSpMkLst>
        </pc:cxnChg>
        <pc:cxnChg chg="mod">
          <ac:chgData name="Eric Hall" userId="ead6f7b2-edb9-4b81-9b77-26c6fbc8c699" providerId="ADAL" clId="{CB395320-E19E-4880-8D85-0357728155D3}" dt="2022-08-27T22:03:22.017" v="5334" actId="14100"/>
          <ac:cxnSpMkLst>
            <pc:docMk/>
            <pc:sldMk cId="1877690609" sldId="257"/>
            <ac:cxnSpMk id="87" creationId="{FC680D21-0278-33E1-B041-D91773C090AA}"/>
          </ac:cxnSpMkLst>
        </pc:cxnChg>
        <pc:cxnChg chg="mod">
          <ac:chgData name="Eric Hall" userId="ead6f7b2-edb9-4b81-9b77-26c6fbc8c699" providerId="ADAL" clId="{CB395320-E19E-4880-8D85-0357728155D3}" dt="2022-08-27T22:03:51.837" v="5339" actId="14100"/>
          <ac:cxnSpMkLst>
            <pc:docMk/>
            <pc:sldMk cId="1877690609" sldId="257"/>
            <ac:cxnSpMk id="113" creationId="{EA59581E-EFFD-3AE1-83B1-F9BFDD4D0173}"/>
          </ac:cxnSpMkLst>
        </pc:cxnChg>
      </pc:sldChg>
      <pc:sldChg chg="addSp modSp add mod modTransition modNotesTx">
        <pc:chgData name="Eric Hall" userId="ead6f7b2-edb9-4b81-9b77-26c6fbc8c699" providerId="ADAL" clId="{CB395320-E19E-4880-8D85-0357728155D3}" dt="2022-08-27T23:28:11.215" v="6906"/>
        <pc:sldMkLst>
          <pc:docMk/>
          <pc:sldMk cId="841483907" sldId="258"/>
        </pc:sldMkLst>
        <pc:spChg chg="add mod">
          <ac:chgData name="Eric Hall" userId="ead6f7b2-edb9-4b81-9b77-26c6fbc8c699" providerId="ADAL" clId="{CB395320-E19E-4880-8D85-0357728155D3}" dt="2022-08-27T22:06:21.731" v="5430" actId="1076"/>
          <ac:spMkLst>
            <pc:docMk/>
            <pc:sldMk cId="841483907" sldId="258"/>
            <ac:spMk id="7" creationId="{A0865C28-F960-7851-8B69-BB9490147422}"/>
          </ac:spMkLst>
        </pc:spChg>
        <pc:spChg chg="add mod">
          <ac:chgData name="Eric Hall" userId="ead6f7b2-edb9-4b81-9b77-26c6fbc8c699" providerId="ADAL" clId="{CB395320-E19E-4880-8D85-0357728155D3}" dt="2022-08-27T22:06:29.561" v="5433" actId="1076"/>
          <ac:spMkLst>
            <pc:docMk/>
            <pc:sldMk cId="841483907" sldId="258"/>
            <ac:spMk id="10" creationId="{6052442D-6F76-5446-BD2A-A103AEB61F0C}"/>
          </ac:spMkLst>
        </pc:spChg>
        <pc:spChg chg="add mod">
          <ac:chgData name="Eric Hall" userId="ead6f7b2-edb9-4b81-9b77-26c6fbc8c699" providerId="ADAL" clId="{CB395320-E19E-4880-8D85-0357728155D3}" dt="2022-08-27T22:06:38.852" v="5436" actId="1076"/>
          <ac:spMkLst>
            <pc:docMk/>
            <pc:sldMk cId="841483907" sldId="258"/>
            <ac:spMk id="12" creationId="{C5DC7A3D-314E-313A-D85C-9EF540766EC0}"/>
          </ac:spMkLst>
        </pc:spChg>
        <pc:spChg chg="add mod">
          <ac:chgData name="Eric Hall" userId="ead6f7b2-edb9-4b81-9b77-26c6fbc8c699" providerId="ADAL" clId="{CB395320-E19E-4880-8D85-0357728155D3}" dt="2022-08-27T22:06:50.530" v="5439" actId="1076"/>
          <ac:spMkLst>
            <pc:docMk/>
            <pc:sldMk cId="841483907" sldId="258"/>
            <ac:spMk id="14" creationId="{FC4D4EE6-0F7A-2BF3-68C4-1AF0E94E16C4}"/>
          </ac:spMkLst>
        </pc:spChg>
        <pc:spChg chg="add mod">
          <ac:chgData name="Eric Hall" userId="ead6f7b2-edb9-4b81-9b77-26c6fbc8c699" providerId="ADAL" clId="{CB395320-E19E-4880-8D85-0357728155D3}" dt="2022-08-27T22:07:03.823" v="5442" actId="1076"/>
          <ac:spMkLst>
            <pc:docMk/>
            <pc:sldMk cId="841483907" sldId="258"/>
            <ac:spMk id="16" creationId="{BA2CF8EE-10E4-239D-F08C-DA050EB17E6A}"/>
          </ac:spMkLst>
        </pc:spChg>
        <pc:spChg chg="mod">
          <ac:chgData name="Eric Hall" userId="ead6f7b2-edb9-4b81-9b77-26c6fbc8c699" providerId="ADAL" clId="{CB395320-E19E-4880-8D85-0357728155D3}" dt="2022-08-27T22:05:56.388" v="5428" actId="947"/>
          <ac:spMkLst>
            <pc:docMk/>
            <pc:sldMk cId="841483907" sldId="258"/>
            <ac:spMk id="85" creationId="{EDBB273B-BC07-F832-D39D-4B472C0F5279}"/>
          </ac:spMkLst>
        </pc:spChg>
        <pc:spChg chg="mod">
          <ac:chgData name="Eric Hall" userId="ead6f7b2-edb9-4b81-9b77-26c6fbc8c699" providerId="ADAL" clId="{CB395320-E19E-4880-8D85-0357728155D3}" dt="2022-08-27T22:07:08.353" v="5444" actId="20577"/>
          <ac:spMkLst>
            <pc:docMk/>
            <pc:sldMk cId="841483907" sldId="258"/>
            <ac:spMk id="178" creationId="{F8A853D3-1C27-2BEC-FEAC-208D5087C610}"/>
          </ac:spMkLst>
        </pc:spChg>
      </pc:sldChg>
      <pc:sldChg chg="modSp add mod modTransition">
        <pc:chgData name="Eric Hall" userId="ead6f7b2-edb9-4b81-9b77-26c6fbc8c699" providerId="ADAL" clId="{CB395320-E19E-4880-8D85-0357728155D3}" dt="2022-08-27T22:09:25.215" v="5508" actId="1076"/>
        <pc:sldMkLst>
          <pc:docMk/>
          <pc:sldMk cId="1517241258" sldId="259"/>
        </pc:sldMkLst>
        <pc:spChg chg="mod">
          <ac:chgData name="Eric Hall" userId="ead6f7b2-edb9-4b81-9b77-26c6fbc8c699" providerId="ADAL" clId="{CB395320-E19E-4880-8D85-0357728155D3}" dt="2022-08-27T22:05:07.535" v="5425" actId="20577"/>
          <ac:spMkLst>
            <pc:docMk/>
            <pc:sldMk cId="1517241258" sldId="259"/>
            <ac:spMk id="5" creationId="{537E7A14-4EFF-4EDE-D44B-FFF43E099AB9}"/>
          </ac:spMkLst>
        </pc:spChg>
        <pc:spChg chg="mod">
          <ac:chgData name="Eric Hall" userId="ead6f7b2-edb9-4b81-9b77-26c6fbc8c699" providerId="ADAL" clId="{CB395320-E19E-4880-8D85-0357728155D3}" dt="2022-08-27T22:09:25.215" v="5508" actId="1076"/>
          <ac:spMkLst>
            <pc:docMk/>
            <pc:sldMk cId="1517241258" sldId="259"/>
            <ac:spMk id="193" creationId="{60F87527-F337-E2D7-BA0D-6DEB5B131E3C}"/>
          </ac:spMkLst>
        </pc:spChg>
      </pc:sldChg>
      <pc:sldChg chg="del">
        <pc:chgData name="Eric Hall" userId="ead6f7b2-edb9-4b81-9b77-26c6fbc8c699" providerId="ADAL" clId="{CB395320-E19E-4880-8D85-0357728155D3}" dt="2022-08-27T23:29:30.819" v="6910" actId="47"/>
        <pc:sldMkLst>
          <pc:docMk/>
          <pc:sldMk cId="1811665972" sldId="1524"/>
        </pc:sldMkLst>
      </pc:sldChg>
      <pc:sldChg chg="del">
        <pc:chgData name="Eric Hall" userId="ead6f7b2-edb9-4b81-9b77-26c6fbc8c699" providerId="ADAL" clId="{CB395320-E19E-4880-8D85-0357728155D3}" dt="2022-08-27T23:29:30.819" v="6910" actId="47"/>
        <pc:sldMkLst>
          <pc:docMk/>
          <pc:sldMk cId="203203085" sldId="1527"/>
        </pc:sldMkLst>
      </pc:sldChg>
      <pc:sldChg chg="del">
        <pc:chgData name="Eric Hall" userId="ead6f7b2-edb9-4b81-9b77-26c6fbc8c699" providerId="ADAL" clId="{CB395320-E19E-4880-8D85-0357728155D3}" dt="2022-08-27T23:29:30.819" v="6910" actId="47"/>
        <pc:sldMkLst>
          <pc:docMk/>
          <pc:sldMk cId="3249496989" sldId="1529"/>
        </pc:sldMkLst>
      </pc:sldChg>
      <pc:sldChg chg="del">
        <pc:chgData name="Eric Hall" userId="ead6f7b2-edb9-4b81-9b77-26c6fbc8c699" providerId="ADAL" clId="{CB395320-E19E-4880-8D85-0357728155D3}" dt="2022-08-27T23:29:30.819" v="6910" actId="47"/>
        <pc:sldMkLst>
          <pc:docMk/>
          <pc:sldMk cId="1789865309" sldId="1531"/>
        </pc:sldMkLst>
      </pc:sldChg>
      <pc:sldChg chg="addSp modSp mod">
        <pc:chgData name="Eric Hall" userId="ead6f7b2-edb9-4b81-9b77-26c6fbc8c699" providerId="ADAL" clId="{CB395320-E19E-4880-8D85-0357728155D3}" dt="2022-08-27T20:53:49.722" v="3577" actId="2711"/>
        <pc:sldMkLst>
          <pc:docMk/>
          <pc:sldMk cId="3957722359" sldId="1660"/>
        </pc:sldMkLst>
        <pc:spChg chg="mod">
          <ac:chgData name="Eric Hall" userId="ead6f7b2-edb9-4b81-9b77-26c6fbc8c699" providerId="ADAL" clId="{CB395320-E19E-4880-8D85-0357728155D3}" dt="2022-08-27T20:53:49.722" v="3577" actId="2711"/>
          <ac:spMkLst>
            <pc:docMk/>
            <pc:sldMk cId="3957722359" sldId="1660"/>
            <ac:spMk id="6" creationId="{00000000-0000-0000-0000-000000000000}"/>
          </ac:spMkLst>
        </pc:spChg>
        <pc:spChg chg="mod">
          <ac:chgData name="Eric Hall" userId="ead6f7b2-edb9-4b81-9b77-26c6fbc8c699" providerId="ADAL" clId="{CB395320-E19E-4880-8D85-0357728155D3}" dt="2022-08-26T04:30:12.536" v="11" actId="20577"/>
          <ac:spMkLst>
            <pc:docMk/>
            <pc:sldMk cId="3957722359" sldId="1660"/>
            <ac:spMk id="17" creationId="{00000000-0000-0000-0000-000000000000}"/>
          </ac:spMkLst>
        </pc:spChg>
        <pc:picChg chg="add mod">
          <ac:chgData name="Eric Hall" userId="ead6f7b2-edb9-4b81-9b77-26c6fbc8c699" providerId="ADAL" clId="{CB395320-E19E-4880-8D85-0357728155D3}" dt="2022-08-27T20:48:43.227" v="3569" actId="1440"/>
          <ac:picMkLst>
            <pc:docMk/>
            <pc:sldMk cId="3957722359" sldId="1660"/>
            <ac:picMk id="3" creationId="{65D1CAF5-3C4A-0E99-3395-F36714DF282F}"/>
          </ac:picMkLst>
        </pc:picChg>
        <pc:picChg chg="add mod">
          <ac:chgData name="Eric Hall" userId="ead6f7b2-edb9-4b81-9b77-26c6fbc8c699" providerId="ADAL" clId="{CB395320-E19E-4880-8D85-0357728155D3}" dt="2022-08-27T20:48:52.213" v="3572" actId="1076"/>
          <ac:picMkLst>
            <pc:docMk/>
            <pc:sldMk cId="3957722359" sldId="1660"/>
            <ac:picMk id="5" creationId="{AA7DF49A-57F2-98D2-933E-A0E522F40D2A}"/>
          </ac:picMkLst>
        </pc:picChg>
      </pc:sldChg>
      <pc:sldChg chg="del">
        <pc:chgData name="Eric Hall" userId="ead6f7b2-edb9-4b81-9b77-26c6fbc8c699" providerId="ADAL" clId="{CB395320-E19E-4880-8D85-0357728155D3}" dt="2022-08-27T23:29:30.819" v="6910" actId="47"/>
        <pc:sldMkLst>
          <pc:docMk/>
          <pc:sldMk cId="1793706927" sldId="1670"/>
        </pc:sldMkLst>
      </pc:sldChg>
      <pc:sldChg chg="del">
        <pc:chgData name="Eric Hall" userId="ead6f7b2-edb9-4b81-9b77-26c6fbc8c699" providerId="ADAL" clId="{CB395320-E19E-4880-8D85-0357728155D3}" dt="2022-08-27T23:29:30.819" v="6910" actId="47"/>
        <pc:sldMkLst>
          <pc:docMk/>
          <pc:sldMk cId="1490695021" sldId="1716"/>
        </pc:sldMkLst>
      </pc:sldChg>
      <pc:sldChg chg="del">
        <pc:chgData name="Eric Hall" userId="ead6f7b2-edb9-4b81-9b77-26c6fbc8c699" providerId="ADAL" clId="{CB395320-E19E-4880-8D85-0357728155D3}" dt="2022-08-27T23:29:30.819" v="6910" actId="47"/>
        <pc:sldMkLst>
          <pc:docMk/>
          <pc:sldMk cId="737538867" sldId="1804"/>
        </pc:sldMkLst>
      </pc:sldChg>
      <pc:sldChg chg="del">
        <pc:chgData name="Eric Hall" userId="ead6f7b2-edb9-4b81-9b77-26c6fbc8c699" providerId="ADAL" clId="{CB395320-E19E-4880-8D85-0357728155D3}" dt="2022-08-27T23:29:30.819" v="6910" actId="47"/>
        <pc:sldMkLst>
          <pc:docMk/>
          <pc:sldMk cId="4107298689" sldId="1941"/>
        </pc:sldMkLst>
      </pc:sldChg>
      <pc:sldChg chg="del">
        <pc:chgData name="Eric Hall" userId="ead6f7b2-edb9-4b81-9b77-26c6fbc8c699" providerId="ADAL" clId="{CB395320-E19E-4880-8D85-0357728155D3}" dt="2022-08-27T23:29:30.819" v="6910" actId="47"/>
        <pc:sldMkLst>
          <pc:docMk/>
          <pc:sldMk cId="673758937" sldId="1994"/>
        </pc:sldMkLst>
      </pc:sldChg>
      <pc:sldChg chg="del">
        <pc:chgData name="Eric Hall" userId="ead6f7b2-edb9-4b81-9b77-26c6fbc8c699" providerId="ADAL" clId="{CB395320-E19E-4880-8D85-0357728155D3}" dt="2022-08-27T23:29:30.819" v="6910" actId="47"/>
        <pc:sldMkLst>
          <pc:docMk/>
          <pc:sldMk cId="458529531" sldId="1995"/>
        </pc:sldMkLst>
      </pc:sldChg>
      <pc:sldChg chg="del">
        <pc:chgData name="Eric Hall" userId="ead6f7b2-edb9-4b81-9b77-26c6fbc8c699" providerId="ADAL" clId="{CB395320-E19E-4880-8D85-0357728155D3}" dt="2022-08-27T23:29:30.819" v="6910" actId="47"/>
        <pc:sldMkLst>
          <pc:docMk/>
          <pc:sldMk cId="1291011522" sldId="2042"/>
        </pc:sldMkLst>
      </pc:sldChg>
      <pc:sldChg chg="del">
        <pc:chgData name="Eric Hall" userId="ead6f7b2-edb9-4b81-9b77-26c6fbc8c699" providerId="ADAL" clId="{CB395320-E19E-4880-8D85-0357728155D3}" dt="2022-08-27T23:29:30.819" v="6910" actId="47"/>
        <pc:sldMkLst>
          <pc:docMk/>
          <pc:sldMk cId="1122963436" sldId="2046"/>
        </pc:sldMkLst>
      </pc:sldChg>
      <pc:sldChg chg="modSp mod">
        <pc:chgData name="Eric Hall" userId="ead6f7b2-edb9-4b81-9b77-26c6fbc8c699" providerId="ADAL" clId="{CB395320-E19E-4880-8D85-0357728155D3}" dt="2022-08-26T04:40:39.748" v="836" actId="20577"/>
        <pc:sldMkLst>
          <pc:docMk/>
          <pc:sldMk cId="4178565498" sldId="2051"/>
        </pc:sldMkLst>
        <pc:spChg chg="mod">
          <ac:chgData name="Eric Hall" userId="ead6f7b2-edb9-4b81-9b77-26c6fbc8c699" providerId="ADAL" clId="{CB395320-E19E-4880-8D85-0357728155D3}" dt="2022-08-26T04:40:39.748" v="836" actId="20577"/>
          <ac:spMkLst>
            <pc:docMk/>
            <pc:sldMk cId="4178565498" sldId="2051"/>
            <ac:spMk id="7" creationId="{61F6BD0B-C4D8-42DE-A3A7-50D8219CE639}"/>
          </ac:spMkLst>
        </pc:spChg>
      </pc:sldChg>
      <pc:sldChg chg="del">
        <pc:chgData name="Eric Hall" userId="ead6f7b2-edb9-4b81-9b77-26c6fbc8c699" providerId="ADAL" clId="{CB395320-E19E-4880-8D85-0357728155D3}" dt="2022-08-27T23:29:30.819" v="6910" actId="47"/>
        <pc:sldMkLst>
          <pc:docMk/>
          <pc:sldMk cId="42370148" sldId="2076137992"/>
        </pc:sldMkLst>
      </pc:sldChg>
      <pc:sldChg chg="del">
        <pc:chgData name="Eric Hall" userId="ead6f7b2-edb9-4b81-9b77-26c6fbc8c699" providerId="ADAL" clId="{CB395320-E19E-4880-8D85-0357728155D3}" dt="2022-08-27T23:29:30.819" v="6910" actId="47"/>
        <pc:sldMkLst>
          <pc:docMk/>
          <pc:sldMk cId="510793352" sldId="2076137993"/>
        </pc:sldMkLst>
      </pc:sldChg>
      <pc:sldChg chg="del">
        <pc:chgData name="Eric Hall" userId="ead6f7b2-edb9-4b81-9b77-26c6fbc8c699" providerId="ADAL" clId="{CB395320-E19E-4880-8D85-0357728155D3}" dt="2022-08-27T23:29:30.819" v="6910" actId="47"/>
        <pc:sldMkLst>
          <pc:docMk/>
          <pc:sldMk cId="2893538141" sldId="2076137994"/>
        </pc:sldMkLst>
      </pc:sldChg>
      <pc:sldChg chg="del">
        <pc:chgData name="Eric Hall" userId="ead6f7b2-edb9-4b81-9b77-26c6fbc8c699" providerId="ADAL" clId="{CB395320-E19E-4880-8D85-0357728155D3}" dt="2022-08-27T23:29:30.819" v="6910" actId="47"/>
        <pc:sldMkLst>
          <pc:docMk/>
          <pc:sldMk cId="3210331491" sldId="2076138002"/>
        </pc:sldMkLst>
      </pc:sldChg>
      <pc:sldChg chg="del">
        <pc:chgData name="Eric Hall" userId="ead6f7b2-edb9-4b81-9b77-26c6fbc8c699" providerId="ADAL" clId="{CB395320-E19E-4880-8D85-0357728155D3}" dt="2022-08-27T23:29:30.819" v="6910" actId="47"/>
        <pc:sldMkLst>
          <pc:docMk/>
          <pc:sldMk cId="1787353190" sldId="2076138105"/>
        </pc:sldMkLst>
      </pc:sldChg>
      <pc:sldChg chg="del">
        <pc:chgData name="Eric Hall" userId="ead6f7b2-edb9-4b81-9b77-26c6fbc8c699" providerId="ADAL" clId="{CB395320-E19E-4880-8D85-0357728155D3}" dt="2022-08-27T23:29:30.819" v="6910" actId="47"/>
        <pc:sldMkLst>
          <pc:docMk/>
          <pc:sldMk cId="2554479747" sldId="2076138195"/>
        </pc:sldMkLst>
      </pc:sldChg>
      <pc:sldChg chg="del">
        <pc:chgData name="Eric Hall" userId="ead6f7b2-edb9-4b81-9b77-26c6fbc8c699" providerId="ADAL" clId="{CB395320-E19E-4880-8D85-0357728155D3}" dt="2022-08-27T23:29:30.819" v="6910" actId="47"/>
        <pc:sldMkLst>
          <pc:docMk/>
          <pc:sldMk cId="95859900" sldId="2076138196"/>
        </pc:sldMkLst>
      </pc:sldChg>
      <pc:sldChg chg="del">
        <pc:chgData name="Eric Hall" userId="ead6f7b2-edb9-4b81-9b77-26c6fbc8c699" providerId="ADAL" clId="{CB395320-E19E-4880-8D85-0357728155D3}" dt="2022-08-27T23:29:30.819" v="6910" actId="47"/>
        <pc:sldMkLst>
          <pc:docMk/>
          <pc:sldMk cId="3801222433" sldId="2076138197"/>
        </pc:sldMkLst>
      </pc:sldChg>
      <pc:sldChg chg="del">
        <pc:chgData name="Eric Hall" userId="ead6f7b2-edb9-4b81-9b77-26c6fbc8c699" providerId="ADAL" clId="{CB395320-E19E-4880-8D85-0357728155D3}" dt="2022-08-27T23:29:30.819" v="6910" actId="47"/>
        <pc:sldMkLst>
          <pc:docMk/>
          <pc:sldMk cId="1140555429" sldId="2076138198"/>
        </pc:sldMkLst>
      </pc:sldChg>
      <pc:sldChg chg="del">
        <pc:chgData name="Eric Hall" userId="ead6f7b2-edb9-4b81-9b77-26c6fbc8c699" providerId="ADAL" clId="{CB395320-E19E-4880-8D85-0357728155D3}" dt="2022-08-27T23:29:30.819" v="6910" actId="47"/>
        <pc:sldMkLst>
          <pc:docMk/>
          <pc:sldMk cId="958256868" sldId="2076138199"/>
        </pc:sldMkLst>
      </pc:sldChg>
      <pc:sldChg chg="del">
        <pc:chgData name="Eric Hall" userId="ead6f7b2-edb9-4b81-9b77-26c6fbc8c699" providerId="ADAL" clId="{CB395320-E19E-4880-8D85-0357728155D3}" dt="2022-08-27T23:29:30.819" v="6910" actId="47"/>
        <pc:sldMkLst>
          <pc:docMk/>
          <pc:sldMk cId="4080843120" sldId="2076138200"/>
        </pc:sldMkLst>
      </pc:sldChg>
      <pc:sldChg chg="modSp mod modNotesTx">
        <pc:chgData name="Eric Hall" userId="ead6f7b2-edb9-4b81-9b77-26c6fbc8c699" providerId="ADAL" clId="{CB395320-E19E-4880-8D85-0357728155D3}" dt="2022-08-28T19:02:10.058" v="7797"/>
        <pc:sldMkLst>
          <pc:docMk/>
          <pc:sldMk cId="4027773658" sldId="2076138201"/>
        </pc:sldMkLst>
        <pc:spChg chg="mod">
          <ac:chgData name="Eric Hall" userId="ead6f7b2-edb9-4b81-9b77-26c6fbc8c699" providerId="ADAL" clId="{CB395320-E19E-4880-8D85-0357728155D3}" dt="2022-08-26T17:20:01.344" v="2876" actId="14100"/>
          <ac:spMkLst>
            <pc:docMk/>
            <pc:sldMk cId="4027773658" sldId="2076138201"/>
            <ac:spMk id="2" creationId="{00000000-0000-0000-0000-000000000000}"/>
          </ac:spMkLst>
        </pc:spChg>
        <pc:picChg chg="mod">
          <ac:chgData name="Eric Hall" userId="ead6f7b2-edb9-4b81-9b77-26c6fbc8c699" providerId="ADAL" clId="{CB395320-E19E-4880-8D85-0357728155D3}" dt="2022-08-26T17:20:17.063" v="2880" actId="1076"/>
          <ac:picMkLst>
            <pc:docMk/>
            <pc:sldMk cId="4027773658" sldId="2076138201"/>
            <ac:picMk id="6" creationId="{117BB4A3-B152-D13B-FD7F-A953579DAB89}"/>
          </ac:picMkLst>
        </pc:picChg>
      </pc:sldChg>
      <pc:sldChg chg="addSp delSp modSp add mod">
        <pc:chgData name="Eric Hall" userId="ead6f7b2-edb9-4b81-9b77-26c6fbc8c699" providerId="ADAL" clId="{CB395320-E19E-4880-8D85-0357728155D3}" dt="2022-08-27T21:01:49.844" v="3689" actId="14100"/>
        <pc:sldMkLst>
          <pc:docMk/>
          <pc:sldMk cId="816269427" sldId="2076138202"/>
        </pc:sldMkLst>
        <pc:spChg chg="mod">
          <ac:chgData name="Eric Hall" userId="ead6f7b2-edb9-4b81-9b77-26c6fbc8c699" providerId="ADAL" clId="{CB395320-E19E-4880-8D85-0357728155D3}" dt="2022-08-27T21:01:32.499" v="3686" actId="20577"/>
          <ac:spMkLst>
            <pc:docMk/>
            <pc:sldMk cId="816269427" sldId="2076138202"/>
            <ac:spMk id="6" creationId="{00000000-0000-0000-0000-000000000000}"/>
          </ac:spMkLst>
        </pc:spChg>
        <pc:spChg chg="mod">
          <ac:chgData name="Eric Hall" userId="ead6f7b2-edb9-4b81-9b77-26c6fbc8c699" providerId="ADAL" clId="{CB395320-E19E-4880-8D85-0357728155D3}" dt="2022-08-26T04:36:46.103" v="432" actId="20577"/>
          <ac:spMkLst>
            <pc:docMk/>
            <pc:sldMk cId="816269427" sldId="2076138202"/>
            <ac:spMk id="17" creationId="{00000000-0000-0000-0000-000000000000}"/>
          </ac:spMkLst>
        </pc:spChg>
        <pc:picChg chg="del">
          <ac:chgData name="Eric Hall" userId="ead6f7b2-edb9-4b81-9b77-26c6fbc8c699" providerId="ADAL" clId="{CB395320-E19E-4880-8D85-0357728155D3}" dt="2022-08-26T04:38:28.245" v="771" actId="478"/>
          <ac:picMkLst>
            <pc:docMk/>
            <pc:sldMk cId="816269427" sldId="2076138202"/>
            <ac:picMk id="3" creationId="{65D1CAF5-3C4A-0E99-3395-F36714DF282F}"/>
          </ac:picMkLst>
        </pc:picChg>
        <pc:picChg chg="add mod">
          <ac:chgData name="Eric Hall" userId="ead6f7b2-edb9-4b81-9b77-26c6fbc8c699" providerId="ADAL" clId="{CB395320-E19E-4880-8D85-0357728155D3}" dt="2022-08-27T21:01:39.342" v="3687" actId="1076"/>
          <ac:picMkLst>
            <pc:docMk/>
            <pc:sldMk cId="816269427" sldId="2076138202"/>
            <ac:picMk id="4" creationId="{C3320134-4D56-B892-EFD2-C82DAC4F728F}"/>
          </ac:picMkLst>
        </pc:picChg>
        <pc:picChg chg="del">
          <ac:chgData name="Eric Hall" userId="ead6f7b2-edb9-4b81-9b77-26c6fbc8c699" providerId="ADAL" clId="{CB395320-E19E-4880-8D85-0357728155D3}" dt="2022-08-26T04:38:29.108" v="772" actId="478"/>
          <ac:picMkLst>
            <pc:docMk/>
            <pc:sldMk cId="816269427" sldId="2076138202"/>
            <ac:picMk id="5" creationId="{AA7DF49A-57F2-98D2-933E-A0E522F40D2A}"/>
          </ac:picMkLst>
        </pc:picChg>
        <pc:picChg chg="add mod">
          <ac:chgData name="Eric Hall" userId="ead6f7b2-edb9-4b81-9b77-26c6fbc8c699" providerId="ADAL" clId="{CB395320-E19E-4880-8D85-0357728155D3}" dt="2022-08-27T21:01:49.844" v="3689" actId="14100"/>
          <ac:picMkLst>
            <pc:docMk/>
            <pc:sldMk cId="816269427" sldId="2076138202"/>
            <ac:picMk id="8" creationId="{D3B2D9FC-5ABE-9AC7-C9EE-842EBF49505B}"/>
          </ac:picMkLst>
        </pc:picChg>
      </pc:sldChg>
      <pc:sldChg chg="modSp add mod">
        <pc:chgData name="Eric Hall" userId="ead6f7b2-edb9-4b81-9b77-26c6fbc8c699" providerId="ADAL" clId="{CB395320-E19E-4880-8D85-0357728155D3}" dt="2022-08-26T04:41:17.771" v="860" actId="20577"/>
        <pc:sldMkLst>
          <pc:docMk/>
          <pc:sldMk cId="2201713496" sldId="2076138203"/>
        </pc:sldMkLst>
        <pc:spChg chg="mod">
          <ac:chgData name="Eric Hall" userId="ead6f7b2-edb9-4b81-9b77-26c6fbc8c699" providerId="ADAL" clId="{CB395320-E19E-4880-8D85-0357728155D3}" dt="2022-08-26T04:41:17.771" v="860" actId="20577"/>
          <ac:spMkLst>
            <pc:docMk/>
            <pc:sldMk cId="2201713496" sldId="2076138203"/>
            <ac:spMk id="2" creationId="{00000000-0000-0000-0000-000000000000}"/>
          </ac:spMkLst>
        </pc:spChg>
      </pc:sldChg>
      <pc:sldChg chg="addSp modSp add mod">
        <pc:chgData name="Eric Hall" userId="ead6f7b2-edb9-4b81-9b77-26c6fbc8c699" providerId="ADAL" clId="{CB395320-E19E-4880-8D85-0357728155D3}" dt="2022-08-26T16:46:18.098" v="2801" actId="1076"/>
        <pc:sldMkLst>
          <pc:docMk/>
          <pc:sldMk cId="2335284508" sldId="2076138204"/>
        </pc:sldMkLst>
        <pc:spChg chg="add mod">
          <ac:chgData name="Eric Hall" userId="ead6f7b2-edb9-4b81-9b77-26c6fbc8c699" providerId="ADAL" clId="{CB395320-E19E-4880-8D85-0357728155D3}" dt="2022-08-26T04:51:55.983" v="1262" actId="6549"/>
          <ac:spMkLst>
            <pc:docMk/>
            <pc:sldMk cId="2335284508" sldId="2076138204"/>
            <ac:spMk id="3" creationId="{38B8803A-C78A-3326-0EC1-7124C79E7107}"/>
          </ac:spMkLst>
        </pc:spChg>
        <pc:spChg chg="mod">
          <ac:chgData name="Eric Hall" userId="ead6f7b2-edb9-4b81-9b77-26c6fbc8c699" providerId="ADAL" clId="{CB395320-E19E-4880-8D85-0357728155D3}" dt="2022-08-26T04:43:26.333" v="881" actId="20577"/>
          <ac:spMkLst>
            <pc:docMk/>
            <pc:sldMk cId="2335284508" sldId="2076138204"/>
            <ac:spMk id="4" creationId="{00000000-0000-0000-0000-000000000000}"/>
          </ac:spMkLst>
        </pc:spChg>
        <pc:spChg chg="mod">
          <ac:chgData name="Eric Hall" userId="ead6f7b2-edb9-4b81-9b77-26c6fbc8c699" providerId="ADAL" clId="{CB395320-E19E-4880-8D85-0357728155D3}" dt="2022-08-26T04:53:24.855" v="1273" actId="20577"/>
          <ac:spMkLst>
            <pc:docMk/>
            <pc:sldMk cId="2335284508" sldId="2076138204"/>
            <ac:spMk id="5" creationId="{00000000-0000-0000-0000-000000000000}"/>
          </ac:spMkLst>
        </pc:spChg>
        <pc:spChg chg="mod">
          <ac:chgData name="Eric Hall" userId="ead6f7b2-edb9-4b81-9b77-26c6fbc8c699" providerId="ADAL" clId="{CB395320-E19E-4880-8D85-0357728155D3}" dt="2022-08-26T04:51:40.856" v="1260" actId="20577"/>
          <ac:spMkLst>
            <pc:docMk/>
            <pc:sldMk cId="2335284508" sldId="2076138204"/>
            <ac:spMk id="9" creationId="{A7E4170E-63AA-43C4-A6A1-CFD422B79A8C}"/>
          </ac:spMkLst>
        </pc:spChg>
        <pc:cxnChg chg="add mod">
          <ac:chgData name="Eric Hall" userId="ead6f7b2-edb9-4b81-9b77-26c6fbc8c699" providerId="ADAL" clId="{CB395320-E19E-4880-8D85-0357728155D3}" dt="2022-08-26T16:46:18.098" v="2801" actId="1076"/>
          <ac:cxnSpMkLst>
            <pc:docMk/>
            <pc:sldMk cId="2335284508" sldId="2076138204"/>
            <ac:cxnSpMk id="7" creationId="{F24EF41E-7747-9528-6609-A17357377D12}"/>
          </ac:cxnSpMkLst>
        </pc:cxnChg>
      </pc:sldChg>
      <pc:sldChg chg="addSp delSp modSp add mod ord">
        <pc:chgData name="Eric Hall" userId="ead6f7b2-edb9-4b81-9b77-26c6fbc8c699" providerId="ADAL" clId="{CB395320-E19E-4880-8D85-0357728155D3}" dt="2022-08-27T20:48:23.945" v="3568" actId="1440"/>
        <pc:sldMkLst>
          <pc:docMk/>
          <pc:sldMk cId="2408539943" sldId="2076138205"/>
        </pc:sldMkLst>
        <pc:spChg chg="mod">
          <ac:chgData name="Eric Hall" userId="ead6f7b2-edb9-4b81-9b77-26c6fbc8c699" providerId="ADAL" clId="{CB395320-E19E-4880-8D85-0357728155D3}" dt="2022-08-27T20:45:05.024" v="3557" actId="14100"/>
          <ac:spMkLst>
            <pc:docMk/>
            <pc:sldMk cId="2408539943" sldId="2076138205"/>
            <ac:spMk id="6" creationId="{00000000-0000-0000-0000-000000000000}"/>
          </ac:spMkLst>
        </pc:spChg>
        <pc:spChg chg="mod">
          <ac:chgData name="Eric Hall" userId="ead6f7b2-edb9-4b81-9b77-26c6fbc8c699" providerId="ADAL" clId="{CB395320-E19E-4880-8D85-0357728155D3}" dt="2022-08-27T20:44:54.914" v="3555" actId="20577"/>
          <ac:spMkLst>
            <pc:docMk/>
            <pc:sldMk cId="2408539943" sldId="2076138205"/>
            <ac:spMk id="17" creationId="{00000000-0000-0000-0000-000000000000}"/>
          </ac:spMkLst>
        </pc:spChg>
        <pc:picChg chg="del">
          <ac:chgData name="Eric Hall" userId="ead6f7b2-edb9-4b81-9b77-26c6fbc8c699" providerId="ADAL" clId="{CB395320-E19E-4880-8D85-0357728155D3}" dt="2022-08-26T04:54:40.213" v="1301" actId="478"/>
          <ac:picMkLst>
            <pc:docMk/>
            <pc:sldMk cId="2408539943" sldId="2076138205"/>
            <ac:picMk id="4" creationId="{C3320134-4D56-B892-EFD2-C82DAC4F728F}"/>
          </ac:picMkLst>
        </pc:picChg>
        <pc:picChg chg="del">
          <ac:chgData name="Eric Hall" userId="ead6f7b2-edb9-4b81-9b77-26c6fbc8c699" providerId="ADAL" clId="{CB395320-E19E-4880-8D85-0357728155D3}" dt="2022-08-26T04:54:41.644" v="1302" actId="478"/>
          <ac:picMkLst>
            <pc:docMk/>
            <pc:sldMk cId="2408539943" sldId="2076138205"/>
            <ac:picMk id="8" creationId="{D3B2D9FC-5ABE-9AC7-C9EE-842EBF49505B}"/>
          </ac:picMkLst>
        </pc:picChg>
        <pc:picChg chg="add mod">
          <ac:chgData name="Eric Hall" userId="ead6f7b2-edb9-4b81-9b77-26c6fbc8c699" providerId="ADAL" clId="{CB395320-E19E-4880-8D85-0357728155D3}" dt="2022-08-27T20:48:23.945" v="3568" actId="1440"/>
          <ac:picMkLst>
            <pc:docMk/>
            <pc:sldMk cId="2408539943" sldId="2076138205"/>
            <ac:picMk id="1026" creationId="{9D6C9C77-9CC8-C379-06A2-8468C306DE28}"/>
          </ac:picMkLst>
        </pc:picChg>
      </pc:sldChg>
      <pc:sldChg chg="add del">
        <pc:chgData name="Eric Hall" userId="ead6f7b2-edb9-4b81-9b77-26c6fbc8c699" providerId="ADAL" clId="{CB395320-E19E-4880-8D85-0357728155D3}" dt="2022-08-26T05:07:11.769" v="2755" actId="47"/>
        <pc:sldMkLst>
          <pc:docMk/>
          <pc:sldMk cId="2743176933" sldId="2076138206"/>
        </pc:sldMkLst>
      </pc:sldChg>
      <pc:sldChg chg="add del">
        <pc:chgData name="Eric Hall" userId="ead6f7b2-edb9-4b81-9b77-26c6fbc8c699" providerId="ADAL" clId="{CB395320-E19E-4880-8D85-0357728155D3}" dt="2022-08-26T05:07:14.401" v="2756" actId="47"/>
        <pc:sldMkLst>
          <pc:docMk/>
          <pc:sldMk cId="4154968155" sldId="2076138207"/>
        </pc:sldMkLst>
      </pc:sldChg>
      <pc:sldChg chg="addSp delSp modSp add mod modClrScheme chgLayout">
        <pc:chgData name="Eric Hall" userId="ead6f7b2-edb9-4b81-9b77-26c6fbc8c699" providerId="ADAL" clId="{CB395320-E19E-4880-8D85-0357728155D3}" dt="2022-08-27T20:41:26.802" v="3438" actId="20577"/>
        <pc:sldMkLst>
          <pc:docMk/>
          <pc:sldMk cId="1983686301" sldId="2076138208"/>
        </pc:sldMkLst>
        <pc:spChg chg="add del mod">
          <ac:chgData name="Eric Hall" userId="ead6f7b2-edb9-4b81-9b77-26c6fbc8c699" providerId="ADAL" clId="{CB395320-E19E-4880-8D85-0357728155D3}" dt="2022-08-27T20:41:26.802" v="3438" actId="20577"/>
          <ac:spMkLst>
            <pc:docMk/>
            <pc:sldMk cId="1983686301" sldId="2076138208"/>
            <ac:spMk id="3" creationId="{15AEB933-B72E-8094-7383-98DEE3EB14A9}"/>
          </ac:spMkLst>
        </pc:spChg>
        <pc:spChg chg="del mod">
          <ac:chgData name="Eric Hall" userId="ead6f7b2-edb9-4b81-9b77-26c6fbc8c699" providerId="ADAL" clId="{CB395320-E19E-4880-8D85-0357728155D3}" dt="2022-08-27T20:39:38.336" v="3397" actId="478"/>
          <ac:spMkLst>
            <pc:docMk/>
            <pc:sldMk cId="1983686301" sldId="2076138208"/>
            <ac:spMk id="4" creationId="{C48A2588-DEEF-4466-B489-C48555FD0A80}"/>
          </ac:spMkLst>
        </pc:spChg>
        <pc:spChg chg="del mod">
          <ac:chgData name="Eric Hall" userId="ead6f7b2-edb9-4b81-9b77-26c6fbc8c699" providerId="ADAL" clId="{CB395320-E19E-4880-8D85-0357728155D3}" dt="2022-08-27T20:39:38.336" v="3397" actId="478"/>
          <ac:spMkLst>
            <pc:docMk/>
            <pc:sldMk cId="1983686301" sldId="2076138208"/>
            <ac:spMk id="5" creationId="{856881EA-0B91-4897-8A3A-ED859EA8E9F5}"/>
          </ac:spMkLst>
        </pc:spChg>
        <pc:spChg chg="del mod">
          <ac:chgData name="Eric Hall" userId="ead6f7b2-edb9-4b81-9b77-26c6fbc8c699" providerId="ADAL" clId="{CB395320-E19E-4880-8D85-0357728155D3}" dt="2022-08-27T20:39:38.336" v="3397" actId="478"/>
          <ac:spMkLst>
            <pc:docMk/>
            <pc:sldMk cId="1983686301" sldId="2076138208"/>
            <ac:spMk id="6" creationId="{7FADB5E4-83CF-47EF-AC04-3689C7951EBE}"/>
          </ac:spMkLst>
        </pc:spChg>
        <pc:spChg chg="del mod">
          <ac:chgData name="Eric Hall" userId="ead6f7b2-edb9-4b81-9b77-26c6fbc8c699" providerId="ADAL" clId="{CB395320-E19E-4880-8D85-0357728155D3}" dt="2022-08-27T20:39:38.336" v="3397" actId="478"/>
          <ac:spMkLst>
            <pc:docMk/>
            <pc:sldMk cId="1983686301" sldId="2076138208"/>
            <ac:spMk id="7" creationId="{72586467-7936-4E76-9180-189FF966B546}"/>
          </ac:spMkLst>
        </pc:spChg>
        <pc:spChg chg="add mod">
          <ac:chgData name="Eric Hall" userId="ead6f7b2-edb9-4b81-9b77-26c6fbc8c699" providerId="ADAL" clId="{CB395320-E19E-4880-8D85-0357728155D3}" dt="2022-08-27T20:39:12.153" v="3394"/>
          <ac:spMkLst>
            <pc:docMk/>
            <pc:sldMk cId="1983686301" sldId="2076138208"/>
            <ac:spMk id="13" creationId="{D4F7E2B4-9195-0652-C466-3A7FCB6D75D1}"/>
          </ac:spMkLst>
        </pc:spChg>
        <pc:spChg chg="del mod">
          <ac:chgData name="Eric Hall" userId="ead6f7b2-edb9-4b81-9b77-26c6fbc8c699" providerId="ADAL" clId="{CB395320-E19E-4880-8D85-0357728155D3}" dt="2022-08-27T20:39:38.336" v="3397" actId="478"/>
          <ac:spMkLst>
            <pc:docMk/>
            <pc:sldMk cId="1983686301" sldId="2076138208"/>
            <ac:spMk id="14" creationId="{12F57858-903C-46A9-9906-73E81D0FC7B7}"/>
          </ac:spMkLst>
        </pc:spChg>
        <pc:spChg chg="del mod">
          <ac:chgData name="Eric Hall" userId="ead6f7b2-edb9-4b81-9b77-26c6fbc8c699" providerId="ADAL" clId="{CB395320-E19E-4880-8D85-0357728155D3}" dt="2022-08-27T20:39:38.336" v="3397" actId="478"/>
          <ac:spMkLst>
            <pc:docMk/>
            <pc:sldMk cId="1983686301" sldId="2076138208"/>
            <ac:spMk id="15" creationId="{2FF092BA-E74B-41E0-B979-21F5F7022827}"/>
          </ac:spMkLst>
        </pc:spChg>
        <pc:spChg chg="add mod">
          <ac:chgData name="Eric Hall" userId="ead6f7b2-edb9-4b81-9b77-26c6fbc8c699" providerId="ADAL" clId="{CB395320-E19E-4880-8D85-0357728155D3}" dt="2022-08-27T20:39:12.153" v="3394"/>
          <ac:spMkLst>
            <pc:docMk/>
            <pc:sldMk cId="1983686301" sldId="2076138208"/>
            <ac:spMk id="16" creationId="{90525DED-4516-FFFD-7ED5-E19D0EC3F697}"/>
          </ac:spMkLst>
        </pc:spChg>
        <pc:spChg chg="add del mod">
          <ac:chgData name="Eric Hall" userId="ead6f7b2-edb9-4b81-9b77-26c6fbc8c699" providerId="ADAL" clId="{CB395320-E19E-4880-8D85-0357728155D3}" dt="2022-08-27T20:39:52.651" v="3400" actId="700"/>
          <ac:spMkLst>
            <pc:docMk/>
            <pc:sldMk cId="1983686301" sldId="2076138208"/>
            <ac:spMk id="20" creationId="{7839ADB7-8711-8C18-2ADE-26929AA78A56}"/>
          </ac:spMkLst>
        </pc:spChg>
        <pc:spChg chg="add del mod ord">
          <ac:chgData name="Eric Hall" userId="ead6f7b2-edb9-4b81-9b77-26c6fbc8c699" providerId="ADAL" clId="{CB395320-E19E-4880-8D85-0357728155D3}" dt="2022-08-27T20:39:52.651" v="3400" actId="700"/>
          <ac:spMkLst>
            <pc:docMk/>
            <pc:sldMk cId="1983686301" sldId="2076138208"/>
            <ac:spMk id="22" creationId="{C4075C8E-5ABC-0179-44EE-93A1BC11EC39}"/>
          </ac:spMkLst>
        </pc:spChg>
        <pc:spChg chg="add del mod">
          <ac:chgData name="Eric Hall" userId="ead6f7b2-edb9-4b81-9b77-26c6fbc8c699" providerId="ADAL" clId="{CB395320-E19E-4880-8D85-0357728155D3}" dt="2022-08-27T20:39:44.431" v="3399" actId="478"/>
          <ac:spMkLst>
            <pc:docMk/>
            <pc:sldMk cId="1983686301" sldId="2076138208"/>
            <ac:spMk id="24" creationId="{B0953EA4-35B6-CC16-0BEF-F9A161E4CA24}"/>
          </ac:spMkLst>
        </pc:spChg>
        <pc:spChg chg="add del mod">
          <ac:chgData name="Eric Hall" userId="ead6f7b2-edb9-4b81-9b77-26c6fbc8c699" providerId="ADAL" clId="{CB395320-E19E-4880-8D85-0357728155D3}" dt="2022-08-27T20:39:41.983" v="3398" actId="478"/>
          <ac:spMkLst>
            <pc:docMk/>
            <pc:sldMk cId="1983686301" sldId="2076138208"/>
            <ac:spMk id="26" creationId="{9177F224-9809-4A92-EC8A-60082EFB88B8}"/>
          </ac:spMkLst>
        </pc:spChg>
        <pc:spChg chg="add del mod">
          <ac:chgData name="Eric Hall" userId="ead6f7b2-edb9-4b81-9b77-26c6fbc8c699" providerId="ADAL" clId="{CB395320-E19E-4880-8D85-0357728155D3}" dt="2022-08-27T20:39:52.651" v="3400" actId="700"/>
          <ac:spMkLst>
            <pc:docMk/>
            <pc:sldMk cId="1983686301" sldId="2076138208"/>
            <ac:spMk id="28" creationId="{ACEC1B33-797C-EAE2-7539-E53BAA4170EE}"/>
          </ac:spMkLst>
        </pc:spChg>
        <pc:spChg chg="add del mod">
          <ac:chgData name="Eric Hall" userId="ead6f7b2-edb9-4b81-9b77-26c6fbc8c699" providerId="ADAL" clId="{CB395320-E19E-4880-8D85-0357728155D3}" dt="2022-08-27T20:39:52.651" v="3400" actId="700"/>
          <ac:spMkLst>
            <pc:docMk/>
            <pc:sldMk cId="1983686301" sldId="2076138208"/>
            <ac:spMk id="30" creationId="{8E515AD7-D191-1267-20BF-699B249165BA}"/>
          </ac:spMkLst>
        </pc:spChg>
        <pc:spChg chg="add del mod ord">
          <ac:chgData name="Eric Hall" userId="ead6f7b2-edb9-4b81-9b77-26c6fbc8c699" providerId="ADAL" clId="{CB395320-E19E-4880-8D85-0357728155D3}" dt="2022-08-27T20:40:05.716" v="3402" actId="478"/>
          <ac:spMkLst>
            <pc:docMk/>
            <pc:sldMk cId="1983686301" sldId="2076138208"/>
            <ac:spMk id="31" creationId="{55691460-814C-68BB-85DE-D1B9A517DA06}"/>
          </ac:spMkLst>
        </pc:spChg>
        <pc:spChg chg="mod ord">
          <ac:chgData name="Eric Hall" userId="ead6f7b2-edb9-4b81-9b77-26c6fbc8c699" providerId="ADAL" clId="{CB395320-E19E-4880-8D85-0357728155D3}" dt="2022-08-27T20:39:52.651" v="3400" actId="700"/>
          <ac:spMkLst>
            <pc:docMk/>
            <pc:sldMk cId="1983686301" sldId="2076138208"/>
            <ac:spMk id="47" creationId="{1F301958-DE5F-4AB2-97F9-69B1699A128E}"/>
          </ac:spMkLst>
        </pc:spChg>
        <pc:grpChg chg="add mod">
          <ac:chgData name="Eric Hall" userId="ead6f7b2-edb9-4b81-9b77-26c6fbc8c699" providerId="ADAL" clId="{CB395320-E19E-4880-8D85-0357728155D3}" dt="2022-08-27T20:39:12.153" v="3394"/>
          <ac:grpSpMkLst>
            <pc:docMk/>
            <pc:sldMk cId="1983686301" sldId="2076138208"/>
            <ac:grpSpMk id="12" creationId="{22D68C75-FD43-0709-ADFD-BA8CCB4A4F09}"/>
          </ac:grpSpMkLst>
        </pc:grpChg>
        <pc:graphicFrameChg chg="add mod">
          <ac:chgData name="Eric Hall" userId="ead6f7b2-edb9-4b81-9b77-26c6fbc8c699" providerId="ADAL" clId="{CB395320-E19E-4880-8D85-0357728155D3}" dt="2022-08-27T20:41:14.709" v="3429" actId="1076"/>
          <ac:graphicFrameMkLst>
            <pc:docMk/>
            <pc:sldMk cId="1983686301" sldId="2076138208"/>
            <ac:graphicFrameMk id="18" creationId="{92A61154-8C8B-37A0-2F82-D0E70C9F97DC}"/>
          </ac:graphicFrameMkLst>
        </pc:graphicFrameChg>
        <pc:cxnChg chg="add del mod">
          <ac:chgData name="Eric Hall" userId="ead6f7b2-edb9-4b81-9b77-26c6fbc8c699" providerId="ADAL" clId="{CB395320-E19E-4880-8D85-0357728155D3}" dt="2022-08-27T20:39:38.336" v="3397" actId="478"/>
          <ac:cxnSpMkLst>
            <pc:docMk/>
            <pc:sldMk cId="1983686301" sldId="2076138208"/>
            <ac:cxnSpMk id="8" creationId="{93F81870-D19A-2BC0-4CBE-5FBAD24BC28B}"/>
          </ac:cxnSpMkLst>
        </pc:cxnChg>
        <pc:cxnChg chg="add del mod">
          <ac:chgData name="Eric Hall" userId="ead6f7b2-edb9-4b81-9b77-26c6fbc8c699" providerId="ADAL" clId="{CB395320-E19E-4880-8D85-0357728155D3}" dt="2022-08-27T20:39:38.336" v="3397" actId="478"/>
          <ac:cxnSpMkLst>
            <pc:docMk/>
            <pc:sldMk cId="1983686301" sldId="2076138208"/>
            <ac:cxnSpMk id="11" creationId="{96C3D696-B5D8-8FCE-B2DB-B3009C6A71DC}"/>
          </ac:cxnSpMkLst>
        </pc:cxnChg>
      </pc:sldChg>
      <pc:sldChg chg="addSp delSp modSp add mod modClrScheme chgLayout">
        <pc:chgData name="Eric Hall" userId="ead6f7b2-edb9-4b81-9b77-26c6fbc8c699" providerId="ADAL" clId="{CB395320-E19E-4880-8D85-0357728155D3}" dt="2022-08-27T20:42:50.873" v="3448" actId="1076"/>
        <pc:sldMkLst>
          <pc:docMk/>
          <pc:sldMk cId="2442744534" sldId="2076138209"/>
        </pc:sldMkLst>
        <pc:spChg chg="mod">
          <ac:chgData name="Eric Hall" userId="ead6f7b2-edb9-4b81-9b77-26c6fbc8c699" providerId="ADAL" clId="{CB395320-E19E-4880-8D85-0357728155D3}" dt="2022-08-27T20:42:13.710" v="3443" actId="1076"/>
          <ac:spMkLst>
            <pc:docMk/>
            <pc:sldMk cId="2442744534" sldId="2076138209"/>
            <ac:spMk id="3" creationId="{15AEB933-B72E-8094-7383-98DEE3EB14A9}"/>
          </ac:spMkLst>
        </pc:spChg>
        <pc:spChg chg="del mod ord">
          <ac:chgData name="Eric Hall" userId="ead6f7b2-edb9-4b81-9b77-26c6fbc8c699" providerId="ADAL" clId="{CB395320-E19E-4880-8D85-0357728155D3}" dt="2022-08-27T20:42:04.465" v="3441" actId="478"/>
          <ac:spMkLst>
            <pc:docMk/>
            <pc:sldMk cId="2442744534" sldId="2076138209"/>
            <ac:spMk id="4" creationId="{C48A2588-DEEF-4466-B489-C48555FD0A80}"/>
          </ac:spMkLst>
        </pc:spChg>
        <pc:spChg chg="del mod ord">
          <ac:chgData name="Eric Hall" userId="ead6f7b2-edb9-4b81-9b77-26c6fbc8c699" providerId="ADAL" clId="{CB395320-E19E-4880-8D85-0357728155D3}" dt="2022-08-27T20:42:19.774" v="3444" actId="478"/>
          <ac:spMkLst>
            <pc:docMk/>
            <pc:sldMk cId="2442744534" sldId="2076138209"/>
            <ac:spMk id="5" creationId="{856881EA-0B91-4897-8A3A-ED859EA8E9F5}"/>
          </ac:spMkLst>
        </pc:spChg>
        <pc:spChg chg="del mod ord">
          <ac:chgData name="Eric Hall" userId="ead6f7b2-edb9-4b81-9b77-26c6fbc8c699" providerId="ADAL" clId="{CB395320-E19E-4880-8D85-0357728155D3}" dt="2022-08-27T20:42:19.774" v="3444" actId="478"/>
          <ac:spMkLst>
            <pc:docMk/>
            <pc:sldMk cId="2442744534" sldId="2076138209"/>
            <ac:spMk id="6" creationId="{7FADB5E4-83CF-47EF-AC04-3689C7951EBE}"/>
          </ac:spMkLst>
        </pc:spChg>
        <pc:spChg chg="del mod ord">
          <ac:chgData name="Eric Hall" userId="ead6f7b2-edb9-4b81-9b77-26c6fbc8c699" providerId="ADAL" clId="{CB395320-E19E-4880-8D85-0357728155D3}" dt="2022-08-27T20:42:24.035" v="3445" actId="478"/>
          <ac:spMkLst>
            <pc:docMk/>
            <pc:sldMk cId="2442744534" sldId="2076138209"/>
            <ac:spMk id="7" creationId="{72586467-7936-4E76-9180-189FF966B546}"/>
          </ac:spMkLst>
        </pc:spChg>
        <pc:spChg chg="add del mod">
          <ac:chgData name="Eric Hall" userId="ead6f7b2-edb9-4b81-9b77-26c6fbc8c699" providerId="ADAL" clId="{CB395320-E19E-4880-8D85-0357728155D3}" dt="2022-08-27T20:42:08.476" v="3442" actId="478"/>
          <ac:spMkLst>
            <pc:docMk/>
            <pc:sldMk cId="2442744534" sldId="2076138209"/>
            <ac:spMk id="12" creationId="{8B78BE20-D145-3ECB-C2E2-55340F8E7FE4}"/>
          </ac:spMkLst>
        </pc:spChg>
        <pc:spChg chg="del mod ord">
          <ac:chgData name="Eric Hall" userId="ead6f7b2-edb9-4b81-9b77-26c6fbc8c699" providerId="ADAL" clId="{CB395320-E19E-4880-8D85-0357728155D3}" dt="2022-08-27T20:42:24.035" v="3445" actId="478"/>
          <ac:spMkLst>
            <pc:docMk/>
            <pc:sldMk cId="2442744534" sldId="2076138209"/>
            <ac:spMk id="14" creationId="{12F57858-903C-46A9-9906-73E81D0FC7B7}"/>
          </ac:spMkLst>
        </pc:spChg>
        <pc:spChg chg="del mod ord">
          <ac:chgData name="Eric Hall" userId="ead6f7b2-edb9-4b81-9b77-26c6fbc8c699" providerId="ADAL" clId="{CB395320-E19E-4880-8D85-0357728155D3}" dt="2022-08-27T20:42:24.035" v="3445" actId="478"/>
          <ac:spMkLst>
            <pc:docMk/>
            <pc:sldMk cId="2442744534" sldId="2076138209"/>
            <ac:spMk id="15" creationId="{2FF092BA-E74B-41E0-B979-21F5F7022827}"/>
          </ac:spMkLst>
        </pc:spChg>
        <pc:spChg chg="mod ord">
          <ac:chgData name="Eric Hall" userId="ead6f7b2-edb9-4b81-9b77-26c6fbc8c699" providerId="ADAL" clId="{CB395320-E19E-4880-8D85-0357728155D3}" dt="2022-08-27T20:41:54.095" v="3439" actId="700"/>
          <ac:spMkLst>
            <pc:docMk/>
            <pc:sldMk cId="2442744534" sldId="2076138209"/>
            <ac:spMk id="47" creationId="{1F301958-DE5F-4AB2-97F9-69B1699A128E}"/>
          </ac:spMkLst>
        </pc:spChg>
        <pc:graphicFrameChg chg="add mod">
          <ac:chgData name="Eric Hall" userId="ead6f7b2-edb9-4b81-9b77-26c6fbc8c699" providerId="ADAL" clId="{CB395320-E19E-4880-8D85-0357728155D3}" dt="2022-08-27T20:42:50.873" v="3448" actId="1076"/>
          <ac:graphicFrameMkLst>
            <pc:docMk/>
            <pc:sldMk cId="2442744534" sldId="2076138209"/>
            <ac:graphicFrameMk id="16" creationId="{9215D9F8-94CA-6A58-DDA9-257E4FA30E85}"/>
          </ac:graphicFrameMkLst>
        </pc:graphicFrameChg>
        <pc:cxnChg chg="add del mod">
          <ac:chgData name="Eric Hall" userId="ead6f7b2-edb9-4b81-9b77-26c6fbc8c699" providerId="ADAL" clId="{CB395320-E19E-4880-8D85-0357728155D3}" dt="2022-08-27T20:42:19.774" v="3444" actId="478"/>
          <ac:cxnSpMkLst>
            <pc:docMk/>
            <pc:sldMk cId="2442744534" sldId="2076138209"/>
            <ac:cxnSpMk id="8" creationId="{DAF4B08C-3C26-A4BE-A93B-03A5CE09E3E2}"/>
          </ac:cxnSpMkLst>
        </pc:cxnChg>
        <pc:cxnChg chg="add del mod">
          <ac:chgData name="Eric Hall" userId="ead6f7b2-edb9-4b81-9b77-26c6fbc8c699" providerId="ADAL" clId="{CB395320-E19E-4880-8D85-0357728155D3}" dt="2022-08-27T20:42:24.035" v="3445" actId="478"/>
          <ac:cxnSpMkLst>
            <pc:docMk/>
            <pc:sldMk cId="2442744534" sldId="2076138209"/>
            <ac:cxnSpMk id="10" creationId="{11152772-A467-2F12-712E-AEB6421EC863}"/>
          </ac:cxnSpMkLst>
        </pc:cxnChg>
      </pc:sldChg>
      <pc:sldChg chg="modSp add mod">
        <pc:chgData name="Eric Hall" userId="ead6f7b2-edb9-4b81-9b77-26c6fbc8c699" providerId="ADAL" clId="{CB395320-E19E-4880-8D85-0357728155D3}" dt="2022-08-26T16:45:25.384" v="2800" actId="20577"/>
        <pc:sldMkLst>
          <pc:docMk/>
          <pc:sldMk cId="2934187216" sldId="2076138210"/>
        </pc:sldMkLst>
        <pc:spChg chg="mod">
          <ac:chgData name="Eric Hall" userId="ead6f7b2-edb9-4b81-9b77-26c6fbc8c699" providerId="ADAL" clId="{CB395320-E19E-4880-8D85-0357728155D3}" dt="2022-08-26T16:45:25.384" v="2800" actId="20577"/>
          <ac:spMkLst>
            <pc:docMk/>
            <pc:sldMk cId="2934187216" sldId="2076138210"/>
            <ac:spMk id="2" creationId="{00000000-0000-0000-0000-000000000000}"/>
          </ac:spMkLst>
        </pc:spChg>
      </pc:sldChg>
      <pc:sldChg chg="addSp delSp modSp add mod">
        <pc:chgData name="Eric Hall" userId="ead6f7b2-edb9-4b81-9b77-26c6fbc8c699" providerId="ADAL" clId="{CB395320-E19E-4880-8D85-0357728155D3}" dt="2022-08-27T21:06:08.216" v="4097" actId="20577"/>
        <pc:sldMkLst>
          <pc:docMk/>
          <pc:sldMk cId="2110317328" sldId="2076138211"/>
        </pc:sldMkLst>
        <pc:spChg chg="mod">
          <ac:chgData name="Eric Hall" userId="ead6f7b2-edb9-4b81-9b77-26c6fbc8c699" providerId="ADAL" clId="{CB395320-E19E-4880-8D85-0357728155D3}" dt="2022-08-27T21:03:08.036" v="3693" actId="14100"/>
          <ac:spMkLst>
            <pc:docMk/>
            <pc:sldMk cId="2110317328" sldId="2076138211"/>
            <ac:spMk id="6" creationId="{00000000-0000-0000-0000-000000000000}"/>
          </ac:spMkLst>
        </pc:spChg>
        <pc:spChg chg="mod">
          <ac:chgData name="Eric Hall" userId="ead6f7b2-edb9-4b81-9b77-26c6fbc8c699" providerId="ADAL" clId="{CB395320-E19E-4880-8D85-0357728155D3}" dt="2022-08-26T17:21:14.512" v="2891" actId="20577"/>
          <ac:spMkLst>
            <pc:docMk/>
            <pc:sldMk cId="2110317328" sldId="2076138211"/>
            <ac:spMk id="17" creationId="{00000000-0000-0000-0000-000000000000}"/>
          </ac:spMkLst>
        </pc:spChg>
        <pc:graphicFrameChg chg="add mod modGraphic">
          <ac:chgData name="Eric Hall" userId="ead6f7b2-edb9-4b81-9b77-26c6fbc8c699" providerId="ADAL" clId="{CB395320-E19E-4880-8D85-0357728155D3}" dt="2022-08-27T21:06:08.216" v="4097" actId="20577"/>
          <ac:graphicFrameMkLst>
            <pc:docMk/>
            <pc:sldMk cId="2110317328" sldId="2076138211"/>
            <ac:graphicFrameMk id="2" creationId="{7E093B2C-52E4-9BBB-26D0-F295A94612EA}"/>
          </ac:graphicFrameMkLst>
        </pc:graphicFrameChg>
        <pc:picChg chg="del">
          <ac:chgData name="Eric Hall" userId="ead6f7b2-edb9-4b81-9b77-26c6fbc8c699" providerId="ADAL" clId="{CB395320-E19E-4880-8D85-0357728155D3}" dt="2022-08-26T16:47:42.825" v="2826" actId="478"/>
          <ac:picMkLst>
            <pc:docMk/>
            <pc:sldMk cId="2110317328" sldId="2076138211"/>
            <ac:picMk id="4" creationId="{C3320134-4D56-B892-EFD2-C82DAC4F728F}"/>
          </ac:picMkLst>
        </pc:picChg>
        <pc:picChg chg="del">
          <ac:chgData name="Eric Hall" userId="ead6f7b2-edb9-4b81-9b77-26c6fbc8c699" providerId="ADAL" clId="{CB395320-E19E-4880-8D85-0357728155D3}" dt="2022-08-26T16:47:44.605" v="2827" actId="478"/>
          <ac:picMkLst>
            <pc:docMk/>
            <pc:sldMk cId="2110317328" sldId="2076138211"/>
            <ac:picMk id="8" creationId="{D3B2D9FC-5ABE-9AC7-C9EE-842EBF49505B}"/>
          </ac:picMkLst>
        </pc:picChg>
      </pc:sldChg>
      <pc:sldChg chg="modSp add mod modClrScheme chgLayout modNotesTx">
        <pc:chgData name="Eric Hall" userId="ead6f7b2-edb9-4b81-9b77-26c6fbc8c699" providerId="ADAL" clId="{CB395320-E19E-4880-8D85-0357728155D3}" dt="2022-08-28T19:01:08.944" v="7795"/>
        <pc:sldMkLst>
          <pc:docMk/>
          <pc:sldMk cId="1379787141" sldId="2076138486"/>
        </pc:sldMkLst>
        <pc:spChg chg="mod ord">
          <ac:chgData name="Eric Hall" userId="ead6f7b2-edb9-4b81-9b77-26c6fbc8c699" providerId="ADAL" clId="{CB395320-E19E-4880-8D85-0357728155D3}" dt="2022-08-26T17:15:23.628" v="2829" actId="700"/>
          <ac:spMkLst>
            <pc:docMk/>
            <pc:sldMk cId="1379787141" sldId="2076138486"/>
            <ac:spMk id="2" creationId="{8F75FC18-B471-2244-A0BD-3D0FF2D40506}"/>
          </ac:spMkLst>
        </pc:spChg>
        <pc:graphicFrameChg chg="mod ord modGraphic">
          <ac:chgData name="Eric Hall" userId="ead6f7b2-edb9-4b81-9b77-26c6fbc8c699" providerId="ADAL" clId="{CB395320-E19E-4880-8D85-0357728155D3}" dt="2022-08-26T17:18:56.809" v="2875" actId="20577"/>
          <ac:graphicFrameMkLst>
            <pc:docMk/>
            <pc:sldMk cId="1379787141" sldId="2076138486"/>
            <ac:graphicFrameMk id="4" creationId="{EA752134-EC91-4BEE-A1DC-49B13E373D26}"/>
          </ac:graphicFrameMkLst>
        </pc:graphicFrameChg>
      </pc:sldChg>
      <pc:sldChg chg="addSp delSp modSp new mod modClrScheme chgLayout">
        <pc:chgData name="Eric Hall" userId="ead6f7b2-edb9-4b81-9b77-26c6fbc8c699" providerId="ADAL" clId="{CB395320-E19E-4880-8D85-0357728155D3}" dt="2022-08-27T20:32:25.358" v="3378" actId="20577"/>
        <pc:sldMkLst>
          <pc:docMk/>
          <pc:sldMk cId="1618067865" sldId="2076138487"/>
        </pc:sldMkLst>
        <pc:spChg chg="del mod ord">
          <ac:chgData name="Eric Hall" userId="ead6f7b2-edb9-4b81-9b77-26c6fbc8c699" providerId="ADAL" clId="{CB395320-E19E-4880-8D85-0357728155D3}" dt="2022-08-27T20:32:19.142" v="3364" actId="700"/>
          <ac:spMkLst>
            <pc:docMk/>
            <pc:sldMk cId="1618067865" sldId="2076138487"/>
            <ac:spMk id="2" creationId="{26B476B6-1B41-3E73-7620-4595DDDCDC3D}"/>
          </ac:spMkLst>
        </pc:spChg>
        <pc:spChg chg="del">
          <ac:chgData name="Eric Hall" userId="ead6f7b2-edb9-4b81-9b77-26c6fbc8c699" providerId="ADAL" clId="{CB395320-E19E-4880-8D85-0357728155D3}" dt="2022-08-27T20:32:19.142" v="3364" actId="700"/>
          <ac:spMkLst>
            <pc:docMk/>
            <pc:sldMk cId="1618067865" sldId="2076138487"/>
            <ac:spMk id="3" creationId="{562A1723-077B-2BF9-974D-02188F5249C3}"/>
          </ac:spMkLst>
        </pc:spChg>
        <pc:spChg chg="add mod ord">
          <ac:chgData name="Eric Hall" userId="ead6f7b2-edb9-4b81-9b77-26c6fbc8c699" providerId="ADAL" clId="{CB395320-E19E-4880-8D85-0357728155D3}" dt="2022-08-27T20:32:25.358" v="3378" actId="20577"/>
          <ac:spMkLst>
            <pc:docMk/>
            <pc:sldMk cId="1618067865" sldId="2076138487"/>
            <ac:spMk id="4" creationId="{A9F1D0CD-7A75-4C00-9CDF-04D38F7CDEF8}"/>
          </ac:spMkLst>
        </pc:spChg>
      </pc:sldChg>
      <pc:sldChg chg="addSp delSp modSp add mod">
        <pc:chgData name="Eric Hall" userId="ead6f7b2-edb9-4b81-9b77-26c6fbc8c699" providerId="ADAL" clId="{CB395320-E19E-4880-8D85-0357728155D3}" dt="2022-08-27T20:48:16.447" v="3567" actId="1076"/>
        <pc:sldMkLst>
          <pc:docMk/>
          <pc:sldMk cId="4169907721" sldId="2076138488"/>
        </pc:sldMkLst>
        <pc:spChg chg="mod">
          <ac:chgData name="Eric Hall" userId="ead6f7b2-edb9-4b81-9b77-26c6fbc8c699" providerId="ADAL" clId="{CB395320-E19E-4880-8D85-0357728155D3}" dt="2022-08-27T20:44:34.093" v="3540" actId="20577"/>
          <ac:spMkLst>
            <pc:docMk/>
            <pc:sldMk cId="4169907721" sldId="2076138488"/>
            <ac:spMk id="6" creationId="{00000000-0000-0000-0000-000000000000}"/>
          </ac:spMkLst>
        </pc:spChg>
        <pc:spChg chg="mod">
          <ac:chgData name="Eric Hall" userId="ead6f7b2-edb9-4b81-9b77-26c6fbc8c699" providerId="ADAL" clId="{CB395320-E19E-4880-8D85-0357728155D3}" dt="2022-08-27T20:43:29.456" v="3450" actId="6549"/>
          <ac:spMkLst>
            <pc:docMk/>
            <pc:sldMk cId="4169907721" sldId="2076138488"/>
            <ac:spMk id="17" creationId="{00000000-0000-0000-0000-000000000000}"/>
          </ac:spMkLst>
        </pc:spChg>
        <pc:picChg chg="add del mod">
          <ac:chgData name="Eric Hall" userId="ead6f7b2-edb9-4b81-9b77-26c6fbc8c699" providerId="ADAL" clId="{CB395320-E19E-4880-8D85-0357728155D3}" dt="2022-08-27T20:47:29.952" v="3560" actId="478"/>
          <ac:picMkLst>
            <pc:docMk/>
            <pc:sldMk cId="4169907721" sldId="2076138488"/>
            <ac:picMk id="3" creationId="{47636A02-72C2-7A52-28EC-073A40A0C128}"/>
          </ac:picMkLst>
        </pc:picChg>
        <pc:picChg chg="add mod">
          <ac:chgData name="Eric Hall" userId="ead6f7b2-edb9-4b81-9b77-26c6fbc8c699" providerId="ADAL" clId="{CB395320-E19E-4880-8D85-0357728155D3}" dt="2022-08-27T20:48:16.447" v="3567" actId="1076"/>
          <ac:picMkLst>
            <pc:docMk/>
            <pc:sldMk cId="4169907721" sldId="2076138488"/>
            <ac:picMk id="5" creationId="{E7017393-54B9-9D8D-A67E-61012599D3D0}"/>
          </ac:picMkLst>
        </pc:picChg>
        <pc:picChg chg="del">
          <ac:chgData name="Eric Hall" userId="ead6f7b2-edb9-4b81-9b77-26c6fbc8c699" providerId="ADAL" clId="{CB395320-E19E-4880-8D85-0357728155D3}" dt="2022-08-27T20:44:37.529" v="3541" actId="478"/>
          <ac:picMkLst>
            <pc:docMk/>
            <pc:sldMk cId="4169907721" sldId="2076138488"/>
            <ac:picMk id="1026" creationId="{9D6C9C77-9CC8-C379-06A2-8468C306DE28}"/>
          </ac:picMkLst>
        </pc:picChg>
      </pc:sldChg>
      <pc:sldChg chg="addSp delSp modSp new del mod chgLayout">
        <pc:chgData name="Eric Hall" userId="ead6f7b2-edb9-4b81-9b77-26c6fbc8c699" providerId="ADAL" clId="{CB395320-E19E-4880-8D85-0357728155D3}" dt="2022-08-27T21:01:10.637" v="3675" actId="2696"/>
        <pc:sldMkLst>
          <pc:docMk/>
          <pc:sldMk cId="314457829" sldId="2076138489"/>
        </pc:sldMkLst>
        <pc:spChg chg="del">
          <ac:chgData name="Eric Hall" userId="ead6f7b2-edb9-4b81-9b77-26c6fbc8c699" providerId="ADAL" clId="{CB395320-E19E-4880-8D85-0357728155D3}" dt="2022-08-27T20:58:20.842" v="3592" actId="700"/>
          <ac:spMkLst>
            <pc:docMk/>
            <pc:sldMk cId="314457829" sldId="2076138489"/>
            <ac:spMk id="2" creationId="{C963CC4B-871A-A422-1726-8948115F9458}"/>
          </ac:spMkLst>
        </pc:spChg>
        <pc:spChg chg="del">
          <ac:chgData name="Eric Hall" userId="ead6f7b2-edb9-4b81-9b77-26c6fbc8c699" providerId="ADAL" clId="{CB395320-E19E-4880-8D85-0357728155D3}" dt="2022-08-27T20:58:20.842" v="3592" actId="700"/>
          <ac:spMkLst>
            <pc:docMk/>
            <pc:sldMk cId="314457829" sldId="2076138489"/>
            <ac:spMk id="3" creationId="{615B8700-BD86-4679-4F79-FE5A22CD71AF}"/>
          </ac:spMkLst>
        </pc:spChg>
        <pc:spChg chg="add mod ord">
          <ac:chgData name="Eric Hall" userId="ead6f7b2-edb9-4b81-9b77-26c6fbc8c699" providerId="ADAL" clId="{CB395320-E19E-4880-8D85-0357728155D3}" dt="2022-08-27T20:58:24.540" v="3607" actId="20577"/>
          <ac:spMkLst>
            <pc:docMk/>
            <pc:sldMk cId="314457829" sldId="2076138489"/>
            <ac:spMk id="4" creationId="{E85522AE-175D-B16B-C310-91735C48BA20}"/>
          </ac:spMkLst>
        </pc:spChg>
        <pc:spChg chg="add mod ord">
          <ac:chgData name="Eric Hall" userId="ead6f7b2-edb9-4b81-9b77-26c6fbc8c699" providerId="ADAL" clId="{CB395320-E19E-4880-8D85-0357728155D3}" dt="2022-08-27T20:58:53.592" v="3674" actId="20577"/>
          <ac:spMkLst>
            <pc:docMk/>
            <pc:sldMk cId="314457829" sldId="2076138489"/>
            <ac:spMk id="5" creationId="{614EC648-2863-E5B6-6E1C-C6A84229F3A4}"/>
          </ac:spMkLst>
        </pc:spChg>
      </pc:sldChg>
      <pc:sldChg chg="addSp delSp modSp new mod modClrScheme chgLayout">
        <pc:chgData name="Eric Hall" userId="ead6f7b2-edb9-4b81-9b77-26c6fbc8c699" providerId="ADAL" clId="{CB395320-E19E-4880-8D85-0357728155D3}" dt="2022-08-27T21:54:47.226" v="5043" actId="20577"/>
        <pc:sldMkLst>
          <pc:docMk/>
          <pc:sldMk cId="954589802" sldId="2076138489"/>
        </pc:sldMkLst>
        <pc:spChg chg="del mod ord">
          <ac:chgData name="Eric Hall" userId="ead6f7b2-edb9-4b81-9b77-26c6fbc8c699" providerId="ADAL" clId="{CB395320-E19E-4880-8D85-0357728155D3}" dt="2022-08-27T21:06:39.295" v="4099" actId="700"/>
          <ac:spMkLst>
            <pc:docMk/>
            <pc:sldMk cId="954589802" sldId="2076138489"/>
            <ac:spMk id="2" creationId="{0EBC767B-9115-E256-6CA8-D9F34B0730A9}"/>
          </ac:spMkLst>
        </pc:spChg>
        <pc:spChg chg="del mod ord">
          <ac:chgData name="Eric Hall" userId="ead6f7b2-edb9-4b81-9b77-26c6fbc8c699" providerId="ADAL" clId="{CB395320-E19E-4880-8D85-0357728155D3}" dt="2022-08-27T21:06:39.295" v="4099" actId="700"/>
          <ac:spMkLst>
            <pc:docMk/>
            <pc:sldMk cId="954589802" sldId="2076138489"/>
            <ac:spMk id="3" creationId="{68A51C34-520C-631F-920C-B626F2A6629C}"/>
          </ac:spMkLst>
        </pc:spChg>
        <pc:spChg chg="add mod ord">
          <ac:chgData name="Eric Hall" userId="ead6f7b2-edb9-4b81-9b77-26c6fbc8c699" providerId="ADAL" clId="{CB395320-E19E-4880-8D85-0357728155D3}" dt="2022-08-27T21:07:02.418" v="4184" actId="20577"/>
          <ac:spMkLst>
            <pc:docMk/>
            <pc:sldMk cId="954589802" sldId="2076138489"/>
            <ac:spMk id="4" creationId="{6DCD6775-A980-A2B4-48B8-89F480247E81}"/>
          </ac:spMkLst>
        </pc:spChg>
        <pc:spChg chg="add del mod ord">
          <ac:chgData name="Eric Hall" userId="ead6f7b2-edb9-4b81-9b77-26c6fbc8c699" providerId="ADAL" clId="{CB395320-E19E-4880-8D85-0357728155D3}" dt="2022-08-27T21:07:25.460" v="4185" actId="3680"/>
          <ac:spMkLst>
            <pc:docMk/>
            <pc:sldMk cId="954589802" sldId="2076138489"/>
            <ac:spMk id="5" creationId="{174A77A3-FFFF-682F-5DBA-D7463A20254C}"/>
          </ac:spMkLst>
        </pc:spChg>
        <pc:graphicFrameChg chg="add mod ord modGraphic">
          <ac:chgData name="Eric Hall" userId="ead6f7b2-edb9-4b81-9b77-26c6fbc8c699" providerId="ADAL" clId="{CB395320-E19E-4880-8D85-0357728155D3}" dt="2022-08-27T21:54:47.226" v="5043" actId="20577"/>
          <ac:graphicFrameMkLst>
            <pc:docMk/>
            <pc:sldMk cId="954589802" sldId="2076138489"/>
            <ac:graphicFrameMk id="6" creationId="{CEDE6DA8-E1BA-DDDA-4980-5A4E025DB39A}"/>
          </ac:graphicFrameMkLst>
        </pc:graphicFrameChg>
      </pc:sldChg>
      <pc:sldChg chg="modSp new mod">
        <pc:chgData name="Eric Hall" userId="ead6f7b2-edb9-4b81-9b77-26c6fbc8c699" providerId="ADAL" clId="{CB395320-E19E-4880-8D85-0357728155D3}" dt="2022-08-27T22:10:14.252" v="5541" actId="20577"/>
        <pc:sldMkLst>
          <pc:docMk/>
          <pc:sldMk cId="150258473" sldId="2076138490"/>
        </pc:sldMkLst>
        <pc:spChg chg="mod">
          <ac:chgData name="Eric Hall" userId="ead6f7b2-edb9-4b81-9b77-26c6fbc8c699" providerId="ADAL" clId="{CB395320-E19E-4880-8D85-0357728155D3}" dt="2022-08-27T22:10:14.252" v="5541" actId="20577"/>
          <ac:spMkLst>
            <pc:docMk/>
            <pc:sldMk cId="150258473" sldId="2076138490"/>
            <ac:spMk id="2" creationId="{E79AA946-CC12-454B-C18B-F8254DECDE56}"/>
          </ac:spMkLst>
        </pc:spChg>
      </pc:sldChg>
      <pc:sldChg chg="addSp delSp modSp new mod modClrScheme chgLayout">
        <pc:chgData name="Eric Hall" userId="ead6f7b2-edb9-4b81-9b77-26c6fbc8c699" providerId="ADAL" clId="{CB395320-E19E-4880-8D85-0357728155D3}" dt="2022-08-27T22:15:13.192" v="5805" actId="1440"/>
        <pc:sldMkLst>
          <pc:docMk/>
          <pc:sldMk cId="3458796585" sldId="2076138491"/>
        </pc:sldMkLst>
        <pc:spChg chg="del mod ord">
          <ac:chgData name="Eric Hall" userId="ead6f7b2-edb9-4b81-9b77-26c6fbc8c699" providerId="ADAL" clId="{CB395320-E19E-4880-8D85-0357728155D3}" dt="2022-08-27T22:10:28.597" v="5543" actId="700"/>
          <ac:spMkLst>
            <pc:docMk/>
            <pc:sldMk cId="3458796585" sldId="2076138491"/>
            <ac:spMk id="2" creationId="{605AB038-D960-5A40-AA0E-DBDD040155DC}"/>
          </ac:spMkLst>
        </pc:spChg>
        <pc:spChg chg="add del mod ord">
          <ac:chgData name="Eric Hall" userId="ead6f7b2-edb9-4b81-9b77-26c6fbc8c699" providerId="ADAL" clId="{CB395320-E19E-4880-8D85-0357728155D3}" dt="2022-08-27T22:10:36.542" v="5544" actId="700"/>
          <ac:spMkLst>
            <pc:docMk/>
            <pc:sldMk cId="3458796585" sldId="2076138491"/>
            <ac:spMk id="3" creationId="{DF90B774-5174-AFB3-E894-98624D2D9EB4}"/>
          </ac:spMkLst>
        </pc:spChg>
        <pc:spChg chg="add del mod ord">
          <ac:chgData name="Eric Hall" userId="ead6f7b2-edb9-4b81-9b77-26c6fbc8c699" providerId="ADAL" clId="{CB395320-E19E-4880-8D85-0357728155D3}" dt="2022-08-27T22:10:36.542" v="5544" actId="700"/>
          <ac:spMkLst>
            <pc:docMk/>
            <pc:sldMk cId="3458796585" sldId="2076138491"/>
            <ac:spMk id="4" creationId="{3491B65F-028B-9A4E-E4A0-779530FCCA27}"/>
          </ac:spMkLst>
        </pc:spChg>
        <pc:spChg chg="add mod ord">
          <ac:chgData name="Eric Hall" userId="ead6f7b2-edb9-4b81-9b77-26c6fbc8c699" providerId="ADAL" clId="{CB395320-E19E-4880-8D85-0357728155D3}" dt="2022-08-27T22:10:55.043" v="5571" actId="20577"/>
          <ac:spMkLst>
            <pc:docMk/>
            <pc:sldMk cId="3458796585" sldId="2076138491"/>
            <ac:spMk id="5" creationId="{3EB4B46D-CB8F-5322-AB6A-E955D88B2429}"/>
          </ac:spMkLst>
        </pc:spChg>
        <pc:spChg chg="add mod ord">
          <ac:chgData name="Eric Hall" userId="ead6f7b2-edb9-4b81-9b77-26c6fbc8c699" providerId="ADAL" clId="{CB395320-E19E-4880-8D85-0357728155D3}" dt="2022-08-27T22:15:03.699" v="5803" actId="20577"/>
          <ac:spMkLst>
            <pc:docMk/>
            <pc:sldMk cId="3458796585" sldId="2076138491"/>
            <ac:spMk id="6" creationId="{21D99254-27DF-8B5C-C364-7D1FCEFEA7D5}"/>
          </ac:spMkLst>
        </pc:spChg>
        <pc:picChg chg="add mod">
          <ac:chgData name="Eric Hall" userId="ead6f7b2-edb9-4b81-9b77-26c6fbc8c699" providerId="ADAL" clId="{CB395320-E19E-4880-8D85-0357728155D3}" dt="2022-08-27T22:15:13.192" v="5805" actId="1440"/>
          <ac:picMkLst>
            <pc:docMk/>
            <pc:sldMk cId="3458796585" sldId="2076138491"/>
            <ac:picMk id="8" creationId="{2AB95ADC-8284-2A67-C468-8EAF31DA5006}"/>
          </ac:picMkLst>
        </pc:picChg>
      </pc:sldChg>
      <pc:sldChg chg="addSp modSp new mod modAnim">
        <pc:chgData name="Eric Hall" userId="ead6f7b2-edb9-4b81-9b77-26c6fbc8c699" providerId="ADAL" clId="{CB395320-E19E-4880-8D85-0357728155D3}" dt="2022-08-27T23:05:03.656" v="6152" actId="1076"/>
        <pc:sldMkLst>
          <pc:docMk/>
          <pc:sldMk cId="860575535" sldId="2076138492"/>
        </pc:sldMkLst>
        <pc:spChg chg="mod">
          <ac:chgData name="Eric Hall" userId="ead6f7b2-edb9-4b81-9b77-26c6fbc8c699" providerId="ADAL" clId="{CB395320-E19E-4880-8D85-0357728155D3}" dt="2022-08-27T22:31:10.879" v="5826" actId="20577"/>
          <ac:spMkLst>
            <pc:docMk/>
            <pc:sldMk cId="860575535" sldId="2076138492"/>
            <ac:spMk id="2" creationId="{0A40C106-34CA-31C1-E1D5-27A253A63340}"/>
          </ac:spMkLst>
        </pc:spChg>
        <pc:spChg chg="mod">
          <ac:chgData name="Eric Hall" userId="ead6f7b2-edb9-4b81-9b77-26c6fbc8c699" providerId="ADAL" clId="{CB395320-E19E-4880-8D85-0357728155D3}" dt="2022-08-27T22:49:21.360" v="6012" actId="20577"/>
          <ac:spMkLst>
            <pc:docMk/>
            <pc:sldMk cId="860575535" sldId="2076138492"/>
            <ac:spMk id="3" creationId="{BB9C6651-1FD5-B60F-359F-DBB523D7F106}"/>
          </ac:spMkLst>
        </pc:spChg>
        <pc:spChg chg="add mod">
          <ac:chgData name="Eric Hall" userId="ead6f7b2-edb9-4b81-9b77-26c6fbc8c699" providerId="ADAL" clId="{CB395320-E19E-4880-8D85-0357728155D3}" dt="2022-08-27T22:50:13.541" v="6059" actId="1076"/>
          <ac:spMkLst>
            <pc:docMk/>
            <pc:sldMk cId="860575535" sldId="2076138492"/>
            <ac:spMk id="4" creationId="{908D3C45-77E8-4908-630D-66EA31FF16A8}"/>
          </ac:spMkLst>
        </pc:spChg>
        <pc:picChg chg="add mod">
          <ac:chgData name="Eric Hall" userId="ead6f7b2-edb9-4b81-9b77-26c6fbc8c699" providerId="ADAL" clId="{CB395320-E19E-4880-8D85-0357728155D3}" dt="2022-08-27T23:05:03.656" v="6152" actId="1076"/>
          <ac:picMkLst>
            <pc:docMk/>
            <pc:sldMk cId="860575535" sldId="2076138492"/>
            <ac:picMk id="6" creationId="{1D876A1F-174C-1185-AE1D-B69B63D5F7A9}"/>
          </ac:picMkLst>
        </pc:picChg>
      </pc:sldChg>
      <pc:sldChg chg="modSp add mod">
        <pc:chgData name="Eric Hall" userId="ead6f7b2-edb9-4b81-9b77-26c6fbc8c699" providerId="ADAL" clId="{CB395320-E19E-4880-8D85-0357728155D3}" dt="2022-08-27T23:08:37.980" v="6174" actId="20577"/>
        <pc:sldMkLst>
          <pc:docMk/>
          <pc:sldMk cId="878142108" sldId="2076138493"/>
        </pc:sldMkLst>
        <pc:spChg chg="mod">
          <ac:chgData name="Eric Hall" userId="ead6f7b2-edb9-4b81-9b77-26c6fbc8c699" providerId="ADAL" clId="{CB395320-E19E-4880-8D85-0357728155D3}" dt="2022-08-27T22:54:58.567" v="6146" actId="20577"/>
          <ac:spMkLst>
            <pc:docMk/>
            <pc:sldMk cId="878142108" sldId="2076138493"/>
            <ac:spMk id="2" creationId="{0A40C106-34CA-31C1-E1D5-27A253A63340}"/>
          </ac:spMkLst>
        </pc:spChg>
        <pc:spChg chg="mod">
          <ac:chgData name="Eric Hall" userId="ead6f7b2-edb9-4b81-9b77-26c6fbc8c699" providerId="ADAL" clId="{CB395320-E19E-4880-8D85-0357728155D3}" dt="2022-08-27T23:08:37.980" v="6174" actId="20577"/>
          <ac:spMkLst>
            <pc:docMk/>
            <pc:sldMk cId="878142108" sldId="2076138493"/>
            <ac:spMk id="3" creationId="{BB9C6651-1FD5-B60F-359F-DBB523D7F106}"/>
          </ac:spMkLst>
        </pc:spChg>
      </pc:sldChg>
      <pc:sldChg chg="addSp delSp modSp new mod">
        <pc:chgData name="Eric Hall" userId="ead6f7b2-edb9-4b81-9b77-26c6fbc8c699" providerId="ADAL" clId="{CB395320-E19E-4880-8D85-0357728155D3}" dt="2022-08-27T23:19:16.185" v="6673" actId="20577"/>
        <pc:sldMkLst>
          <pc:docMk/>
          <pc:sldMk cId="3788004456" sldId="2076138494"/>
        </pc:sldMkLst>
        <pc:spChg chg="mod">
          <ac:chgData name="Eric Hall" userId="ead6f7b2-edb9-4b81-9b77-26c6fbc8c699" providerId="ADAL" clId="{CB395320-E19E-4880-8D85-0357728155D3}" dt="2022-08-27T23:10:41.531" v="6228" actId="20577"/>
          <ac:spMkLst>
            <pc:docMk/>
            <pc:sldMk cId="3788004456" sldId="2076138494"/>
            <ac:spMk id="2" creationId="{D9CE9010-9DDB-F5AC-873C-5CD425AEC728}"/>
          </ac:spMkLst>
        </pc:spChg>
        <pc:spChg chg="mod">
          <ac:chgData name="Eric Hall" userId="ead6f7b2-edb9-4b81-9b77-26c6fbc8c699" providerId="ADAL" clId="{CB395320-E19E-4880-8D85-0357728155D3}" dt="2022-08-27T23:19:16.185" v="6673" actId="20577"/>
          <ac:spMkLst>
            <pc:docMk/>
            <pc:sldMk cId="3788004456" sldId="2076138494"/>
            <ac:spMk id="3" creationId="{37A672AA-5E99-8358-1C7D-7C1106690620}"/>
          </ac:spMkLst>
        </pc:spChg>
        <pc:spChg chg="add del mod">
          <ac:chgData name="Eric Hall" userId="ead6f7b2-edb9-4b81-9b77-26c6fbc8c699" providerId="ADAL" clId="{CB395320-E19E-4880-8D85-0357728155D3}" dt="2022-08-27T23:17:22.579" v="6482" actId="478"/>
          <ac:spMkLst>
            <pc:docMk/>
            <pc:sldMk cId="3788004456" sldId="2076138494"/>
            <ac:spMk id="10" creationId="{9B769167-3BB7-9CF2-F0F6-139D3DD9AC1B}"/>
          </ac:spMkLst>
        </pc:spChg>
        <pc:spChg chg="add mod">
          <ac:chgData name="Eric Hall" userId="ead6f7b2-edb9-4b81-9b77-26c6fbc8c699" providerId="ADAL" clId="{CB395320-E19E-4880-8D85-0357728155D3}" dt="2022-08-27T23:18:01.267" v="6496" actId="1076"/>
          <ac:spMkLst>
            <pc:docMk/>
            <pc:sldMk cId="3788004456" sldId="2076138494"/>
            <ac:spMk id="12" creationId="{DE205495-8A8E-444E-F5A3-474B3B935F44}"/>
          </ac:spMkLst>
        </pc:spChg>
        <pc:spChg chg="add mod">
          <ac:chgData name="Eric Hall" userId="ead6f7b2-edb9-4b81-9b77-26c6fbc8c699" providerId="ADAL" clId="{CB395320-E19E-4880-8D85-0357728155D3}" dt="2022-08-27T23:18:07.233" v="6497" actId="1076"/>
          <ac:spMkLst>
            <pc:docMk/>
            <pc:sldMk cId="3788004456" sldId="2076138494"/>
            <ac:spMk id="14" creationId="{DFF63D33-E673-794B-9879-391CFDDDF81D}"/>
          </ac:spMkLst>
        </pc:spChg>
        <pc:spChg chg="add mod">
          <ac:chgData name="Eric Hall" userId="ead6f7b2-edb9-4b81-9b77-26c6fbc8c699" providerId="ADAL" clId="{CB395320-E19E-4880-8D85-0357728155D3}" dt="2022-08-27T23:18:16.003" v="6498" actId="1076"/>
          <ac:spMkLst>
            <pc:docMk/>
            <pc:sldMk cId="3788004456" sldId="2076138494"/>
            <ac:spMk id="16" creationId="{118E69BD-2F81-C5D0-DFBC-618521A02325}"/>
          </ac:spMkLst>
        </pc:spChg>
        <pc:picChg chg="add mod">
          <ac:chgData name="Eric Hall" userId="ead6f7b2-edb9-4b81-9b77-26c6fbc8c699" providerId="ADAL" clId="{CB395320-E19E-4880-8D85-0357728155D3}" dt="2022-08-27T23:15:10.040" v="6422" actId="1076"/>
          <ac:picMkLst>
            <pc:docMk/>
            <pc:sldMk cId="3788004456" sldId="2076138494"/>
            <ac:picMk id="5" creationId="{255B492B-027B-8008-8A2E-D94958062EBC}"/>
          </ac:picMkLst>
        </pc:picChg>
        <pc:picChg chg="add del">
          <ac:chgData name="Eric Hall" userId="ead6f7b2-edb9-4b81-9b77-26c6fbc8c699" providerId="ADAL" clId="{CB395320-E19E-4880-8D85-0357728155D3}" dt="2022-08-27T23:15:55.830" v="6425" actId="22"/>
          <ac:picMkLst>
            <pc:docMk/>
            <pc:sldMk cId="3788004456" sldId="2076138494"/>
            <ac:picMk id="7" creationId="{EB387348-7396-5DBE-F4C6-3EDC32C43545}"/>
          </ac:picMkLst>
        </pc:picChg>
        <pc:picChg chg="add del">
          <ac:chgData name="Eric Hall" userId="ead6f7b2-edb9-4b81-9b77-26c6fbc8c699" providerId="ADAL" clId="{CB395320-E19E-4880-8D85-0357728155D3}" dt="2022-08-27T23:16:43.099" v="6471" actId="22"/>
          <ac:picMkLst>
            <pc:docMk/>
            <pc:sldMk cId="3788004456" sldId="2076138494"/>
            <ac:picMk id="9" creationId="{AC659FE7-D44C-A69F-324F-D67AB98CCF63}"/>
          </ac:picMkLst>
        </pc:picChg>
      </pc:sldChg>
      <pc:sldChg chg="addSp modSp new mod modNotesTx">
        <pc:chgData name="Eric Hall" userId="ead6f7b2-edb9-4b81-9b77-26c6fbc8c699" providerId="ADAL" clId="{CB395320-E19E-4880-8D85-0357728155D3}" dt="2022-08-27T23:35:53.829" v="6924" actId="20577"/>
        <pc:sldMkLst>
          <pc:docMk/>
          <pc:sldMk cId="963448694" sldId="2076138495"/>
        </pc:sldMkLst>
        <pc:spChg chg="mod">
          <ac:chgData name="Eric Hall" userId="ead6f7b2-edb9-4b81-9b77-26c6fbc8c699" providerId="ADAL" clId="{CB395320-E19E-4880-8D85-0357728155D3}" dt="2022-08-27T23:35:53.829" v="6924" actId="20577"/>
          <ac:spMkLst>
            <pc:docMk/>
            <pc:sldMk cId="963448694" sldId="2076138495"/>
            <ac:spMk id="2" creationId="{B0148EC9-0D6D-F191-6044-F65F71F2CD01}"/>
          </ac:spMkLst>
        </pc:spChg>
        <pc:spChg chg="mod">
          <ac:chgData name="Eric Hall" userId="ead6f7b2-edb9-4b81-9b77-26c6fbc8c699" providerId="ADAL" clId="{CB395320-E19E-4880-8D85-0357728155D3}" dt="2022-08-27T23:29:50.403" v="6913" actId="20577"/>
          <ac:spMkLst>
            <pc:docMk/>
            <pc:sldMk cId="963448694" sldId="2076138495"/>
            <ac:spMk id="3" creationId="{7E99C239-924A-F647-86FB-651E2D274F26}"/>
          </ac:spMkLst>
        </pc:spChg>
        <pc:picChg chg="add mod modCrop">
          <ac:chgData name="Eric Hall" userId="ead6f7b2-edb9-4b81-9b77-26c6fbc8c699" providerId="ADAL" clId="{CB395320-E19E-4880-8D85-0357728155D3}" dt="2022-08-27T23:25:12.678" v="6806" actId="1076"/>
          <ac:picMkLst>
            <pc:docMk/>
            <pc:sldMk cId="963448694" sldId="2076138495"/>
            <ac:picMk id="5" creationId="{BBE64971-24B4-C99A-2A85-E98A958C2CD0}"/>
          </ac:picMkLst>
        </pc:picChg>
        <pc:picChg chg="add mod">
          <ac:chgData name="Eric Hall" userId="ead6f7b2-edb9-4b81-9b77-26c6fbc8c699" providerId="ADAL" clId="{CB395320-E19E-4880-8D85-0357728155D3}" dt="2022-08-27T23:25:10.720" v="6805" actId="1076"/>
          <ac:picMkLst>
            <pc:docMk/>
            <pc:sldMk cId="963448694" sldId="2076138495"/>
            <ac:picMk id="7" creationId="{1B26F747-DCCD-BA22-B1FE-440ED035B090}"/>
          </ac:picMkLst>
        </pc:picChg>
      </pc:sldChg>
      <pc:sldChg chg="addSp modSp new mod modClrScheme chgLayout">
        <pc:chgData name="Eric Hall" userId="ead6f7b2-edb9-4b81-9b77-26c6fbc8c699" providerId="ADAL" clId="{CB395320-E19E-4880-8D85-0357728155D3}" dt="2022-08-27T23:45:27.939" v="7458" actId="20577"/>
        <pc:sldMkLst>
          <pc:docMk/>
          <pc:sldMk cId="155386874" sldId="2076138496"/>
        </pc:sldMkLst>
        <pc:spChg chg="mod ord">
          <ac:chgData name="Eric Hall" userId="ead6f7b2-edb9-4b81-9b77-26c6fbc8c699" providerId="ADAL" clId="{CB395320-E19E-4880-8D85-0357728155D3}" dt="2022-08-27T23:41:22.300" v="7276" actId="700"/>
          <ac:spMkLst>
            <pc:docMk/>
            <pc:sldMk cId="155386874" sldId="2076138496"/>
            <ac:spMk id="2" creationId="{6D5618D9-2564-5DE1-A278-F0761FB3A7DB}"/>
          </ac:spMkLst>
        </pc:spChg>
        <pc:spChg chg="mod ord">
          <ac:chgData name="Eric Hall" userId="ead6f7b2-edb9-4b81-9b77-26c6fbc8c699" providerId="ADAL" clId="{CB395320-E19E-4880-8D85-0357728155D3}" dt="2022-08-27T23:44:04.797" v="7311" actId="12"/>
          <ac:spMkLst>
            <pc:docMk/>
            <pc:sldMk cId="155386874" sldId="2076138496"/>
            <ac:spMk id="3" creationId="{D6D62927-E8A4-945D-614C-03876DE51EE2}"/>
          </ac:spMkLst>
        </pc:spChg>
        <pc:spChg chg="add mod ord">
          <ac:chgData name="Eric Hall" userId="ead6f7b2-edb9-4b81-9b77-26c6fbc8c699" providerId="ADAL" clId="{CB395320-E19E-4880-8D85-0357728155D3}" dt="2022-08-27T23:45:27.939" v="7458" actId="20577"/>
          <ac:spMkLst>
            <pc:docMk/>
            <pc:sldMk cId="155386874" sldId="2076138496"/>
            <ac:spMk id="4" creationId="{87BADEAC-C2B9-BB49-22F9-284E1EAD26D9}"/>
          </ac:spMkLst>
        </pc:spChg>
        <pc:spChg chg="add mod">
          <ac:chgData name="Eric Hall" userId="ead6f7b2-edb9-4b81-9b77-26c6fbc8c699" providerId="ADAL" clId="{CB395320-E19E-4880-8D85-0357728155D3}" dt="2022-08-27T23:44:08.270" v="7312" actId="12"/>
          <ac:spMkLst>
            <pc:docMk/>
            <pc:sldMk cId="155386874" sldId="2076138496"/>
            <ac:spMk id="6" creationId="{8CAC0139-2900-A705-171F-F7BBA6F76F4A}"/>
          </ac:spMkLst>
        </pc:spChg>
      </pc:sldChg>
      <pc:sldChg chg="addSp delSp modSp new mod chgLayout">
        <pc:chgData name="Eric Hall" userId="ead6f7b2-edb9-4b81-9b77-26c6fbc8c699" providerId="ADAL" clId="{CB395320-E19E-4880-8D85-0357728155D3}" dt="2022-08-27T23:56:08.596" v="7742"/>
        <pc:sldMkLst>
          <pc:docMk/>
          <pc:sldMk cId="3342072936" sldId="2076138497"/>
        </pc:sldMkLst>
        <pc:spChg chg="del mod ord">
          <ac:chgData name="Eric Hall" userId="ead6f7b2-edb9-4b81-9b77-26c6fbc8c699" providerId="ADAL" clId="{CB395320-E19E-4880-8D85-0357728155D3}" dt="2022-08-27T23:47:40.759" v="7460" actId="700"/>
          <ac:spMkLst>
            <pc:docMk/>
            <pc:sldMk cId="3342072936" sldId="2076138497"/>
            <ac:spMk id="2" creationId="{5D0062E4-4C65-8CAA-7FCA-9FAE07AB9700}"/>
          </ac:spMkLst>
        </pc:spChg>
        <pc:spChg chg="del mod ord">
          <ac:chgData name="Eric Hall" userId="ead6f7b2-edb9-4b81-9b77-26c6fbc8c699" providerId="ADAL" clId="{CB395320-E19E-4880-8D85-0357728155D3}" dt="2022-08-27T23:47:40.759" v="7460" actId="700"/>
          <ac:spMkLst>
            <pc:docMk/>
            <pc:sldMk cId="3342072936" sldId="2076138497"/>
            <ac:spMk id="3" creationId="{3D9748A2-7122-98B4-343B-D0BAFDB95A48}"/>
          </ac:spMkLst>
        </pc:spChg>
        <pc:spChg chg="add mod ord">
          <ac:chgData name="Eric Hall" userId="ead6f7b2-edb9-4b81-9b77-26c6fbc8c699" providerId="ADAL" clId="{CB395320-E19E-4880-8D85-0357728155D3}" dt="2022-08-27T23:47:52.413" v="7467" actId="20577"/>
          <ac:spMkLst>
            <pc:docMk/>
            <pc:sldMk cId="3342072936" sldId="2076138497"/>
            <ac:spMk id="4" creationId="{6B128EA7-8F0C-5E8E-D450-7221B6BF4F9A}"/>
          </ac:spMkLst>
        </pc:spChg>
        <pc:spChg chg="add mod ord">
          <ac:chgData name="Eric Hall" userId="ead6f7b2-edb9-4b81-9b77-26c6fbc8c699" providerId="ADAL" clId="{CB395320-E19E-4880-8D85-0357728155D3}" dt="2022-08-27T23:49:52.247" v="7707" actId="20577"/>
          <ac:spMkLst>
            <pc:docMk/>
            <pc:sldMk cId="3342072936" sldId="2076138497"/>
            <ac:spMk id="5" creationId="{FB19926B-5F7C-8238-D1CD-9450865DC4A0}"/>
          </ac:spMkLst>
        </pc:spChg>
        <pc:spChg chg="add mod">
          <ac:chgData name="Eric Hall" userId="ead6f7b2-edb9-4b81-9b77-26c6fbc8c699" providerId="ADAL" clId="{CB395320-E19E-4880-8D85-0357728155D3}" dt="2022-08-27T23:52:55.902" v="7729" actId="1076"/>
          <ac:spMkLst>
            <pc:docMk/>
            <pc:sldMk cId="3342072936" sldId="2076138497"/>
            <ac:spMk id="8" creationId="{6B96A9EF-31F3-F2A9-7AC7-35401407EE37}"/>
          </ac:spMkLst>
        </pc:spChg>
        <pc:spChg chg="add mod">
          <ac:chgData name="Eric Hall" userId="ead6f7b2-edb9-4b81-9b77-26c6fbc8c699" providerId="ADAL" clId="{CB395320-E19E-4880-8D85-0357728155D3}" dt="2022-08-27T23:56:08.596" v="7742"/>
          <ac:spMkLst>
            <pc:docMk/>
            <pc:sldMk cId="3342072936" sldId="2076138497"/>
            <ac:spMk id="14" creationId="{97484DDB-CF7D-901D-C358-56FF54582A34}"/>
          </ac:spMkLst>
        </pc:spChg>
        <pc:picChg chg="add mod">
          <ac:chgData name="Eric Hall" userId="ead6f7b2-edb9-4b81-9b77-26c6fbc8c699" providerId="ADAL" clId="{CB395320-E19E-4880-8D85-0357728155D3}" dt="2022-08-27T23:52:55.902" v="7729" actId="1076"/>
          <ac:picMkLst>
            <pc:docMk/>
            <pc:sldMk cId="3342072936" sldId="2076138497"/>
            <ac:picMk id="7" creationId="{F33D5F89-D06A-AA2B-6CF6-EC7A5DD1DC9C}"/>
          </ac:picMkLst>
        </pc:picChg>
        <pc:picChg chg="add del mod">
          <ac:chgData name="Eric Hall" userId="ead6f7b2-edb9-4b81-9b77-26c6fbc8c699" providerId="ADAL" clId="{CB395320-E19E-4880-8D85-0357728155D3}" dt="2022-08-27T23:54:40.109" v="7732" actId="478"/>
          <ac:picMkLst>
            <pc:docMk/>
            <pc:sldMk cId="3342072936" sldId="2076138497"/>
            <ac:picMk id="10" creationId="{434BE4D4-4F90-4FD3-FADB-7A129748C68E}"/>
          </ac:picMkLst>
        </pc:picChg>
        <pc:picChg chg="add mod">
          <ac:chgData name="Eric Hall" userId="ead6f7b2-edb9-4b81-9b77-26c6fbc8c699" providerId="ADAL" clId="{CB395320-E19E-4880-8D85-0357728155D3}" dt="2022-08-27T23:55:16.867" v="7737" actId="1076"/>
          <ac:picMkLst>
            <pc:docMk/>
            <pc:sldMk cId="3342072936" sldId="2076138497"/>
            <ac:picMk id="12" creationId="{AEF212CC-576F-7764-3670-309623D8DF83}"/>
          </ac:picMkLst>
        </pc:picChg>
        <pc:picChg chg="add del">
          <ac:chgData name="Eric Hall" userId="ead6f7b2-edb9-4b81-9b77-26c6fbc8c699" providerId="ADAL" clId="{CB395320-E19E-4880-8D85-0357728155D3}" dt="2022-08-27T23:51:05.213" v="7709" actId="478"/>
          <ac:picMkLst>
            <pc:docMk/>
            <pc:sldMk cId="3342072936" sldId="2076138497"/>
            <ac:picMk id="1026" creationId="{B645C106-5E97-5F6B-DD4C-0CFECBB5EB42}"/>
          </ac:picMkLst>
        </pc:picChg>
      </pc:sldChg>
      <pc:sldMasterChg chg="delSldLayout">
        <pc:chgData name="Eric Hall" userId="ead6f7b2-edb9-4b81-9b77-26c6fbc8c699" providerId="ADAL" clId="{CB395320-E19E-4880-8D85-0357728155D3}" dt="2022-08-27T23:57:59.986" v="7792" actId="2696"/>
        <pc:sldMasterMkLst>
          <pc:docMk/>
          <pc:sldMasterMk cId="3588427678" sldId="2147484229"/>
        </pc:sldMasterMkLst>
        <pc:sldLayoutChg chg="del">
          <pc:chgData name="Eric Hall" userId="ead6f7b2-edb9-4b81-9b77-26c6fbc8c699" providerId="ADAL" clId="{CB395320-E19E-4880-8D85-0357728155D3}" dt="2022-08-27T23:57:45.778" v="7744" actId="2696"/>
          <pc:sldLayoutMkLst>
            <pc:docMk/>
            <pc:sldMasterMk cId="3588427678" sldId="2147484229"/>
            <pc:sldLayoutMk cId="1948112344" sldId="2147484833"/>
          </pc:sldLayoutMkLst>
        </pc:sldLayoutChg>
        <pc:sldLayoutChg chg="del">
          <pc:chgData name="Eric Hall" userId="ead6f7b2-edb9-4b81-9b77-26c6fbc8c699" providerId="ADAL" clId="{CB395320-E19E-4880-8D85-0357728155D3}" dt="2022-08-27T23:57:45.802" v="7746" actId="2696"/>
          <pc:sldLayoutMkLst>
            <pc:docMk/>
            <pc:sldMasterMk cId="3588427678" sldId="2147484229"/>
            <pc:sldLayoutMk cId="2651151599" sldId="2147484834"/>
          </pc:sldLayoutMkLst>
        </pc:sldLayoutChg>
        <pc:sldLayoutChg chg="del">
          <pc:chgData name="Eric Hall" userId="ead6f7b2-edb9-4b81-9b77-26c6fbc8c699" providerId="ADAL" clId="{CB395320-E19E-4880-8D85-0357728155D3}" dt="2022-08-27T23:57:45.810" v="7748" actId="2696"/>
          <pc:sldLayoutMkLst>
            <pc:docMk/>
            <pc:sldMasterMk cId="3588427678" sldId="2147484229"/>
            <pc:sldLayoutMk cId="1335627901" sldId="2147484835"/>
          </pc:sldLayoutMkLst>
        </pc:sldLayoutChg>
        <pc:sldLayoutChg chg="del">
          <pc:chgData name="Eric Hall" userId="ead6f7b2-edb9-4b81-9b77-26c6fbc8c699" providerId="ADAL" clId="{CB395320-E19E-4880-8D85-0357728155D3}" dt="2022-08-27T23:57:45.860" v="7752" actId="2696"/>
          <pc:sldLayoutMkLst>
            <pc:docMk/>
            <pc:sldMasterMk cId="3588427678" sldId="2147484229"/>
            <pc:sldLayoutMk cId="1390838193" sldId="2147484839"/>
          </pc:sldLayoutMkLst>
        </pc:sldLayoutChg>
        <pc:sldLayoutChg chg="del">
          <pc:chgData name="Eric Hall" userId="ead6f7b2-edb9-4b81-9b77-26c6fbc8c699" providerId="ADAL" clId="{CB395320-E19E-4880-8D85-0357728155D3}" dt="2022-08-27T23:57:45.874" v="7753" actId="2696"/>
          <pc:sldLayoutMkLst>
            <pc:docMk/>
            <pc:sldMasterMk cId="3588427678" sldId="2147484229"/>
            <pc:sldLayoutMk cId="1725136582" sldId="2147484840"/>
          </pc:sldLayoutMkLst>
        </pc:sldLayoutChg>
        <pc:sldLayoutChg chg="del">
          <pc:chgData name="Eric Hall" userId="ead6f7b2-edb9-4b81-9b77-26c6fbc8c699" providerId="ADAL" clId="{CB395320-E19E-4880-8D85-0357728155D3}" dt="2022-08-27T23:57:45.884" v="7754" actId="2696"/>
          <pc:sldLayoutMkLst>
            <pc:docMk/>
            <pc:sldMasterMk cId="3588427678" sldId="2147484229"/>
            <pc:sldLayoutMk cId="646059488" sldId="2147484841"/>
          </pc:sldLayoutMkLst>
        </pc:sldLayoutChg>
        <pc:sldLayoutChg chg="del">
          <pc:chgData name="Eric Hall" userId="ead6f7b2-edb9-4b81-9b77-26c6fbc8c699" providerId="ADAL" clId="{CB395320-E19E-4880-8D85-0357728155D3}" dt="2022-08-27T23:57:45.893" v="7755" actId="2696"/>
          <pc:sldLayoutMkLst>
            <pc:docMk/>
            <pc:sldMasterMk cId="3588427678" sldId="2147484229"/>
            <pc:sldLayoutMk cId="842252135" sldId="2147484842"/>
          </pc:sldLayoutMkLst>
        </pc:sldLayoutChg>
        <pc:sldLayoutChg chg="del">
          <pc:chgData name="Eric Hall" userId="ead6f7b2-edb9-4b81-9b77-26c6fbc8c699" providerId="ADAL" clId="{CB395320-E19E-4880-8D85-0357728155D3}" dt="2022-08-27T23:57:45.903" v="7756" actId="2696"/>
          <pc:sldLayoutMkLst>
            <pc:docMk/>
            <pc:sldMasterMk cId="3588427678" sldId="2147484229"/>
            <pc:sldLayoutMk cId="3474357050" sldId="2147484843"/>
          </pc:sldLayoutMkLst>
        </pc:sldLayoutChg>
        <pc:sldLayoutChg chg="del">
          <pc:chgData name="Eric Hall" userId="ead6f7b2-edb9-4b81-9b77-26c6fbc8c699" providerId="ADAL" clId="{CB395320-E19E-4880-8D85-0357728155D3}" dt="2022-08-27T23:57:45.832" v="7749" actId="2696"/>
          <pc:sldLayoutMkLst>
            <pc:docMk/>
            <pc:sldMasterMk cId="3588427678" sldId="2147484229"/>
            <pc:sldLayoutMk cId="3861443602" sldId="2147484922"/>
          </pc:sldLayoutMkLst>
        </pc:sldLayoutChg>
        <pc:sldLayoutChg chg="del">
          <pc:chgData name="Eric Hall" userId="ead6f7b2-edb9-4b81-9b77-26c6fbc8c699" providerId="ADAL" clId="{CB395320-E19E-4880-8D85-0357728155D3}" dt="2022-08-27T23:57:45.841" v="7750" actId="2696"/>
          <pc:sldLayoutMkLst>
            <pc:docMk/>
            <pc:sldMasterMk cId="3588427678" sldId="2147484229"/>
            <pc:sldLayoutMk cId="2603402083" sldId="2147484923"/>
          </pc:sldLayoutMkLst>
        </pc:sldLayoutChg>
        <pc:sldLayoutChg chg="del">
          <pc:chgData name="Eric Hall" userId="ead6f7b2-edb9-4b81-9b77-26c6fbc8c699" providerId="ADAL" clId="{CB395320-E19E-4880-8D85-0357728155D3}" dt="2022-08-27T23:57:45.851" v="7751" actId="2696"/>
          <pc:sldLayoutMkLst>
            <pc:docMk/>
            <pc:sldMasterMk cId="3588427678" sldId="2147484229"/>
            <pc:sldLayoutMk cId="1096866871" sldId="2147484924"/>
          </pc:sldLayoutMkLst>
        </pc:sldLayoutChg>
        <pc:sldLayoutChg chg="del">
          <pc:chgData name="Eric Hall" userId="ead6f7b2-edb9-4b81-9b77-26c6fbc8c699" providerId="ADAL" clId="{CB395320-E19E-4880-8D85-0357728155D3}" dt="2022-08-27T23:57:45.790" v="7745" actId="2696"/>
          <pc:sldLayoutMkLst>
            <pc:docMk/>
            <pc:sldMasterMk cId="3588427678" sldId="2147484229"/>
            <pc:sldLayoutMk cId="2101947180" sldId="2147484934"/>
          </pc:sldLayoutMkLst>
        </pc:sldLayoutChg>
        <pc:sldLayoutChg chg="del">
          <pc:chgData name="Eric Hall" userId="ead6f7b2-edb9-4b81-9b77-26c6fbc8c699" providerId="ADAL" clId="{CB395320-E19E-4880-8D85-0357728155D3}" dt="2022-08-27T23:57:45.810" v="7747" actId="2696"/>
          <pc:sldLayoutMkLst>
            <pc:docMk/>
            <pc:sldMasterMk cId="3588427678" sldId="2147484229"/>
            <pc:sldLayoutMk cId="3647028458" sldId="2147484935"/>
          </pc:sldLayoutMkLst>
        </pc:sldLayoutChg>
        <pc:sldLayoutChg chg="del">
          <pc:chgData name="Eric Hall" userId="ead6f7b2-edb9-4b81-9b77-26c6fbc8c699" providerId="ADAL" clId="{CB395320-E19E-4880-8D85-0357728155D3}" dt="2022-08-27T23:57:45.910" v="7757" actId="2696"/>
          <pc:sldLayoutMkLst>
            <pc:docMk/>
            <pc:sldMasterMk cId="3588427678" sldId="2147484229"/>
            <pc:sldLayoutMk cId="1624772569" sldId="2147484938"/>
          </pc:sldLayoutMkLst>
        </pc:sldLayoutChg>
        <pc:sldLayoutChg chg="del">
          <pc:chgData name="Eric Hall" userId="ead6f7b2-edb9-4b81-9b77-26c6fbc8c699" providerId="ADAL" clId="{CB395320-E19E-4880-8D85-0357728155D3}" dt="2022-08-27T23:57:45.918" v="7758" actId="2696"/>
          <pc:sldLayoutMkLst>
            <pc:docMk/>
            <pc:sldMasterMk cId="3588427678" sldId="2147484229"/>
            <pc:sldLayoutMk cId="2982817732" sldId="2147484939"/>
          </pc:sldLayoutMkLst>
        </pc:sldLayoutChg>
        <pc:sldLayoutChg chg="del">
          <pc:chgData name="Eric Hall" userId="ead6f7b2-edb9-4b81-9b77-26c6fbc8c699" providerId="ADAL" clId="{CB395320-E19E-4880-8D85-0357728155D3}" dt="2022-08-27T23:57:45.927" v="7759" actId="2696"/>
          <pc:sldLayoutMkLst>
            <pc:docMk/>
            <pc:sldMasterMk cId="3588427678" sldId="2147484229"/>
            <pc:sldLayoutMk cId="245299928" sldId="2147484940"/>
          </pc:sldLayoutMkLst>
        </pc:sldLayoutChg>
        <pc:sldLayoutChg chg="del">
          <pc:chgData name="Eric Hall" userId="ead6f7b2-edb9-4b81-9b77-26c6fbc8c699" providerId="ADAL" clId="{CB395320-E19E-4880-8D85-0357728155D3}" dt="2022-08-27T23:57:45.949" v="7761" actId="2696"/>
          <pc:sldLayoutMkLst>
            <pc:docMk/>
            <pc:sldMasterMk cId="3588427678" sldId="2147484229"/>
            <pc:sldLayoutMk cId="3561602646" sldId="2147485152"/>
          </pc:sldLayoutMkLst>
        </pc:sldLayoutChg>
        <pc:sldLayoutChg chg="del">
          <pc:chgData name="Eric Hall" userId="ead6f7b2-edb9-4b81-9b77-26c6fbc8c699" providerId="ADAL" clId="{CB395320-E19E-4880-8D85-0357728155D3}" dt="2022-08-27T23:57:45.957" v="7762" actId="2696"/>
          <pc:sldLayoutMkLst>
            <pc:docMk/>
            <pc:sldMasterMk cId="3588427678" sldId="2147484229"/>
            <pc:sldLayoutMk cId="667531690" sldId="2147485153"/>
          </pc:sldLayoutMkLst>
        </pc:sldLayoutChg>
        <pc:sldLayoutChg chg="del">
          <pc:chgData name="Eric Hall" userId="ead6f7b2-edb9-4b81-9b77-26c6fbc8c699" providerId="ADAL" clId="{CB395320-E19E-4880-8D85-0357728155D3}" dt="2022-08-27T23:57:45.752" v="7743" actId="2696"/>
          <pc:sldLayoutMkLst>
            <pc:docMk/>
            <pc:sldMasterMk cId="3588427678" sldId="2147484229"/>
            <pc:sldLayoutMk cId="4074646849" sldId="2147485154"/>
          </pc:sldLayoutMkLst>
        </pc:sldLayoutChg>
        <pc:sldLayoutChg chg="del">
          <pc:chgData name="Eric Hall" userId="ead6f7b2-edb9-4b81-9b77-26c6fbc8c699" providerId="ADAL" clId="{CB395320-E19E-4880-8D85-0357728155D3}" dt="2022-08-27T23:57:45.940" v="7760" actId="2696"/>
          <pc:sldLayoutMkLst>
            <pc:docMk/>
            <pc:sldMasterMk cId="3588427678" sldId="2147484229"/>
            <pc:sldLayoutMk cId="3605903995" sldId="2147485161"/>
          </pc:sldLayoutMkLst>
        </pc:sldLayoutChg>
        <pc:sldLayoutChg chg="del">
          <pc:chgData name="Eric Hall" userId="ead6f7b2-edb9-4b81-9b77-26c6fbc8c699" providerId="ADAL" clId="{CB395320-E19E-4880-8D85-0357728155D3}" dt="2022-08-27T23:57:59.782" v="7764" actId="2696"/>
          <pc:sldLayoutMkLst>
            <pc:docMk/>
            <pc:sldMasterMk cId="3588427678" sldId="2147484229"/>
            <pc:sldLayoutMk cId="706264170" sldId="2147485166"/>
          </pc:sldLayoutMkLst>
        </pc:sldLayoutChg>
        <pc:sldLayoutChg chg="del">
          <pc:chgData name="Eric Hall" userId="ead6f7b2-edb9-4b81-9b77-26c6fbc8c699" providerId="ADAL" clId="{CB395320-E19E-4880-8D85-0357728155D3}" dt="2022-08-27T23:57:59.798" v="7765" actId="2696"/>
          <pc:sldLayoutMkLst>
            <pc:docMk/>
            <pc:sldMasterMk cId="3588427678" sldId="2147484229"/>
            <pc:sldLayoutMk cId="1972825625" sldId="2147485167"/>
          </pc:sldLayoutMkLst>
        </pc:sldLayoutChg>
        <pc:sldLayoutChg chg="del">
          <pc:chgData name="Eric Hall" userId="ead6f7b2-edb9-4b81-9b77-26c6fbc8c699" providerId="ADAL" clId="{CB395320-E19E-4880-8D85-0357728155D3}" dt="2022-08-27T23:57:59.798" v="7766" actId="2696"/>
          <pc:sldLayoutMkLst>
            <pc:docMk/>
            <pc:sldMasterMk cId="3588427678" sldId="2147484229"/>
            <pc:sldLayoutMk cId="1507708959" sldId="2147485168"/>
          </pc:sldLayoutMkLst>
        </pc:sldLayoutChg>
        <pc:sldLayoutChg chg="del">
          <pc:chgData name="Eric Hall" userId="ead6f7b2-edb9-4b81-9b77-26c6fbc8c699" providerId="ADAL" clId="{CB395320-E19E-4880-8D85-0357728155D3}" dt="2022-08-27T23:57:59.813" v="7767" actId="2696"/>
          <pc:sldLayoutMkLst>
            <pc:docMk/>
            <pc:sldMasterMk cId="3588427678" sldId="2147484229"/>
            <pc:sldLayoutMk cId="1413782736" sldId="2147485169"/>
          </pc:sldLayoutMkLst>
        </pc:sldLayoutChg>
        <pc:sldLayoutChg chg="del">
          <pc:chgData name="Eric Hall" userId="ead6f7b2-edb9-4b81-9b77-26c6fbc8c699" providerId="ADAL" clId="{CB395320-E19E-4880-8D85-0357728155D3}" dt="2022-08-27T23:57:59.813" v="7768" actId="2696"/>
          <pc:sldLayoutMkLst>
            <pc:docMk/>
            <pc:sldMasterMk cId="3588427678" sldId="2147484229"/>
            <pc:sldLayoutMk cId="463302714" sldId="2147485170"/>
          </pc:sldLayoutMkLst>
        </pc:sldLayoutChg>
        <pc:sldLayoutChg chg="del">
          <pc:chgData name="Eric Hall" userId="ead6f7b2-edb9-4b81-9b77-26c6fbc8c699" providerId="ADAL" clId="{CB395320-E19E-4880-8D85-0357728155D3}" dt="2022-08-27T23:57:59.833" v="7769" actId="2696"/>
          <pc:sldLayoutMkLst>
            <pc:docMk/>
            <pc:sldMasterMk cId="3588427678" sldId="2147484229"/>
            <pc:sldLayoutMk cId="2472747502" sldId="2147485171"/>
          </pc:sldLayoutMkLst>
        </pc:sldLayoutChg>
        <pc:sldLayoutChg chg="del">
          <pc:chgData name="Eric Hall" userId="ead6f7b2-edb9-4b81-9b77-26c6fbc8c699" providerId="ADAL" clId="{CB395320-E19E-4880-8D85-0357728155D3}" dt="2022-08-27T23:57:59.840" v="7770" actId="2696"/>
          <pc:sldLayoutMkLst>
            <pc:docMk/>
            <pc:sldMasterMk cId="3588427678" sldId="2147484229"/>
            <pc:sldLayoutMk cId="3060397745" sldId="2147485172"/>
          </pc:sldLayoutMkLst>
        </pc:sldLayoutChg>
        <pc:sldLayoutChg chg="del">
          <pc:chgData name="Eric Hall" userId="ead6f7b2-edb9-4b81-9b77-26c6fbc8c699" providerId="ADAL" clId="{CB395320-E19E-4880-8D85-0357728155D3}" dt="2022-08-27T23:57:59.848" v="7771" actId="2696"/>
          <pc:sldLayoutMkLst>
            <pc:docMk/>
            <pc:sldMasterMk cId="3588427678" sldId="2147484229"/>
            <pc:sldLayoutMk cId="250329155" sldId="2147485173"/>
          </pc:sldLayoutMkLst>
        </pc:sldLayoutChg>
        <pc:sldLayoutChg chg="del">
          <pc:chgData name="Eric Hall" userId="ead6f7b2-edb9-4b81-9b77-26c6fbc8c699" providerId="ADAL" clId="{CB395320-E19E-4880-8D85-0357728155D3}" dt="2022-08-27T23:57:59.855" v="7772" actId="2696"/>
          <pc:sldLayoutMkLst>
            <pc:docMk/>
            <pc:sldMasterMk cId="3588427678" sldId="2147484229"/>
            <pc:sldLayoutMk cId="1535343161" sldId="2147485174"/>
          </pc:sldLayoutMkLst>
        </pc:sldLayoutChg>
        <pc:sldLayoutChg chg="del">
          <pc:chgData name="Eric Hall" userId="ead6f7b2-edb9-4b81-9b77-26c6fbc8c699" providerId="ADAL" clId="{CB395320-E19E-4880-8D85-0357728155D3}" dt="2022-08-27T23:57:59.862" v="7773" actId="2696"/>
          <pc:sldLayoutMkLst>
            <pc:docMk/>
            <pc:sldMasterMk cId="3588427678" sldId="2147484229"/>
            <pc:sldLayoutMk cId="1975259542" sldId="2147485175"/>
          </pc:sldLayoutMkLst>
        </pc:sldLayoutChg>
        <pc:sldLayoutChg chg="del">
          <pc:chgData name="Eric Hall" userId="ead6f7b2-edb9-4b81-9b77-26c6fbc8c699" providerId="ADAL" clId="{CB395320-E19E-4880-8D85-0357728155D3}" dt="2022-08-27T23:57:59.862" v="7774" actId="2696"/>
          <pc:sldLayoutMkLst>
            <pc:docMk/>
            <pc:sldMasterMk cId="3588427678" sldId="2147484229"/>
            <pc:sldLayoutMk cId="73371433" sldId="2147485176"/>
          </pc:sldLayoutMkLst>
        </pc:sldLayoutChg>
        <pc:sldLayoutChg chg="del">
          <pc:chgData name="Eric Hall" userId="ead6f7b2-edb9-4b81-9b77-26c6fbc8c699" providerId="ADAL" clId="{CB395320-E19E-4880-8D85-0357728155D3}" dt="2022-08-27T23:57:59.876" v="7775" actId="2696"/>
          <pc:sldLayoutMkLst>
            <pc:docMk/>
            <pc:sldMasterMk cId="3588427678" sldId="2147484229"/>
            <pc:sldLayoutMk cId="2731929818" sldId="2147485177"/>
          </pc:sldLayoutMkLst>
        </pc:sldLayoutChg>
        <pc:sldLayoutChg chg="del">
          <pc:chgData name="Eric Hall" userId="ead6f7b2-edb9-4b81-9b77-26c6fbc8c699" providerId="ADAL" clId="{CB395320-E19E-4880-8D85-0357728155D3}" dt="2022-08-27T23:57:59.876" v="7776" actId="2696"/>
          <pc:sldLayoutMkLst>
            <pc:docMk/>
            <pc:sldMasterMk cId="3588427678" sldId="2147484229"/>
            <pc:sldLayoutMk cId="769464504" sldId="2147485178"/>
          </pc:sldLayoutMkLst>
        </pc:sldLayoutChg>
        <pc:sldLayoutChg chg="del">
          <pc:chgData name="Eric Hall" userId="ead6f7b2-edb9-4b81-9b77-26c6fbc8c699" providerId="ADAL" clId="{CB395320-E19E-4880-8D85-0357728155D3}" dt="2022-08-27T23:57:59.876" v="7777" actId="2696"/>
          <pc:sldLayoutMkLst>
            <pc:docMk/>
            <pc:sldMasterMk cId="3588427678" sldId="2147484229"/>
            <pc:sldLayoutMk cId="2053059097" sldId="2147485179"/>
          </pc:sldLayoutMkLst>
        </pc:sldLayoutChg>
        <pc:sldLayoutChg chg="del">
          <pc:chgData name="Eric Hall" userId="ead6f7b2-edb9-4b81-9b77-26c6fbc8c699" providerId="ADAL" clId="{CB395320-E19E-4880-8D85-0357728155D3}" dt="2022-08-27T23:57:59.891" v="7778" actId="2696"/>
          <pc:sldLayoutMkLst>
            <pc:docMk/>
            <pc:sldMasterMk cId="3588427678" sldId="2147484229"/>
            <pc:sldLayoutMk cId="2176199428" sldId="2147485180"/>
          </pc:sldLayoutMkLst>
        </pc:sldLayoutChg>
        <pc:sldLayoutChg chg="del">
          <pc:chgData name="Eric Hall" userId="ead6f7b2-edb9-4b81-9b77-26c6fbc8c699" providerId="ADAL" clId="{CB395320-E19E-4880-8D85-0357728155D3}" dt="2022-08-27T23:57:59.891" v="7779" actId="2696"/>
          <pc:sldLayoutMkLst>
            <pc:docMk/>
            <pc:sldMasterMk cId="3588427678" sldId="2147484229"/>
            <pc:sldLayoutMk cId="1114725193" sldId="2147485181"/>
          </pc:sldLayoutMkLst>
        </pc:sldLayoutChg>
        <pc:sldLayoutChg chg="del">
          <pc:chgData name="Eric Hall" userId="ead6f7b2-edb9-4b81-9b77-26c6fbc8c699" providerId="ADAL" clId="{CB395320-E19E-4880-8D85-0357728155D3}" dt="2022-08-27T23:57:59.907" v="7780" actId="2696"/>
          <pc:sldLayoutMkLst>
            <pc:docMk/>
            <pc:sldMasterMk cId="3588427678" sldId="2147484229"/>
            <pc:sldLayoutMk cId="1671314063" sldId="2147485182"/>
          </pc:sldLayoutMkLst>
        </pc:sldLayoutChg>
        <pc:sldLayoutChg chg="del">
          <pc:chgData name="Eric Hall" userId="ead6f7b2-edb9-4b81-9b77-26c6fbc8c699" providerId="ADAL" clId="{CB395320-E19E-4880-8D85-0357728155D3}" dt="2022-08-27T23:57:59.907" v="7781" actId="2696"/>
          <pc:sldLayoutMkLst>
            <pc:docMk/>
            <pc:sldMasterMk cId="3588427678" sldId="2147484229"/>
            <pc:sldLayoutMk cId="1978955714" sldId="2147485183"/>
          </pc:sldLayoutMkLst>
        </pc:sldLayoutChg>
        <pc:sldLayoutChg chg="del">
          <pc:chgData name="Eric Hall" userId="ead6f7b2-edb9-4b81-9b77-26c6fbc8c699" providerId="ADAL" clId="{CB395320-E19E-4880-8D85-0357728155D3}" dt="2022-08-27T23:57:59.923" v="7782" actId="2696"/>
          <pc:sldLayoutMkLst>
            <pc:docMk/>
            <pc:sldMasterMk cId="3588427678" sldId="2147484229"/>
            <pc:sldLayoutMk cId="1331437986" sldId="2147485184"/>
          </pc:sldLayoutMkLst>
        </pc:sldLayoutChg>
        <pc:sldLayoutChg chg="del">
          <pc:chgData name="Eric Hall" userId="ead6f7b2-edb9-4b81-9b77-26c6fbc8c699" providerId="ADAL" clId="{CB395320-E19E-4880-8D85-0357728155D3}" dt="2022-08-27T23:57:59.923" v="7783" actId="2696"/>
          <pc:sldLayoutMkLst>
            <pc:docMk/>
            <pc:sldMasterMk cId="3588427678" sldId="2147484229"/>
            <pc:sldLayoutMk cId="3428694808" sldId="2147485185"/>
          </pc:sldLayoutMkLst>
        </pc:sldLayoutChg>
        <pc:sldLayoutChg chg="del">
          <pc:chgData name="Eric Hall" userId="ead6f7b2-edb9-4b81-9b77-26c6fbc8c699" providerId="ADAL" clId="{CB395320-E19E-4880-8D85-0357728155D3}" dt="2022-08-27T23:57:59.940" v="7784" actId="2696"/>
          <pc:sldLayoutMkLst>
            <pc:docMk/>
            <pc:sldMasterMk cId="3588427678" sldId="2147484229"/>
            <pc:sldLayoutMk cId="2225550484" sldId="2147485186"/>
          </pc:sldLayoutMkLst>
        </pc:sldLayoutChg>
        <pc:sldLayoutChg chg="del">
          <pc:chgData name="Eric Hall" userId="ead6f7b2-edb9-4b81-9b77-26c6fbc8c699" providerId="ADAL" clId="{CB395320-E19E-4880-8D85-0357728155D3}" dt="2022-08-27T23:57:59.940" v="7785" actId="2696"/>
          <pc:sldLayoutMkLst>
            <pc:docMk/>
            <pc:sldMasterMk cId="3588427678" sldId="2147484229"/>
            <pc:sldLayoutMk cId="761613847" sldId="2147485187"/>
          </pc:sldLayoutMkLst>
        </pc:sldLayoutChg>
        <pc:sldLayoutChg chg="del">
          <pc:chgData name="Eric Hall" userId="ead6f7b2-edb9-4b81-9b77-26c6fbc8c699" providerId="ADAL" clId="{CB395320-E19E-4880-8D85-0357728155D3}" dt="2022-08-27T23:57:59.940" v="7786" actId="2696"/>
          <pc:sldLayoutMkLst>
            <pc:docMk/>
            <pc:sldMasterMk cId="3588427678" sldId="2147484229"/>
            <pc:sldLayoutMk cId="4126840645" sldId="2147485188"/>
          </pc:sldLayoutMkLst>
        </pc:sldLayoutChg>
        <pc:sldLayoutChg chg="del">
          <pc:chgData name="Eric Hall" userId="ead6f7b2-edb9-4b81-9b77-26c6fbc8c699" providerId="ADAL" clId="{CB395320-E19E-4880-8D85-0357728155D3}" dt="2022-08-27T23:57:59.954" v="7787" actId="2696"/>
          <pc:sldLayoutMkLst>
            <pc:docMk/>
            <pc:sldMasterMk cId="3588427678" sldId="2147484229"/>
            <pc:sldLayoutMk cId="2490387881" sldId="2147485189"/>
          </pc:sldLayoutMkLst>
        </pc:sldLayoutChg>
        <pc:sldLayoutChg chg="del">
          <pc:chgData name="Eric Hall" userId="ead6f7b2-edb9-4b81-9b77-26c6fbc8c699" providerId="ADAL" clId="{CB395320-E19E-4880-8D85-0357728155D3}" dt="2022-08-27T23:57:59.954" v="7788" actId="2696"/>
          <pc:sldLayoutMkLst>
            <pc:docMk/>
            <pc:sldMasterMk cId="3588427678" sldId="2147484229"/>
            <pc:sldLayoutMk cId="4019812184" sldId="2147485190"/>
          </pc:sldLayoutMkLst>
        </pc:sldLayoutChg>
        <pc:sldLayoutChg chg="del">
          <pc:chgData name="Eric Hall" userId="ead6f7b2-edb9-4b81-9b77-26c6fbc8c699" providerId="ADAL" clId="{CB395320-E19E-4880-8D85-0357728155D3}" dt="2022-08-27T23:57:59.970" v="7789" actId="2696"/>
          <pc:sldLayoutMkLst>
            <pc:docMk/>
            <pc:sldMasterMk cId="3588427678" sldId="2147484229"/>
            <pc:sldLayoutMk cId="1177986509" sldId="2147485191"/>
          </pc:sldLayoutMkLst>
        </pc:sldLayoutChg>
        <pc:sldLayoutChg chg="del">
          <pc:chgData name="Eric Hall" userId="ead6f7b2-edb9-4b81-9b77-26c6fbc8c699" providerId="ADAL" clId="{CB395320-E19E-4880-8D85-0357728155D3}" dt="2022-08-27T23:57:59.970" v="7790" actId="2696"/>
          <pc:sldLayoutMkLst>
            <pc:docMk/>
            <pc:sldMasterMk cId="3588427678" sldId="2147484229"/>
            <pc:sldLayoutMk cId="3757026753" sldId="2147485192"/>
          </pc:sldLayoutMkLst>
        </pc:sldLayoutChg>
        <pc:sldLayoutChg chg="del">
          <pc:chgData name="Eric Hall" userId="ead6f7b2-edb9-4b81-9b77-26c6fbc8c699" providerId="ADAL" clId="{CB395320-E19E-4880-8D85-0357728155D3}" dt="2022-08-27T23:57:59.970" v="7791" actId="2696"/>
          <pc:sldLayoutMkLst>
            <pc:docMk/>
            <pc:sldMasterMk cId="3588427678" sldId="2147484229"/>
            <pc:sldLayoutMk cId="1632331809" sldId="2147485193"/>
          </pc:sldLayoutMkLst>
        </pc:sldLayoutChg>
        <pc:sldLayoutChg chg="del">
          <pc:chgData name="Eric Hall" userId="ead6f7b2-edb9-4b81-9b77-26c6fbc8c699" providerId="ADAL" clId="{CB395320-E19E-4880-8D85-0357728155D3}" dt="2022-08-27T23:57:59.986" v="7792" actId="2696"/>
          <pc:sldLayoutMkLst>
            <pc:docMk/>
            <pc:sldMasterMk cId="3588427678" sldId="2147484229"/>
            <pc:sldLayoutMk cId="3017882921" sldId="2147485194"/>
          </pc:sldLayoutMkLst>
        </pc:sldLayoutChg>
        <pc:sldLayoutChg chg="del">
          <pc:chgData name="Eric Hall" userId="ead6f7b2-edb9-4b81-9b77-26c6fbc8c699" providerId="ADAL" clId="{CB395320-E19E-4880-8D85-0357728155D3}" dt="2022-08-27T23:57:59.751" v="7763" actId="2696"/>
          <pc:sldLayoutMkLst>
            <pc:docMk/>
            <pc:sldMasterMk cId="3588427678" sldId="2147484229"/>
            <pc:sldLayoutMk cId="2654027401" sldId="2147485195"/>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77780-365D-4164-A68B-709B9B043304}"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US"/>
        </a:p>
      </dgm:t>
    </dgm:pt>
    <dgm:pt modelId="{B6E1ED1C-8B35-4C54-90CC-71FD49528647}">
      <dgm:prSet phldrT="[Text]" phldr="0" custT="1"/>
      <dgm:spPr/>
      <dgm:t>
        <a:bodyPr/>
        <a:lstStyle/>
        <a:p>
          <a:r>
            <a:rPr lang="en-US" sz="2400" dirty="0"/>
            <a:t>Illicit Consent Grants</a:t>
          </a:r>
        </a:p>
      </dgm:t>
    </dgm:pt>
    <dgm:pt modelId="{3EFD92AD-158B-4F13-9DE1-49CD07031E20}" type="parTrans" cxnId="{A3E29706-3D00-489D-AB0B-E2C89F48DE62}">
      <dgm:prSet/>
      <dgm:spPr/>
      <dgm:t>
        <a:bodyPr/>
        <a:lstStyle/>
        <a:p>
          <a:endParaRPr lang="en-US"/>
        </a:p>
      </dgm:t>
    </dgm:pt>
    <dgm:pt modelId="{B976256E-2C71-4C08-B0CB-979D8A309F89}" type="sibTrans" cxnId="{A3E29706-3D00-489D-AB0B-E2C89F48DE62}">
      <dgm:prSet/>
      <dgm:spPr/>
      <dgm:t>
        <a:bodyPr/>
        <a:lstStyle/>
        <a:p>
          <a:endParaRPr lang="en-US"/>
        </a:p>
      </dgm:t>
    </dgm:pt>
    <dgm:pt modelId="{194137A1-F21D-4D45-AE6F-CC165DBE20E1}">
      <dgm:prSet phldrT="[Text]" phldr="0" custT="1"/>
      <dgm:spPr/>
      <dgm:t>
        <a:bodyPr/>
        <a:lstStyle/>
        <a:p>
          <a:r>
            <a:rPr lang="en-US" sz="1800" dirty="0"/>
            <a:t>Attacker registers an app that looks legit</a:t>
          </a:r>
        </a:p>
      </dgm:t>
    </dgm:pt>
    <dgm:pt modelId="{74876906-5BBD-4BFB-9A61-A30B18C86E8C}" type="parTrans" cxnId="{8CE6FAED-7A23-4D15-88B2-2F050C918670}">
      <dgm:prSet/>
      <dgm:spPr/>
      <dgm:t>
        <a:bodyPr/>
        <a:lstStyle/>
        <a:p>
          <a:endParaRPr lang="en-US"/>
        </a:p>
      </dgm:t>
    </dgm:pt>
    <dgm:pt modelId="{E6D80F8B-8D48-44F8-9FCB-F164945279DB}" type="sibTrans" cxnId="{8CE6FAED-7A23-4D15-88B2-2F050C918670}">
      <dgm:prSet/>
      <dgm:spPr/>
      <dgm:t>
        <a:bodyPr/>
        <a:lstStyle/>
        <a:p>
          <a:endParaRPr lang="en-US"/>
        </a:p>
      </dgm:t>
    </dgm:pt>
    <dgm:pt modelId="{01192CFB-F457-4FE0-B63B-B2C212C2FA1F}">
      <dgm:prSet phldrT="[Text]" phldr="0" custT="1"/>
      <dgm:spPr/>
      <dgm:t>
        <a:bodyPr/>
        <a:lstStyle/>
        <a:p>
          <a:r>
            <a:rPr lang="en-US" sz="1800" dirty="0"/>
            <a:t>Induces consent through phishing or code injection</a:t>
          </a:r>
        </a:p>
      </dgm:t>
    </dgm:pt>
    <dgm:pt modelId="{C91D7B66-CA6D-4E75-BF56-4B8399180A5A}" type="parTrans" cxnId="{38E4E587-13FD-450F-B2AC-76C58AADAF01}">
      <dgm:prSet/>
      <dgm:spPr/>
      <dgm:t>
        <a:bodyPr/>
        <a:lstStyle/>
        <a:p>
          <a:endParaRPr lang="en-US"/>
        </a:p>
      </dgm:t>
    </dgm:pt>
    <dgm:pt modelId="{68065195-5A87-468C-8F66-88806F09901F}" type="sibTrans" cxnId="{38E4E587-13FD-450F-B2AC-76C58AADAF01}">
      <dgm:prSet/>
      <dgm:spPr/>
      <dgm:t>
        <a:bodyPr/>
        <a:lstStyle/>
        <a:p>
          <a:endParaRPr lang="en-US"/>
        </a:p>
      </dgm:t>
    </dgm:pt>
    <dgm:pt modelId="{F93ECB52-D78B-4EE3-A88E-BD00092BBACC}">
      <dgm:prSet phldrT="[Text]" phldr="0" custT="1"/>
      <dgm:spPr/>
      <dgm:t>
        <a:bodyPr/>
        <a:lstStyle/>
        <a:p>
          <a:r>
            <a:rPr lang="en-US" sz="2400" dirty="0" err="1"/>
            <a:t>Solorigate</a:t>
          </a:r>
          <a:endParaRPr lang="en-US" sz="2400" dirty="0"/>
        </a:p>
      </dgm:t>
    </dgm:pt>
    <dgm:pt modelId="{2A287FFB-2806-45E2-92CD-DB022C66844A}" type="parTrans" cxnId="{4DB3CB52-177D-4C58-AA24-2D314C1681C7}">
      <dgm:prSet/>
      <dgm:spPr/>
      <dgm:t>
        <a:bodyPr/>
        <a:lstStyle/>
        <a:p>
          <a:endParaRPr lang="en-US"/>
        </a:p>
      </dgm:t>
    </dgm:pt>
    <dgm:pt modelId="{32CD2009-22AA-479D-9780-757055A3CBD6}" type="sibTrans" cxnId="{4DB3CB52-177D-4C58-AA24-2D314C1681C7}">
      <dgm:prSet/>
      <dgm:spPr/>
      <dgm:t>
        <a:bodyPr/>
        <a:lstStyle/>
        <a:p>
          <a:endParaRPr lang="en-US"/>
        </a:p>
      </dgm:t>
    </dgm:pt>
    <dgm:pt modelId="{DC6A9474-3297-4AB4-982B-C7C7E624DE0B}">
      <dgm:prSet phldrT="[Text]" phldr="0" custT="1"/>
      <dgm:spPr/>
      <dgm:t>
        <a:bodyPr/>
        <a:lstStyle/>
        <a:p>
          <a:r>
            <a:rPr lang="en-US" sz="1800" dirty="0"/>
            <a:t>Attackers added credentials to existing applications</a:t>
          </a:r>
        </a:p>
      </dgm:t>
    </dgm:pt>
    <dgm:pt modelId="{04E91584-BDE1-45C4-9E2A-D4798242CD91}" type="parTrans" cxnId="{33B67B4D-D36D-4702-BDB1-DE4484876DF7}">
      <dgm:prSet/>
      <dgm:spPr/>
      <dgm:t>
        <a:bodyPr/>
        <a:lstStyle/>
        <a:p>
          <a:endParaRPr lang="en-US"/>
        </a:p>
      </dgm:t>
    </dgm:pt>
    <dgm:pt modelId="{D60FB410-4BDD-499A-8421-130547C375DD}" type="sibTrans" cxnId="{33B67B4D-D36D-4702-BDB1-DE4484876DF7}">
      <dgm:prSet/>
      <dgm:spPr/>
      <dgm:t>
        <a:bodyPr/>
        <a:lstStyle/>
        <a:p>
          <a:endParaRPr lang="en-US"/>
        </a:p>
      </dgm:t>
    </dgm:pt>
    <dgm:pt modelId="{301E2AAF-B112-41E3-8C4C-491619F8EBC5}">
      <dgm:prSet phldrT="[Text]" phldr="0" custT="1"/>
      <dgm:spPr/>
      <dgm:t>
        <a:bodyPr/>
        <a:lstStyle/>
        <a:p>
          <a:r>
            <a:rPr lang="en-US" sz="1800" dirty="0"/>
            <a:t>Attackers added service principals to privileged roles (Tenant Admin)</a:t>
          </a:r>
        </a:p>
      </dgm:t>
    </dgm:pt>
    <dgm:pt modelId="{244F786B-7C3F-45AF-9DBA-36D62F73DA35}" type="parTrans" cxnId="{A3DA5BC7-B570-41B8-91BE-7368611B3AAE}">
      <dgm:prSet/>
      <dgm:spPr/>
      <dgm:t>
        <a:bodyPr/>
        <a:lstStyle/>
        <a:p>
          <a:endParaRPr lang="en-US"/>
        </a:p>
      </dgm:t>
    </dgm:pt>
    <dgm:pt modelId="{64AAF8AE-02EE-440C-86A3-BD939217CC91}" type="sibTrans" cxnId="{A3DA5BC7-B570-41B8-91BE-7368611B3AAE}">
      <dgm:prSet/>
      <dgm:spPr/>
      <dgm:t>
        <a:bodyPr/>
        <a:lstStyle/>
        <a:p>
          <a:endParaRPr lang="en-US"/>
        </a:p>
      </dgm:t>
    </dgm:pt>
    <dgm:pt modelId="{9529BAAC-B32F-470F-BDB4-790E3F5C4A43}">
      <dgm:prSet phldrT="[Text]" phldr="0" custT="1"/>
      <dgm:spPr/>
      <dgm:t>
        <a:bodyPr/>
        <a:lstStyle/>
        <a:p>
          <a:r>
            <a:rPr lang="en-US" sz="1800" dirty="0"/>
            <a:t>Attackers used access to query Mail APIs</a:t>
          </a:r>
        </a:p>
      </dgm:t>
    </dgm:pt>
    <dgm:pt modelId="{9465739D-7BBC-496E-B883-37BEBEF1BB14}" type="parTrans" cxnId="{1101B32B-5432-4084-A3CC-CF96E2EF493E}">
      <dgm:prSet/>
      <dgm:spPr/>
      <dgm:t>
        <a:bodyPr/>
        <a:lstStyle/>
        <a:p>
          <a:endParaRPr lang="en-US"/>
        </a:p>
      </dgm:t>
    </dgm:pt>
    <dgm:pt modelId="{DCBB9069-4B9A-4677-BE8E-9C48CEBBF9D4}" type="sibTrans" cxnId="{1101B32B-5432-4084-A3CC-CF96E2EF493E}">
      <dgm:prSet/>
      <dgm:spPr/>
      <dgm:t>
        <a:bodyPr/>
        <a:lstStyle/>
        <a:p>
          <a:endParaRPr lang="en-US"/>
        </a:p>
      </dgm:t>
    </dgm:pt>
    <dgm:pt modelId="{2ECC8DCE-B725-4AFE-B8A3-8191F7A91AD9}" type="pres">
      <dgm:prSet presAssocID="{84777780-365D-4164-A68B-709B9B043304}" presName="linearFlow" presStyleCnt="0">
        <dgm:presLayoutVars>
          <dgm:dir/>
          <dgm:resizeHandles val="exact"/>
        </dgm:presLayoutVars>
      </dgm:prSet>
      <dgm:spPr/>
    </dgm:pt>
    <dgm:pt modelId="{B1044315-CB04-463D-A27C-BE0794D33077}" type="pres">
      <dgm:prSet presAssocID="{B6E1ED1C-8B35-4C54-90CC-71FD49528647}" presName="composite" presStyleCnt="0"/>
      <dgm:spPr/>
    </dgm:pt>
    <dgm:pt modelId="{6A968788-4DE0-436C-A7B7-A9A6E00BA26E}" type="pres">
      <dgm:prSet presAssocID="{B6E1ED1C-8B35-4C54-90CC-71FD4952864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361D91-7CA3-4C00-A504-9F7EFFB8B313}" type="pres">
      <dgm:prSet presAssocID="{B6E1ED1C-8B35-4C54-90CC-71FD49528647}" presName="txShp" presStyleLbl="node1" presStyleIdx="0" presStyleCnt="2">
        <dgm:presLayoutVars>
          <dgm:bulletEnabled val="1"/>
        </dgm:presLayoutVars>
      </dgm:prSet>
      <dgm:spPr/>
    </dgm:pt>
    <dgm:pt modelId="{AD2BA579-455A-4C7A-B9AA-4B715C189E04}" type="pres">
      <dgm:prSet presAssocID="{B976256E-2C71-4C08-B0CB-979D8A309F89}" presName="spacing" presStyleCnt="0"/>
      <dgm:spPr/>
    </dgm:pt>
    <dgm:pt modelId="{B85C6348-637A-4FAE-9C5E-9E775223D9F2}" type="pres">
      <dgm:prSet presAssocID="{F93ECB52-D78B-4EE3-A88E-BD00092BBACC}" presName="composite" presStyleCnt="0"/>
      <dgm:spPr/>
    </dgm:pt>
    <dgm:pt modelId="{96EA4980-75A6-4A1B-BDDF-D3748150F381}" type="pres">
      <dgm:prSet presAssocID="{F93ECB52-D78B-4EE3-A88E-BD00092BBACC}"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03BDA65E-9EAC-4CE3-9EDF-7BC93EFA9D29}" type="pres">
      <dgm:prSet presAssocID="{F93ECB52-D78B-4EE3-A88E-BD00092BBACC}" presName="txShp" presStyleLbl="node1" presStyleIdx="1" presStyleCnt="2">
        <dgm:presLayoutVars>
          <dgm:bulletEnabled val="1"/>
        </dgm:presLayoutVars>
      </dgm:prSet>
      <dgm:spPr/>
    </dgm:pt>
  </dgm:ptLst>
  <dgm:cxnLst>
    <dgm:cxn modelId="{A3E29706-3D00-489D-AB0B-E2C89F48DE62}" srcId="{84777780-365D-4164-A68B-709B9B043304}" destId="{B6E1ED1C-8B35-4C54-90CC-71FD49528647}" srcOrd="0" destOrd="0" parTransId="{3EFD92AD-158B-4F13-9DE1-49CD07031E20}" sibTransId="{B976256E-2C71-4C08-B0CB-979D8A309F89}"/>
    <dgm:cxn modelId="{0304BA0C-D772-438C-939A-7F79C8547D88}" type="presOf" srcId="{01192CFB-F457-4FE0-B63B-B2C212C2FA1F}" destId="{0C361D91-7CA3-4C00-A504-9F7EFFB8B313}" srcOrd="0" destOrd="2" presId="urn:microsoft.com/office/officeart/2005/8/layout/vList3"/>
    <dgm:cxn modelId="{C2830911-561F-49B9-94D3-BFE9A3EDE18B}" type="presOf" srcId="{194137A1-F21D-4D45-AE6F-CC165DBE20E1}" destId="{0C361D91-7CA3-4C00-A504-9F7EFFB8B313}" srcOrd="0" destOrd="1" presId="urn:microsoft.com/office/officeart/2005/8/layout/vList3"/>
    <dgm:cxn modelId="{B7AA4B16-5650-4E15-9C29-DB2173C94C33}" type="presOf" srcId="{9529BAAC-B32F-470F-BDB4-790E3F5C4A43}" destId="{03BDA65E-9EAC-4CE3-9EDF-7BC93EFA9D29}" srcOrd="0" destOrd="3" presId="urn:microsoft.com/office/officeart/2005/8/layout/vList3"/>
    <dgm:cxn modelId="{988BEF17-2310-444C-B3B6-1989C3CD5D8D}" type="presOf" srcId="{84777780-365D-4164-A68B-709B9B043304}" destId="{2ECC8DCE-B725-4AFE-B8A3-8191F7A91AD9}" srcOrd="0" destOrd="0" presId="urn:microsoft.com/office/officeart/2005/8/layout/vList3"/>
    <dgm:cxn modelId="{1101B32B-5432-4084-A3CC-CF96E2EF493E}" srcId="{F93ECB52-D78B-4EE3-A88E-BD00092BBACC}" destId="{9529BAAC-B32F-470F-BDB4-790E3F5C4A43}" srcOrd="2" destOrd="0" parTransId="{9465739D-7BBC-496E-B883-37BEBEF1BB14}" sibTransId="{DCBB9069-4B9A-4677-BE8E-9C48CEBBF9D4}"/>
    <dgm:cxn modelId="{6A6C242D-6622-4186-8BF2-12EEEC771105}" type="presOf" srcId="{301E2AAF-B112-41E3-8C4C-491619F8EBC5}" destId="{03BDA65E-9EAC-4CE3-9EDF-7BC93EFA9D29}" srcOrd="0" destOrd="2" presId="urn:microsoft.com/office/officeart/2005/8/layout/vList3"/>
    <dgm:cxn modelId="{33B67B4D-D36D-4702-BDB1-DE4484876DF7}" srcId="{F93ECB52-D78B-4EE3-A88E-BD00092BBACC}" destId="{DC6A9474-3297-4AB4-982B-C7C7E624DE0B}" srcOrd="0" destOrd="0" parTransId="{04E91584-BDE1-45C4-9E2A-D4798242CD91}" sibTransId="{D60FB410-4BDD-499A-8421-130547C375DD}"/>
    <dgm:cxn modelId="{4DB3CB52-177D-4C58-AA24-2D314C1681C7}" srcId="{84777780-365D-4164-A68B-709B9B043304}" destId="{F93ECB52-D78B-4EE3-A88E-BD00092BBACC}" srcOrd="1" destOrd="0" parTransId="{2A287FFB-2806-45E2-92CD-DB022C66844A}" sibTransId="{32CD2009-22AA-479D-9780-757055A3CBD6}"/>
    <dgm:cxn modelId="{2DC30D84-6F70-49D1-A436-7FC5D3CCE1F2}" type="presOf" srcId="{F93ECB52-D78B-4EE3-A88E-BD00092BBACC}" destId="{03BDA65E-9EAC-4CE3-9EDF-7BC93EFA9D29}" srcOrd="0" destOrd="0" presId="urn:microsoft.com/office/officeart/2005/8/layout/vList3"/>
    <dgm:cxn modelId="{38E4E587-13FD-450F-B2AC-76C58AADAF01}" srcId="{B6E1ED1C-8B35-4C54-90CC-71FD49528647}" destId="{01192CFB-F457-4FE0-B63B-B2C212C2FA1F}" srcOrd="1" destOrd="0" parTransId="{C91D7B66-CA6D-4E75-BF56-4B8399180A5A}" sibTransId="{68065195-5A87-468C-8F66-88806F09901F}"/>
    <dgm:cxn modelId="{5D660A8D-1381-4EE8-9C13-15CB9EA7258A}" type="presOf" srcId="{B6E1ED1C-8B35-4C54-90CC-71FD49528647}" destId="{0C361D91-7CA3-4C00-A504-9F7EFFB8B313}" srcOrd="0" destOrd="0" presId="urn:microsoft.com/office/officeart/2005/8/layout/vList3"/>
    <dgm:cxn modelId="{A3DA5BC7-B570-41B8-91BE-7368611B3AAE}" srcId="{F93ECB52-D78B-4EE3-A88E-BD00092BBACC}" destId="{301E2AAF-B112-41E3-8C4C-491619F8EBC5}" srcOrd="1" destOrd="0" parTransId="{244F786B-7C3F-45AF-9DBA-36D62F73DA35}" sibTransId="{64AAF8AE-02EE-440C-86A3-BD939217CC91}"/>
    <dgm:cxn modelId="{100991CC-E03F-4AFD-B246-315CC97263F0}" type="presOf" srcId="{DC6A9474-3297-4AB4-982B-C7C7E624DE0B}" destId="{03BDA65E-9EAC-4CE3-9EDF-7BC93EFA9D29}" srcOrd="0" destOrd="1" presId="urn:microsoft.com/office/officeart/2005/8/layout/vList3"/>
    <dgm:cxn modelId="{8CE6FAED-7A23-4D15-88B2-2F050C918670}" srcId="{B6E1ED1C-8B35-4C54-90CC-71FD49528647}" destId="{194137A1-F21D-4D45-AE6F-CC165DBE20E1}" srcOrd="0" destOrd="0" parTransId="{74876906-5BBD-4BFB-9A61-A30B18C86E8C}" sibTransId="{E6D80F8B-8D48-44F8-9FCB-F164945279DB}"/>
    <dgm:cxn modelId="{CDCF0245-6A51-4AF2-B540-8346A7DDA5E3}" type="presParOf" srcId="{2ECC8DCE-B725-4AFE-B8A3-8191F7A91AD9}" destId="{B1044315-CB04-463D-A27C-BE0794D33077}" srcOrd="0" destOrd="0" presId="urn:microsoft.com/office/officeart/2005/8/layout/vList3"/>
    <dgm:cxn modelId="{64212141-3F20-446B-9E8F-83DBC0B149F9}" type="presParOf" srcId="{B1044315-CB04-463D-A27C-BE0794D33077}" destId="{6A968788-4DE0-436C-A7B7-A9A6E00BA26E}" srcOrd="0" destOrd="0" presId="urn:microsoft.com/office/officeart/2005/8/layout/vList3"/>
    <dgm:cxn modelId="{A495E1EC-E037-4A86-B476-4C5FE2F4FD3E}" type="presParOf" srcId="{B1044315-CB04-463D-A27C-BE0794D33077}" destId="{0C361D91-7CA3-4C00-A504-9F7EFFB8B313}" srcOrd="1" destOrd="0" presId="urn:microsoft.com/office/officeart/2005/8/layout/vList3"/>
    <dgm:cxn modelId="{142AE737-9834-4FBC-9307-17372543579E}" type="presParOf" srcId="{2ECC8DCE-B725-4AFE-B8A3-8191F7A91AD9}" destId="{AD2BA579-455A-4C7A-B9AA-4B715C189E04}" srcOrd="1" destOrd="0" presId="urn:microsoft.com/office/officeart/2005/8/layout/vList3"/>
    <dgm:cxn modelId="{661FADE2-8513-4DC2-B325-D3955411D69A}" type="presParOf" srcId="{2ECC8DCE-B725-4AFE-B8A3-8191F7A91AD9}" destId="{B85C6348-637A-4FAE-9C5E-9E775223D9F2}" srcOrd="2" destOrd="0" presId="urn:microsoft.com/office/officeart/2005/8/layout/vList3"/>
    <dgm:cxn modelId="{EC90A47B-AB01-44A2-8D53-722E2D1D62B8}" type="presParOf" srcId="{B85C6348-637A-4FAE-9C5E-9E775223D9F2}" destId="{96EA4980-75A6-4A1B-BDDF-D3748150F381}" srcOrd="0" destOrd="0" presId="urn:microsoft.com/office/officeart/2005/8/layout/vList3"/>
    <dgm:cxn modelId="{C4D1B8E6-337B-4044-B0AD-F833C6F269E3}" type="presParOf" srcId="{B85C6348-637A-4FAE-9C5E-9E775223D9F2}" destId="{03BDA65E-9EAC-4CE3-9EDF-7BC93EFA9D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53D30-9AB5-4B7C-BE4C-FF03B9B140DF}"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1FE4541A-FD52-459C-95E6-46FF6BBB6766}">
      <dgm:prSet phldrT="[Text]" phldr="0"/>
      <dgm:spPr/>
      <dgm:t>
        <a:bodyPr/>
        <a:lstStyle/>
        <a:p>
          <a:r>
            <a:rPr lang="en-US" dirty="0" err="1"/>
            <a:t>Mail.Read</a:t>
          </a:r>
          <a:endParaRPr lang="en-US" dirty="0"/>
        </a:p>
      </dgm:t>
    </dgm:pt>
    <dgm:pt modelId="{12EA1975-2BF2-479F-B6CC-BD718AC28E01}" type="parTrans" cxnId="{16D2513A-F925-42D0-869B-58337AD67E68}">
      <dgm:prSet/>
      <dgm:spPr/>
      <dgm:t>
        <a:bodyPr/>
        <a:lstStyle/>
        <a:p>
          <a:endParaRPr lang="en-US"/>
        </a:p>
      </dgm:t>
    </dgm:pt>
    <dgm:pt modelId="{49587A58-6988-4F24-B7B3-7899B0421276}" type="sibTrans" cxnId="{16D2513A-F925-42D0-869B-58337AD67E68}">
      <dgm:prSet/>
      <dgm:spPr/>
      <dgm:t>
        <a:bodyPr/>
        <a:lstStyle/>
        <a:p>
          <a:endParaRPr lang="en-US"/>
        </a:p>
      </dgm:t>
    </dgm:pt>
    <dgm:pt modelId="{1B6B2F0E-8D38-4BD8-8CA9-BA7D57BCB4BD}">
      <dgm:prSet phldrT="[Text]" phldr="0"/>
      <dgm:spPr/>
      <dgm:t>
        <a:bodyPr/>
        <a:lstStyle/>
        <a:p>
          <a:r>
            <a:rPr lang="en-US"/>
            <a:t>Read user’s mail</a:t>
          </a:r>
        </a:p>
      </dgm:t>
    </dgm:pt>
    <dgm:pt modelId="{4B5CDA21-4131-4321-93E7-FB5F593AFC6B}" type="parTrans" cxnId="{EEAB3A6F-BFE0-45BE-B606-5832E98D42FB}">
      <dgm:prSet/>
      <dgm:spPr/>
      <dgm:t>
        <a:bodyPr/>
        <a:lstStyle/>
        <a:p>
          <a:endParaRPr lang="en-US"/>
        </a:p>
      </dgm:t>
    </dgm:pt>
    <dgm:pt modelId="{DCEE36EF-2129-4611-8D10-CB3661D90F5A}" type="sibTrans" cxnId="{EEAB3A6F-BFE0-45BE-B606-5832E98D42FB}">
      <dgm:prSet/>
      <dgm:spPr/>
      <dgm:t>
        <a:bodyPr/>
        <a:lstStyle/>
        <a:p>
          <a:endParaRPr lang="en-US"/>
        </a:p>
      </dgm:t>
    </dgm:pt>
    <dgm:pt modelId="{E7DD2DDE-26EE-4B80-83A9-FAD3A642837A}">
      <dgm:prSet phldrT="[Text]" phldr="0"/>
      <dgm:spPr/>
      <dgm:t>
        <a:bodyPr/>
        <a:lstStyle/>
        <a:p>
          <a:r>
            <a:rPr lang="en-US"/>
            <a:t>Only in the signed-in user’s mailbox</a:t>
          </a:r>
        </a:p>
      </dgm:t>
    </dgm:pt>
    <dgm:pt modelId="{2F9FD470-7877-4420-B8B5-531C70BF9DF4}" type="parTrans" cxnId="{7F249971-2CEA-4A2B-BF80-E8330AD7E6E3}">
      <dgm:prSet/>
      <dgm:spPr/>
      <dgm:t>
        <a:bodyPr/>
        <a:lstStyle/>
        <a:p>
          <a:endParaRPr lang="en-US"/>
        </a:p>
      </dgm:t>
    </dgm:pt>
    <dgm:pt modelId="{B4E42739-2A3F-4F3C-8D47-1FE6F7F39C4A}" type="sibTrans" cxnId="{7F249971-2CEA-4A2B-BF80-E8330AD7E6E3}">
      <dgm:prSet/>
      <dgm:spPr/>
      <dgm:t>
        <a:bodyPr/>
        <a:lstStyle/>
        <a:p>
          <a:endParaRPr lang="en-US"/>
        </a:p>
      </dgm:t>
    </dgm:pt>
    <dgm:pt modelId="{E2E207B9-A608-42CD-83CB-3A2DA68F6EE2}">
      <dgm:prSet phldrT="[Text]" phldr="0"/>
      <dgm:spPr/>
      <dgm:t>
        <a:bodyPr/>
        <a:lstStyle/>
        <a:p>
          <a:r>
            <a:rPr lang="en-US" err="1"/>
            <a:t>Mail.Send.Shared</a:t>
          </a:r>
          <a:endParaRPr lang="en-US"/>
        </a:p>
      </dgm:t>
    </dgm:pt>
    <dgm:pt modelId="{CA74CD18-38CF-4E8D-AE63-8965AF924248}" type="parTrans" cxnId="{6E888BAD-5CC4-4945-A07C-58B67677C5F6}">
      <dgm:prSet/>
      <dgm:spPr/>
      <dgm:t>
        <a:bodyPr/>
        <a:lstStyle/>
        <a:p>
          <a:endParaRPr lang="en-US"/>
        </a:p>
      </dgm:t>
    </dgm:pt>
    <dgm:pt modelId="{015C25B7-521B-455C-8686-FBD699A22828}" type="sibTrans" cxnId="{6E888BAD-5CC4-4945-A07C-58B67677C5F6}">
      <dgm:prSet/>
      <dgm:spPr/>
      <dgm:t>
        <a:bodyPr/>
        <a:lstStyle/>
        <a:p>
          <a:endParaRPr lang="en-US"/>
        </a:p>
      </dgm:t>
    </dgm:pt>
    <dgm:pt modelId="{7A49DF69-0D03-41AF-A9DE-C30E02D2E39C}">
      <dgm:prSet phldrT="[Text]" phldr="0"/>
      <dgm:spPr/>
      <dgm:t>
        <a:bodyPr/>
        <a:lstStyle/>
        <a:p>
          <a:r>
            <a:rPr lang="en-US"/>
            <a:t>Send mail as the signed-in user</a:t>
          </a:r>
        </a:p>
      </dgm:t>
    </dgm:pt>
    <dgm:pt modelId="{F8623FCA-4A49-4B45-8A48-EF17F4302600}" type="parTrans" cxnId="{831EC62F-8BE7-48FA-809A-350E60157B61}">
      <dgm:prSet/>
      <dgm:spPr/>
      <dgm:t>
        <a:bodyPr/>
        <a:lstStyle/>
        <a:p>
          <a:endParaRPr lang="en-US"/>
        </a:p>
      </dgm:t>
    </dgm:pt>
    <dgm:pt modelId="{0FF7F763-F650-40F5-9B7A-ACB20C7408DB}" type="sibTrans" cxnId="{831EC62F-8BE7-48FA-809A-350E60157B61}">
      <dgm:prSet/>
      <dgm:spPr/>
      <dgm:t>
        <a:bodyPr/>
        <a:lstStyle/>
        <a:p>
          <a:endParaRPr lang="en-US"/>
        </a:p>
      </dgm:t>
    </dgm:pt>
    <dgm:pt modelId="{57F7B090-4F80-4551-A3CF-30D5C6943187}">
      <dgm:prSet phldrT="[Text]" phldr="0"/>
      <dgm:spPr/>
      <dgm:t>
        <a:bodyPr/>
        <a:lstStyle/>
        <a:p>
          <a:r>
            <a:rPr lang="en-US"/>
            <a:t>Send mail as a shared mailbox the user has permissions to</a:t>
          </a:r>
        </a:p>
      </dgm:t>
    </dgm:pt>
    <dgm:pt modelId="{91AF5146-8818-4787-9186-7830D4144E96}" type="parTrans" cxnId="{AE36A70D-67F5-4CD5-A9C1-CF23364C1A0E}">
      <dgm:prSet/>
      <dgm:spPr/>
      <dgm:t>
        <a:bodyPr/>
        <a:lstStyle/>
        <a:p>
          <a:endParaRPr lang="en-US"/>
        </a:p>
      </dgm:t>
    </dgm:pt>
    <dgm:pt modelId="{AE5D7101-1BBD-435D-9C50-D505AFB99277}" type="sibTrans" cxnId="{AE36A70D-67F5-4CD5-A9C1-CF23364C1A0E}">
      <dgm:prSet/>
      <dgm:spPr/>
      <dgm:t>
        <a:bodyPr/>
        <a:lstStyle/>
        <a:p>
          <a:endParaRPr lang="en-US"/>
        </a:p>
      </dgm:t>
    </dgm:pt>
    <dgm:pt modelId="{6C0DDBF5-B62C-4ED9-A301-32115749B3B2}">
      <dgm:prSet phldrT="[Text]" phldr="0"/>
      <dgm:spPr/>
      <dgm:t>
        <a:bodyPr/>
        <a:lstStyle/>
        <a:p>
          <a:r>
            <a:rPr lang="en-US" err="1"/>
            <a:t>Files.ReadWrite.All</a:t>
          </a:r>
          <a:endParaRPr lang="en-US"/>
        </a:p>
      </dgm:t>
    </dgm:pt>
    <dgm:pt modelId="{BEACFAC7-75A4-4727-9647-D119E07E6B83}" type="parTrans" cxnId="{4CFF4108-A5B0-4882-A2B5-992F0F40EA3B}">
      <dgm:prSet/>
      <dgm:spPr/>
      <dgm:t>
        <a:bodyPr/>
        <a:lstStyle/>
        <a:p>
          <a:endParaRPr lang="en-US"/>
        </a:p>
      </dgm:t>
    </dgm:pt>
    <dgm:pt modelId="{D27DE303-03A6-4A36-8092-28EADF597B3D}" type="sibTrans" cxnId="{4CFF4108-A5B0-4882-A2B5-992F0F40EA3B}">
      <dgm:prSet/>
      <dgm:spPr/>
      <dgm:t>
        <a:bodyPr/>
        <a:lstStyle/>
        <a:p>
          <a:endParaRPr lang="en-US"/>
        </a:p>
      </dgm:t>
    </dgm:pt>
    <dgm:pt modelId="{730A5680-3890-47F5-AA4A-E4562D464D75}">
      <dgm:prSet phldrT="[Text]" phldr="0"/>
      <dgm:spPr/>
      <dgm:t>
        <a:bodyPr/>
        <a:lstStyle/>
        <a:p>
          <a:r>
            <a:rPr lang="en-US"/>
            <a:t>Read or write any OneDrive or SharePoint file the user can access</a:t>
          </a:r>
        </a:p>
      </dgm:t>
    </dgm:pt>
    <dgm:pt modelId="{D0B335E1-E2DD-4959-BBC0-858C9A17194A}" type="parTrans" cxnId="{83849A5E-7B67-49A3-8704-74D91FFC2F91}">
      <dgm:prSet/>
      <dgm:spPr/>
      <dgm:t>
        <a:bodyPr/>
        <a:lstStyle/>
        <a:p>
          <a:endParaRPr lang="en-US"/>
        </a:p>
      </dgm:t>
    </dgm:pt>
    <dgm:pt modelId="{D12D7C13-243D-4046-AEF2-2CAEE6741E15}" type="sibTrans" cxnId="{83849A5E-7B67-49A3-8704-74D91FFC2F91}">
      <dgm:prSet/>
      <dgm:spPr/>
      <dgm:t>
        <a:bodyPr/>
        <a:lstStyle/>
        <a:p>
          <a:endParaRPr lang="en-US"/>
        </a:p>
      </dgm:t>
    </dgm:pt>
    <dgm:pt modelId="{8B29AF1A-0BBC-43A2-B6EC-190FCA34E016}">
      <dgm:prSet phldrT="[Text]" phldr="0"/>
      <dgm:spPr/>
      <dgm:t>
        <a:bodyPr/>
        <a:lstStyle/>
        <a:p>
          <a:r>
            <a:rPr lang="en-US"/>
            <a:t>Only access to files the user can access</a:t>
          </a:r>
        </a:p>
      </dgm:t>
    </dgm:pt>
    <dgm:pt modelId="{4181A775-47C8-4C5C-8383-0226E2E82610}" type="parTrans" cxnId="{DC808FF9-A932-4C6D-9E77-ADEF01BEFCA5}">
      <dgm:prSet/>
      <dgm:spPr/>
      <dgm:t>
        <a:bodyPr/>
        <a:lstStyle/>
        <a:p>
          <a:endParaRPr lang="en-US"/>
        </a:p>
      </dgm:t>
    </dgm:pt>
    <dgm:pt modelId="{10895959-71AF-4D86-8675-B2762F8C35EA}" type="sibTrans" cxnId="{DC808FF9-A932-4C6D-9E77-ADEF01BEFCA5}">
      <dgm:prSet/>
      <dgm:spPr/>
      <dgm:t>
        <a:bodyPr/>
        <a:lstStyle/>
        <a:p>
          <a:endParaRPr lang="en-US"/>
        </a:p>
      </dgm:t>
    </dgm:pt>
    <dgm:pt modelId="{D9E268CB-0729-4648-B65F-AD5516D58C8B}">
      <dgm:prSet phldrT="[Text]" phldr="0"/>
      <dgm:spPr/>
      <dgm:t>
        <a:bodyPr/>
        <a:lstStyle/>
        <a:p>
          <a:r>
            <a:rPr lang="en-US"/>
            <a:t>Can’t send mail or read shared mailboxes</a:t>
          </a:r>
        </a:p>
      </dgm:t>
    </dgm:pt>
    <dgm:pt modelId="{1AB27FC6-5458-432B-999B-2E07CF6C583C}" type="parTrans" cxnId="{8D0F529B-8389-4AF3-8B8B-9DDD6D18D2CE}">
      <dgm:prSet/>
      <dgm:spPr/>
      <dgm:t>
        <a:bodyPr/>
        <a:lstStyle/>
        <a:p>
          <a:endParaRPr lang="en-US"/>
        </a:p>
      </dgm:t>
    </dgm:pt>
    <dgm:pt modelId="{670BE9F0-3E29-41FE-9C50-3F2EAF28D32E}" type="sibTrans" cxnId="{8D0F529B-8389-4AF3-8B8B-9DDD6D18D2CE}">
      <dgm:prSet/>
      <dgm:spPr/>
      <dgm:t>
        <a:bodyPr/>
        <a:lstStyle/>
        <a:p>
          <a:endParaRPr lang="en-US"/>
        </a:p>
      </dgm:t>
    </dgm:pt>
    <dgm:pt modelId="{3312C7B9-FAC4-4AFC-B5F5-6DDF78716E2C}">
      <dgm:prSet phldrT="[Text]" phldr="0"/>
      <dgm:spPr/>
      <dgm:t>
        <a:bodyPr/>
        <a:lstStyle/>
        <a:p>
          <a:r>
            <a:rPr lang="en-US"/>
            <a:t>Can’t read mail</a:t>
          </a:r>
        </a:p>
      </dgm:t>
    </dgm:pt>
    <dgm:pt modelId="{A3FECDEA-17D7-45F8-A0EA-4D40FD7F0F12}" type="parTrans" cxnId="{3C6E20EC-5E1E-4F69-9856-61D50D8A85D0}">
      <dgm:prSet/>
      <dgm:spPr/>
      <dgm:t>
        <a:bodyPr/>
        <a:lstStyle/>
        <a:p>
          <a:endParaRPr lang="en-US"/>
        </a:p>
      </dgm:t>
    </dgm:pt>
    <dgm:pt modelId="{D0AFFC5F-DA98-4801-9300-5251CA9AE5B2}" type="sibTrans" cxnId="{3C6E20EC-5E1E-4F69-9856-61D50D8A85D0}">
      <dgm:prSet/>
      <dgm:spPr/>
      <dgm:t>
        <a:bodyPr/>
        <a:lstStyle/>
        <a:p>
          <a:endParaRPr lang="en-US"/>
        </a:p>
      </dgm:t>
    </dgm:pt>
    <dgm:pt modelId="{811DD022-B0FE-4DD3-8466-D1A8E8D80261}" type="pres">
      <dgm:prSet presAssocID="{F7153D30-9AB5-4B7C-BE4C-FF03B9B140DF}" presName="Name0" presStyleCnt="0">
        <dgm:presLayoutVars>
          <dgm:dir/>
          <dgm:animLvl val="lvl"/>
          <dgm:resizeHandles val="exact"/>
        </dgm:presLayoutVars>
      </dgm:prSet>
      <dgm:spPr/>
    </dgm:pt>
    <dgm:pt modelId="{EF5E4BD6-E32C-4092-AEE2-A85019E9BD55}" type="pres">
      <dgm:prSet presAssocID="{1FE4541A-FD52-459C-95E6-46FF6BBB6766}" presName="composite" presStyleCnt="0"/>
      <dgm:spPr/>
    </dgm:pt>
    <dgm:pt modelId="{9C8423E9-EB3D-437B-A490-7F3F33646D0C}" type="pres">
      <dgm:prSet presAssocID="{1FE4541A-FD52-459C-95E6-46FF6BBB6766}" presName="parTx" presStyleLbl="alignNode1" presStyleIdx="0" presStyleCnt="3" custLinFactNeighborY="-19">
        <dgm:presLayoutVars>
          <dgm:chMax val="0"/>
          <dgm:chPref val="0"/>
          <dgm:bulletEnabled val="1"/>
        </dgm:presLayoutVars>
      </dgm:prSet>
      <dgm:spPr/>
    </dgm:pt>
    <dgm:pt modelId="{2A0E5ACF-673C-42F0-9C62-52D0F9D2AFDB}" type="pres">
      <dgm:prSet presAssocID="{1FE4541A-FD52-459C-95E6-46FF6BBB6766}" presName="desTx" presStyleLbl="alignAccFollowNode1" presStyleIdx="0" presStyleCnt="3">
        <dgm:presLayoutVars>
          <dgm:bulletEnabled val="1"/>
        </dgm:presLayoutVars>
      </dgm:prSet>
      <dgm:spPr/>
    </dgm:pt>
    <dgm:pt modelId="{4999A3A5-6329-4293-BB0D-1B2A33BA005C}" type="pres">
      <dgm:prSet presAssocID="{49587A58-6988-4F24-B7B3-7899B0421276}" presName="space" presStyleCnt="0"/>
      <dgm:spPr/>
    </dgm:pt>
    <dgm:pt modelId="{D574FB4B-1A15-4C01-B79A-B95FF56E4F19}" type="pres">
      <dgm:prSet presAssocID="{E2E207B9-A608-42CD-83CB-3A2DA68F6EE2}" presName="composite" presStyleCnt="0"/>
      <dgm:spPr/>
    </dgm:pt>
    <dgm:pt modelId="{78BFD4CA-EB1F-4859-8BA6-64B8B97C7CDD}" type="pres">
      <dgm:prSet presAssocID="{E2E207B9-A608-42CD-83CB-3A2DA68F6EE2}" presName="parTx" presStyleLbl="alignNode1" presStyleIdx="1" presStyleCnt="3">
        <dgm:presLayoutVars>
          <dgm:chMax val="0"/>
          <dgm:chPref val="0"/>
          <dgm:bulletEnabled val="1"/>
        </dgm:presLayoutVars>
      </dgm:prSet>
      <dgm:spPr/>
    </dgm:pt>
    <dgm:pt modelId="{9D17328C-2ECF-438C-B867-B4AAAB5F325E}" type="pres">
      <dgm:prSet presAssocID="{E2E207B9-A608-42CD-83CB-3A2DA68F6EE2}" presName="desTx" presStyleLbl="alignAccFollowNode1" presStyleIdx="1" presStyleCnt="3">
        <dgm:presLayoutVars>
          <dgm:bulletEnabled val="1"/>
        </dgm:presLayoutVars>
      </dgm:prSet>
      <dgm:spPr/>
    </dgm:pt>
    <dgm:pt modelId="{6C390CF7-0055-4EE7-AE11-6CEF18966FA8}" type="pres">
      <dgm:prSet presAssocID="{015C25B7-521B-455C-8686-FBD699A22828}" presName="space" presStyleCnt="0"/>
      <dgm:spPr/>
    </dgm:pt>
    <dgm:pt modelId="{15E98C62-2E80-4F24-A593-42AA0D4116EE}" type="pres">
      <dgm:prSet presAssocID="{6C0DDBF5-B62C-4ED9-A301-32115749B3B2}" presName="composite" presStyleCnt="0"/>
      <dgm:spPr/>
    </dgm:pt>
    <dgm:pt modelId="{46232DAB-F814-4752-B828-77219CB4655D}" type="pres">
      <dgm:prSet presAssocID="{6C0DDBF5-B62C-4ED9-A301-32115749B3B2}" presName="parTx" presStyleLbl="alignNode1" presStyleIdx="2" presStyleCnt="3">
        <dgm:presLayoutVars>
          <dgm:chMax val="0"/>
          <dgm:chPref val="0"/>
          <dgm:bulletEnabled val="1"/>
        </dgm:presLayoutVars>
      </dgm:prSet>
      <dgm:spPr/>
    </dgm:pt>
    <dgm:pt modelId="{657DD09F-D13E-4C1D-916D-F5DAE5607E5E}" type="pres">
      <dgm:prSet presAssocID="{6C0DDBF5-B62C-4ED9-A301-32115749B3B2}" presName="desTx" presStyleLbl="alignAccFollowNode1" presStyleIdx="2" presStyleCnt="3">
        <dgm:presLayoutVars>
          <dgm:bulletEnabled val="1"/>
        </dgm:presLayoutVars>
      </dgm:prSet>
      <dgm:spPr/>
    </dgm:pt>
  </dgm:ptLst>
  <dgm:cxnLst>
    <dgm:cxn modelId="{4CFF4108-A5B0-4882-A2B5-992F0F40EA3B}" srcId="{F7153D30-9AB5-4B7C-BE4C-FF03B9B140DF}" destId="{6C0DDBF5-B62C-4ED9-A301-32115749B3B2}" srcOrd="2" destOrd="0" parTransId="{BEACFAC7-75A4-4727-9647-D119E07E6B83}" sibTransId="{D27DE303-03A6-4A36-8092-28EADF597B3D}"/>
    <dgm:cxn modelId="{F0B5320A-E17D-45B9-B213-019BE31F05F8}" type="presOf" srcId="{D9E268CB-0729-4648-B65F-AD5516D58C8B}" destId="{2A0E5ACF-673C-42F0-9C62-52D0F9D2AFDB}" srcOrd="0" destOrd="2" presId="urn:microsoft.com/office/officeart/2005/8/layout/hList1"/>
    <dgm:cxn modelId="{AE36A70D-67F5-4CD5-A9C1-CF23364C1A0E}" srcId="{E2E207B9-A608-42CD-83CB-3A2DA68F6EE2}" destId="{57F7B090-4F80-4551-A3CF-30D5C6943187}" srcOrd="1" destOrd="0" parTransId="{91AF5146-8818-4787-9186-7830D4144E96}" sibTransId="{AE5D7101-1BBD-435D-9C50-D505AFB99277}"/>
    <dgm:cxn modelId="{8CDEDD13-D473-49C9-951B-2180B638EF50}" type="presOf" srcId="{6C0DDBF5-B62C-4ED9-A301-32115749B3B2}" destId="{46232DAB-F814-4752-B828-77219CB4655D}" srcOrd="0" destOrd="0" presId="urn:microsoft.com/office/officeart/2005/8/layout/hList1"/>
    <dgm:cxn modelId="{6C697D26-A926-4BF4-8C3E-CDFE4828B1CF}" type="presOf" srcId="{1B6B2F0E-8D38-4BD8-8CA9-BA7D57BCB4BD}" destId="{2A0E5ACF-673C-42F0-9C62-52D0F9D2AFDB}" srcOrd="0" destOrd="0" presId="urn:microsoft.com/office/officeart/2005/8/layout/hList1"/>
    <dgm:cxn modelId="{C0E4602E-035C-4F99-90B4-163C5A2508C2}" type="presOf" srcId="{F7153D30-9AB5-4B7C-BE4C-FF03B9B140DF}" destId="{811DD022-B0FE-4DD3-8466-D1A8E8D80261}" srcOrd="0" destOrd="0" presId="urn:microsoft.com/office/officeart/2005/8/layout/hList1"/>
    <dgm:cxn modelId="{831EC62F-8BE7-48FA-809A-350E60157B61}" srcId="{E2E207B9-A608-42CD-83CB-3A2DA68F6EE2}" destId="{7A49DF69-0D03-41AF-A9DE-C30E02D2E39C}" srcOrd="0" destOrd="0" parTransId="{F8623FCA-4A49-4B45-8A48-EF17F4302600}" sibTransId="{0FF7F763-F650-40F5-9B7A-ACB20C7408DB}"/>
    <dgm:cxn modelId="{16D2513A-F925-42D0-869B-58337AD67E68}" srcId="{F7153D30-9AB5-4B7C-BE4C-FF03B9B140DF}" destId="{1FE4541A-FD52-459C-95E6-46FF6BBB6766}" srcOrd="0" destOrd="0" parTransId="{12EA1975-2BF2-479F-B6CC-BD718AC28E01}" sibTransId="{49587A58-6988-4F24-B7B3-7899B0421276}"/>
    <dgm:cxn modelId="{83849A5E-7B67-49A3-8704-74D91FFC2F91}" srcId="{6C0DDBF5-B62C-4ED9-A301-32115749B3B2}" destId="{730A5680-3890-47F5-AA4A-E4562D464D75}" srcOrd="0" destOrd="0" parTransId="{D0B335E1-E2DD-4959-BBC0-858C9A17194A}" sibTransId="{D12D7C13-243D-4046-AEF2-2CAEE6741E15}"/>
    <dgm:cxn modelId="{EEAB3A6F-BFE0-45BE-B606-5832E98D42FB}" srcId="{1FE4541A-FD52-459C-95E6-46FF6BBB6766}" destId="{1B6B2F0E-8D38-4BD8-8CA9-BA7D57BCB4BD}" srcOrd="0" destOrd="0" parTransId="{4B5CDA21-4131-4321-93E7-FB5F593AFC6B}" sibTransId="{DCEE36EF-2129-4611-8D10-CB3661D90F5A}"/>
    <dgm:cxn modelId="{7F249971-2CEA-4A2B-BF80-E8330AD7E6E3}" srcId="{1FE4541A-FD52-459C-95E6-46FF6BBB6766}" destId="{E7DD2DDE-26EE-4B80-83A9-FAD3A642837A}" srcOrd="1" destOrd="0" parTransId="{2F9FD470-7877-4420-B8B5-531C70BF9DF4}" sibTransId="{B4E42739-2A3F-4F3C-8D47-1FE6F7F39C4A}"/>
    <dgm:cxn modelId="{6AD27580-2EED-43BD-913A-AE064152E747}" type="presOf" srcId="{57F7B090-4F80-4551-A3CF-30D5C6943187}" destId="{9D17328C-2ECF-438C-B867-B4AAAB5F325E}" srcOrd="0" destOrd="1" presId="urn:microsoft.com/office/officeart/2005/8/layout/hList1"/>
    <dgm:cxn modelId="{8D0F529B-8389-4AF3-8B8B-9DDD6D18D2CE}" srcId="{1FE4541A-FD52-459C-95E6-46FF6BBB6766}" destId="{D9E268CB-0729-4648-B65F-AD5516D58C8B}" srcOrd="2" destOrd="0" parTransId="{1AB27FC6-5458-432B-999B-2E07CF6C583C}" sibTransId="{670BE9F0-3E29-41FE-9C50-3F2EAF28D32E}"/>
    <dgm:cxn modelId="{57CB8BA0-DF4A-4CA3-9AE9-3D7587FE5A95}" type="presOf" srcId="{730A5680-3890-47F5-AA4A-E4562D464D75}" destId="{657DD09F-D13E-4C1D-916D-F5DAE5607E5E}" srcOrd="0" destOrd="0" presId="urn:microsoft.com/office/officeart/2005/8/layout/hList1"/>
    <dgm:cxn modelId="{6E888BAD-5CC4-4945-A07C-58B67677C5F6}" srcId="{F7153D30-9AB5-4B7C-BE4C-FF03B9B140DF}" destId="{E2E207B9-A608-42CD-83CB-3A2DA68F6EE2}" srcOrd="1" destOrd="0" parTransId="{CA74CD18-38CF-4E8D-AE63-8965AF924248}" sibTransId="{015C25B7-521B-455C-8686-FBD699A22828}"/>
    <dgm:cxn modelId="{D5A785BB-EFBB-4CD1-9A53-B5669278CFBE}" type="presOf" srcId="{8B29AF1A-0BBC-43A2-B6EC-190FCA34E016}" destId="{657DD09F-D13E-4C1D-916D-F5DAE5607E5E}" srcOrd="0" destOrd="1" presId="urn:microsoft.com/office/officeart/2005/8/layout/hList1"/>
    <dgm:cxn modelId="{B27A86BD-01F5-44FF-9DCC-91F6D669E3E8}" type="presOf" srcId="{3312C7B9-FAC4-4AFC-B5F5-6DDF78716E2C}" destId="{9D17328C-2ECF-438C-B867-B4AAAB5F325E}" srcOrd="0" destOrd="2" presId="urn:microsoft.com/office/officeart/2005/8/layout/hList1"/>
    <dgm:cxn modelId="{041001CD-C26A-43A7-81A2-C0302078D998}" type="presOf" srcId="{E7DD2DDE-26EE-4B80-83A9-FAD3A642837A}" destId="{2A0E5ACF-673C-42F0-9C62-52D0F9D2AFDB}" srcOrd="0" destOrd="1" presId="urn:microsoft.com/office/officeart/2005/8/layout/hList1"/>
    <dgm:cxn modelId="{34824CD4-F87F-42F3-B0FA-12671AF42E48}" type="presOf" srcId="{7A49DF69-0D03-41AF-A9DE-C30E02D2E39C}" destId="{9D17328C-2ECF-438C-B867-B4AAAB5F325E}" srcOrd="0" destOrd="0" presId="urn:microsoft.com/office/officeart/2005/8/layout/hList1"/>
    <dgm:cxn modelId="{18EFEFE4-DCB4-47C0-B47E-CEBF6315ACAA}" type="presOf" srcId="{E2E207B9-A608-42CD-83CB-3A2DA68F6EE2}" destId="{78BFD4CA-EB1F-4859-8BA6-64B8B97C7CDD}" srcOrd="0" destOrd="0" presId="urn:microsoft.com/office/officeart/2005/8/layout/hList1"/>
    <dgm:cxn modelId="{3C6E20EC-5E1E-4F69-9856-61D50D8A85D0}" srcId="{E2E207B9-A608-42CD-83CB-3A2DA68F6EE2}" destId="{3312C7B9-FAC4-4AFC-B5F5-6DDF78716E2C}" srcOrd="2" destOrd="0" parTransId="{A3FECDEA-17D7-45F8-A0EA-4D40FD7F0F12}" sibTransId="{D0AFFC5F-DA98-4801-9300-5251CA9AE5B2}"/>
    <dgm:cxn modelId="{DC808FF9-A932-4C6D-9E77-ADEF01BEFCA5}" srcId="{6C0DDBF5-B62C-4ED9-A301-32115749B3B2}" destId="{8B29AF1A-0BBC-43A2-B6EC-190FCA34E016}" srcOrd="1" destOrd="0" parTransId="{4181A775-47C8-4C5C-8383-0226E2E82610}" sibTransId="{10895959-71AF-4D86-8675-B2762F8C35EA}"/>
    <dgm:cxn modelId="{F2FDA4FD-8B33-4C92-8790-74C46EDC0532}" type="presOf" srcId="{1FE4541A-FD52-459C-95E6-46FF6BBB6766}" destId="{9C8423E9-EB3D-437B-A490-7F3F33646D0C}" srcOrd="0" destOrd="0" presId="urn:microsoft.com/office/officeart/2005/8/layout/hList1"/>
    <dgm:cxn modelId="{99F02EDC-7541-40EE-80E3-6C3B07D1CF3B}" type="presParOf" srcId="{811DD022-B0FE-4DD3-8466-D1A8E8D80261}" destId="{EF5E4BD6-E32C-4092-AEE2-A85019E9BD55}" srcOrd="0" destOrd="0" presId="urn:microsoft.com/office/officeart/2005/8/layout/hList1"/>
    <dgm:cxn modelId="{7197667F-A382-4374-8CC1-F1D83D88904E}" type="presParOf" srcId="{EF5E4BD6-E32C-4092-AEE2-A85019E9BD55}" destId="{9C8423E9-EB3D-437B-A490-7F3F33646D0C}" srcOrd="0" destOrd="0" presId="urn:microsoft.com/office/officeart/2005/8/layout/hList1"/>
    <dgm:cxn modelId="{AC605768-09B6-4C96-A2ED-EE2829DE030B}" type="presParOf" srcId="{EF5E4BD6-E32C-4092-AEE2-A85019E9BD55}" destId="{2A0E5ACF-673C-42F0-9C62-52D0F9D2AFDB}" srcOrd="1" destOrd="0" presId="urn:microsoft.com/office/officeart/2005/8/layout/hList1"/>
    <dgm:cxn modelId="{52A481A1-A215-4A81-9CC8-6394094199F1}" type="presParOf" srcId="{811DD022-B0FE-4DD3-8466-D1A8E8D80261}" destId="{4999A3A5-6329-4293-BB0D-1B2A33BA005C}" srcOrd="1" destOrd="0" presId="urn:microsoft.com/office/officeart/2005/8/layout/hList1"/>
    <dgm:cxn modelId="{1C75F06B-F399-4377-BD07-095FEB03DDB3}" type="presParOf" srcId="{811DD022-B0FE-4DD3-8466-D1A8E8D80261}" destId="{D574FB4B-1A15-4C01-B79A-B95FF56E4F19}" srcOrd="2" destOrd="0" presId="urn:microsoft.com/office/officeart/2005/8/layout/hList1"/>
    <dgm:cxn modelId="{51DE4B1F-142D-4B66-89E5-0BCC892703D2}" type="presParOf" srcId="{D574FB4B-1A15-4C01-B79A-B95FF56E4F19}" destId="{78BFD4CA-EB1F-4859-8BA6-64B8B97C7CDD}" srcOrd="0" destOrd="0" presId="urn:microsoft.com/office/officeart/2005/8/layout/hList1"/>
    <dgm:cxn modelId="{1EAEF208-9253-4E5D-B8FC-086257E6D2CF}" type="presParOf" srcId="{D574FB4B-1A15-4C01-B79A-B95FF56E4F19}" destId="{9D17328C-2ECF-438C-B867-B4AAAB5F325E}" srcOrd="1" destOrd="0" presId="urn:microsoft.com/office/officeart/2005/8/layout/hList1"/>
    <dgm:cxn modelId="{F2B88AAC-A307-494A-9AF0-6EF4FE2A22BC}" type="presParOf" srcId="{811DD022-B0FE-4DD3-8466-D1A8E8D80261}" destId="{6C390CF7-0055-4EE7-AE11-6CEF18966FA8}" srcOrd="3" destOrd="0" presId="urn:microsoft.com/office/officeart/2005/8/layout/hList1"/>
    <dgm:cxn modelId="{2F8B0DAD-56AD-4C50-8474-3FE6AC5E52A6}" type="presParOf" srcId="{811DD022-B0FE-4DD3-8466-D1A8E8D80261}" destId="{15E98C62-2E80-4F24-A593-42AA0D4116EE}" srcOrd="4" destOrd="0" presId="urn:microsoft.com/office/officeart/2005/8/layout/hList1"/>
    <dgm:cxn modelId="{C9A332B9-A836-4167-BE1B-288902F9BBF0}" type="presParOf" srcId="{15E98C62-2E80-4F24-A593-42AA0D4116EE}" destId="{46232DAB-F814-4752-B828-77219CB4655D}" srcOrd="0" destOrd="0" presId="urn:microsoft.com/office/officeart/2005/8/layout/hList1"/>
    <dgm:cxn modelId="{FB2088CB-CEE2-4EEB-B2E2-85072CC8EB70}" type="presParOf" srcId="{15E98C62-2E80-4F24-A593-42AA0D4116EE}" destId="{657DD09F-D13E-4C1D-916D-F5DAE5607E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153D30-9AB5-4B7C-BE4C-FF03B9B140DF}"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1FE4541A-FD52-459C-95E6-46FF6BBB6766}">
      <dgm:prSet phldrT="[Text]" phldr="0"/>
      <dgm:spPr/>
      <dgm:t>
        <a:bodyPr/>
        <a:lstStyle/>
        <a:p>
          <a:r>
            <a:rPr lang="en-US" err="1"/>
            <a:t>Mail.Read</a:t>
          </a:r>
          <a:endParaRPr lang="en-US"/>
        </a:p>
      </dgm:t>
    </dgm:pt>
    <dgm:pt modelId="{12EA1975-2BF2-479F-B6CC-BD718AC28E01}" type="parTrans" cxnId="{16D2513A-F925-42D0-869B-58337AD67E68}">
      <dgm:prSet/>
      <dgm:spPr/>
      <dgm:t>
        <a:bodyPr/>
        <a:lstStyle/>
        <a:p>
          <a:endParaRPr lang="en-US"/>
        </a:p>
      </dgm:t>
    </dgm:pt>
    <dgm:pt modelId="{49587A58-6988-4F24-B7B3-7899B0421276}" type="sibTrans" cxnId="{16D2513A-F925-42D0-869B-58337AD67E68}">
      <dgm:prSet/>
      <dgm:spPr/>
      <dgm:t>
        <a:bodyPr/>
        <a:lstStyle/>
        <a:p>
          <a:endParaRPr lang="en-US"/>
        </a:p>
      </dgm:t>
    </dgm:pt>
    <dgm:pt modelId="{1B6B2F0E-8D38-4BD8-8CA9-BA7D57BCB4BD}">
      <dgm:prSet phldrT="[Text]" phldr="0"/>
      <dgm:spPr/>
      <dgm:t>
        <a:bodyPr/>
        <a:lstStyle/>
        <a:p>
          <a:r>
            <a:rPr lang="en-US"/>
            <a:t>Read mail in </a:t>
          </a:r>
          <a:r>
            <a:rPr lang="en-US" i="1"/>
            <a:t>any</a:t>
          </a:r>
          <a:r>
            <a:rPr lang="en-US" i="0"/>
            <a:t> mailbox</a:t>
          </a:r>
          <a:endParaRPr lang="en-US"/>
        </a:p>
      </dgm:t>
    </dgm:pt>
    <dgm:pt modelId="{4B5CDA21-4131-4321-93E7-FB5F593AFC6B}" type="parTrans" cxnId="{EEAB3A6F-BFE0-45BE-B606-5832E98D42FB}">
      <dgm:prSet/>
      <dgm:spPr/>
      <dgm:t>
        <a:bodyPr/>
        <a:lstStyle/>
        <a:p>
          <a:endParaRPr lang="en-US"/>
        </a:p>
      </dgm:t>
    </dgm:pt>
    <dgm:pt modelId="{DCEE36EF-2129-4611-8D10-CB3661D90F5A}" type="sibTrans" cxnId="{EEAB3A6F-BFE0-45BE-B606-5832E98D42FB}">
      <dgm:prSet/>
      <dgm:spPr/>
      <dgm:t>
        <a:bodyPr/>
        <a:lstStyle/>
        <a:p>
          <a:endParaRPr lang="en-US"/>
        </a:p>
      </dgm:t>
    </dgm:pt>
    <dgm:pt modelId="{E2E207B9-A608-42CD-83CB-3A2DA68F6EE2}">
      <dgm:prSet phldrT="[Text]" phldr="0"/>
      <dgm:spPr/>
      <dgm:t>
        <a:bodyPr/>
        <a:lstStyle/>
        <a:p>
          <a:r>
            <a:rPr lang="en-US" err="1"/>
            <a:t>Mail.Send</a:t>
          </a:r>
          <a:endParaRPr lang="en-US"/>
        </a:p>
      </dgm:t>
    </dgm:pt>
    <dgm:pt modelId="{CA74CD18-38CF-4E8D-AE63-8965AF924248}" type="parTrans" cxnId="{6E888BAD-5CC4-4945-A07C-58B67677C5F6}">
      <dgm:prSet/>
      <dgm:spPr/>
      <dgm:t>
        <a:bodyPr/>
        <a:lstStyle/>
        <a:p>
          <a:endParaRPr lang="en-US"/>
        </a:p>
      </dgm:t>
    </dgm:pt>
    <dgm:pt modelId="{015C25B7-521B-455C-8686-FBD699A22828}" type="sibTrans" cxnId="{6E888BAD-5CC4-4945-A07C-58B67677C5F6}">
      <dgm:prSet/>
      <dgm:spPr/>
      <dgm:t>
        <a:bodyPr/>
        <a:lstStyle/>
        <a:p>
          <a:endParaRPr lang="en-US"/>
        </a:p>
      </dgm:t>
    </dgm:pt>
    <dgm:pt modelId="{7A49DF69-0D03-41AF-A9DE-C30E02D2E39C}">
      <dgm:prSet phldrT="[Text]" phldr="0"/>
      <dgm:spPr/>
      <dgm:t>
        <a:bodyPr/>
        <a:lstStyle/>
        <a:p>
          <a:r>
            <a:rPr lang="en-US"/>
            <a:t>Send mail as </a:t>
          </a:r>
          <a:r>
            <a:rPr lang="en-US" i="1"/>
            <a:t>any</a:t>
          </a:r>
          <a:r>
            <a:rPr lang="en-US" i="0"/>
            <a:t> mailbox</a:t>
          </a:r>
          <a:endParaRPr lang="en-US"/>
        </a:p>
      </dgm:t>
    </dgm:pt>
    <dgm:pt modelId="{F8623FCA-4A49-4B45-8A48-EF17F4302600}" type="parTrans" cxnId="{831EC62F-8BE7-48FA-809A-350E60157B61}">
      <dgm:prSet/>
      <dgm:spPr/>
      <dgm:t>
        <a:bodyPr/>
        <a:lstStyle/>
        <a:p>
          <a:endParaRPr lang="en-US"/>
        </a:p>
      </dgm:t>
    </dgm:pt>
    <dgm:pt modelId="{0FF7F763-F650-40F5-9B7A-ACB20C7408DB}" type="sibTrans" cxnId="{831EC62F-8BE7-48FA-809A-350E60157B61}">
      <dgm:prSet/>
      <dgm:spPr/>
      <dgm:t>
        <a:bodyPr/>
        <a:lstStyle/>
        <a:p>
          <a:endParaRPr lang="en-US"/>
        </a:p>
      </dgm:t>
    </dgm:pt>
    <dgm:pt modelId="{6C0DDBF5-B62C-4ED9-A301-32115749B3B2}">
      <dgm:prSet phldrT="[Text]" phldr="0"/>
      <dgm:spPr/>
      <dgm:t>
        <a:bodyPr/>
        <a:lstStyle/>
        <a:p>
          <a:r>
            <a:rPr lang="en-US" err="1"/>
            <a:t>Files.ReadWrite.All</a:t>
          </a:r>
          <a:endParaRPr lang="en-US"/>
        </a:p>
      </dgm:t>
    </dgm:pt>
    <dgm:pt modelId="{BEACFAC7-75A4-4727-9647-D119E07E6B83}" type="parTrans" cxnId="{4CFF4108-A5B0-4882-A2B5-992F0F40EA3B}">
      <dgm:prSet/>
      <dgm:spPr/>
      <dgm:t>
        <a:bodyPr/>
        <a:lstStyle/>
        <a:p>
          <a:endParaRPr lang="en-US"/>
        </a:p>
      </dgm:t>
    </dgm:pt>
    <dgm:pt modelId="{D27DE303-03A6-4A36-8092-28EADF597B3D}" type="sibTrans" cxnId="{4CFF4108-A5B0-4882-A2B5-992F0F40EA3B}">
      <dgm:prSet/>
      <dgm:spPr/>
      <dgm:t>
        <a:bodyPr/>
        <a:lstStyle/>
        <a:p>
          <a:endParaRPr lang="en-US"/>
        </a:p>
      </dgm:t>
    </dgm:pt>
    <dgm:pt modelId="{730A5680-3890-47F5-AA4A-E4562D464D75}">
      <dgm:prSet phldrT="[Text]" phldr="0"/>
      <dgm:spPr/>
      <dgm:t>
        <a:bodyPr/>
        <a:lstStyle/>
        <a:p>
          <a:r>
            <a:rPr lang="en-US"/>
            <a:t>Read or write any OneDrive or SharePoint file</a:t>
          </a:r>
        </a:p>
      </dgm:t>
    </dgm:pt>
    <dgm:pt modelId="{D0B335E1-E2DD-4959-BBC0-858C9A17194A}" type="parTrans" cxnId="{83849A5E-7B67-49A3-8704-74D91FFC2F91}">
      <dgm:prSet/>
      <dgm:spPr/>
      <dgm:t>
        <a:bodyPr/>
        <a:lstStyle/>
        <a:p>
          <a:endParaRPr lang="en-US"/>
        </a:p>
      </dgm:t>
    </dgm:pt>
    <dgm:pt modelId="{D12D7C13-243D-4046-AEF2-2CAEE6741E15}" type="sibTrans" cxnId="{83849A5E-7B67-49A3-8704-74D91FFC2F91}">
      <dgm:prSet/>
      <dgm:spPr/>
      <dgm:t>
        <a:bodyPr/>
        <a:lstStyle/>
        <a:p>
          <a:endParaRPr lang="en-US"/>
        </a:p>
      </dgm:t>
    </dgm:pt>
    <dgm:pt modelId="{3312C7B9-FAC4-4AFC-B5F5-6DDF78716E2C}">
      <dgm:prSet phldrT="[Text]" phldr="0"/>
      <dgm:spPr/>
      <dgm:t>
        <a:bodyPr/>
        <a:lstStyle/>
        <a:p>
          <a:r>
            <a:rPr lang="en-US"/>
            <a:t>Can’t read mail</a:t>
          </a:r>
        </a:p>
      </dgm:t>
    </dgm:pt>
    <dgm:pt modelId="{A3FECDEA-17D7-45F8-A0EA-4D40FD7F0F12}" type="parTrans" cxnId="{3C6E20EC-5E1E-4F69-9856-61D50D8A85D0}">
      <dgm:prSet/>
      <dgm:spPr/>
      <dgm:t>
        <a:bodyPr/>
        <a:lstStyle/>
        <a:p>
          <a:endParaRPr lang="en-US"/>
        </a:p>
      </dgm:t>
    </dgm:pt>
    <dgm:pt modelId="{D0AFFC5F-DA98-4801-9300-5251CA9AE5B2}" type="sibTrans" cxnId="{3C6E20EC-5E1E-4F69-9856-61D50D8A85D0}">
      <dgm:prSet/>
      <dgm:spPr/>
      <dgm:t>
        <a:bodyPr/>
        <a:lstStyle/>
        <a:p>
          <a:endParaRPr lang="en-US"/>
        </a:p>
      </dgm:t>
    </dgm:pt>
    <dgm:pt modelId="{D9E268CB-0729-4648-B65F-AD5516D58C8B}">
      <dgm:prSet phldrT="[Text]" phldr="0"/>
      <dgm:spPr/>
      <dgm:t>
        <a:bodyPr/>
        <a:lstStyle/>
        <a:p>
          <a:r>
            <a:rPr lang="en-US"/>
            <a:t>Can’t send mail</a:t>
          </a:r>
        </a:p>
      </dgm:t>
    </dgm:pt>
    <dgm:pt modelId="{1AB27FC6-5458-432B-999B-2E07CF6C583C}" type="parTrans" cxnId="{077F3B5C-E418-4417-90B1-99B64F15F342}">
      <dgm:prSet/>
      <dgm:spPr/>
      <dgm:t>
        <a:bodyPr/>
        <a:lstStyle/>
        <a:p>
          <a:endParaRPr lang="en-US"/>
        </a:p>
      </dgm:t>
    </dgm:pt>
    <dgm:pt modelId="{670BE9F0-3E29-41FE-9C50-3F2EAF28D32E}" type="sibTrans" cxnId="{077F3B5C-E418-4417-90B1-99B64F15F342}">
      <dgm:prSet/>
      <dgm:spPr/>
      <dgm:t>
        <a:bodyPr/>
        <a:lstStyle/>
        <a:p>
          <a:endParaRPr lang="en-US"/>
        </a:p>
      </dgm:t>
    </dgm:pt>
    <dgm:pt modelId="{811DD022-B0FE-4DD3-8466-D1A8E8D80261}" type="pres">
      <dgm:prSet presAssocID="{F7153D30-9AB5-4B7C-BE4C-FF03B9B140DF}" presName="Name0" presStyleCnt="0">
        <dgm:presLayoutVars>
          <dgm:dir/>
          <dgm:animLvl val="lvl"/>
          <dgm:resizeHandles val="exact"/>
        </dgm:presLayoutVars>
      </dgm:prSet>
      <dgm:spPr/>
    </dgm:pt>
    <dgm:pt modelId="{EF5E4BD6-E32C-4092-AEE2-A85019E9BD55}" type="pres">
      <dgm:prSet presAssocID="{1FE4541A-FD52-459C-95E6-46FF6BBB6766}" presName="composite" presStyleCnt="0"/>
      <dgm:spPr/>
    </dgm:pt>
    <dgm:pt modelId="{9C8423E9-EB3D-437B-A490-7F3F33646D0C}" type="pres">
      <dgm:prSet presAssocID="{1FE4541A-FD52-459C-95E6-46FF6BBB6766}" presName="parTx" presStyleLbl="alignNode1" presStyleIdx="0" presStyleCnt="3">
        <dgm:presLayoutVars>
          <dgm:chMax val="0"/>
          <dgm:chPref val="0"/>
          <dgm:bulletEnabled val="1"/>
        </dgm:presLayoutVars>
      </dgm:prSet>
      <dgm:spPr/>
    </dgm:pt>
    <dgm:pt modelId="{2A0E5ACF-673C-42F0-9C62-52D0F9D2AFDB}" type="pres">
      <dgm:prSet presAssocID="{1FE4541A-FD52-459C-95E6-46FF6BBB6766}" presName="desTx" presStyleLbl="alignAccFollowNode1" presStyleIdx="0" presStyleCnt="3">
        <dgm:presLayoutVars>
          <dgm:bulletEnabled val="1"/>
        </dgm:presLayoutVars>
      </dgm:prSet>
      <dgm:spPr/>
    </dgm:pt>
    <dgm:pt modelId="{4999A3A5-6329-4293-BB0D-1B2A33BA005C}" type="pres">
      <dgm:prSet presAssocID="{49587A58-6988-4F24-B7B3-7899B0421276}" presName="space" presStyleCnt="0"/>
      <dgm:spPr/>
    </dgm:pt>
    <dgm:pt modelId="{D574FB4B-1A15-4C01-B79A-B95FF56E4F19}" type="pres">
      <dgm:prSet presAssocID="{E2E207B9-A608-42CD-83CB-3A2DA68F6EE2}" presName="composite" presStyleCnt="0"/>
      <dgm:spPr/>
    </dgm:pt>
    <dgm:pt modelId="{78BFD4CA-EB1F-4859-8BA6-64B8B97C7CDD}" type="pres">
      <dgm:prSet presAssocID="{E2E207B9-A608-42CD-83CB-3A2DA68F6EE2}" presName="parTx" presStyleLbl="alignNode1" presStyleIdx="1" presStyleCnt="3">
        <dgm:presLayoutVars>
          <dgm:chMax val="0"/>
          <dgm:chPref val="0"/>
          <dgm:bulletEnabled val="1"/>
        </dgm:presLayoutVars>
      </dgm:prSet>
      <dgm:spPr/>
    </dgm:pt>
    <dgm:pt modelId="{9D17328C-2ECF-438C-B867-B4AAAB5F325E}" type="pres">
      <dgm:prSet presAssocID="{E2E207B9-A608-42CD-83CB-3A2DA68F6EE2}" presName="desTx" presStyleLbl="alignAccFollowNode1" presStyleIdx="1" presStyleCnt="3">
        <dgm:presLayoutVars>
          <dgm:bulletEnabled val="1"/>
        </dgm:presLayoutVars>
      </dgm:prSet>
      <dgm:spPr/>
    </dgm:pt>
    <dgm:pt modelId="{6C390CF7-0055-4EE7-AE11-6CEF18966FA8}" type="pres">
      <dgm:prSet presAssocID="{015C25B7-521B-455C-8686-FBD699A22828}" presName="space" presStyleCnt="0"/>
      <dgm:spPr/>
    </dgm:pt>
    <dgm:pt modelId="{15E98C62-2E80-4F24-A593-42AA0D4116EE}" type="pres">
      <dgm:prSet presAssocID="{6C0DDBF5-B62C-4ED9-A301-32115749B3B2}" presName="composite" presStyleCnt="0"/>
      <dgm:spPr/>
    </dgm:pt>
    <dgm:pt modelId="{46232DAB-F814-4752-B828-77219CB4655D}" type="pres">
      <dgm:prSet presAssocID="{6C0DDBF5-B62C-4ED9-A301-32115749B3B2}" presName="parTx" presStyleLbl="alignNode1" presStyleIdx="2" presStyleCnt="3">
        <dgm:presLayoutVars>
          <dgm:chMax val="0"/>
          <dgm:chPref val="0"/>
          <dgm:bulletEnabled val="1"/>
        </dgm:presLayoutVars>
      </dgm:prSet>
      <dgm:spPr/>
    </dgm:pt>
    <dgm:pt modelId="{657DD09F-D13E-4C1D-916D-F5DAE5607E5E}" type="pres">
      <dgm:prSet presAssocID="{6C0DDBF5-B62C-4ED9-A301-32115749B3B2}" presName="desTx" presStyleLbl="alignAccFollowNode1" presStyleIdx="2" presStyleCnt="3">
        <dgm:presLayoutVars>
          <dgm:bulletEnabled val="1"/>
        </dgm:presLayoutVars>
      </dgm:prSet>
      <dgm:spPr/>
    </dgm:pt>
  </dgm:ptLst>
  <dgm:cxnLst>
    <dgm:cxn modelId="{4CFF4108-A5B0-4882-A2B5-992F0F40EA3B}" srcId="{F7153D30-9AB5-4B7C-BE4C-FF03B9B140DF}" destId="{6C0DDBF5-B62C-4ED9-A301-32115749B3B2}" srcOrd="2" destOrd="0" parTransId="{BEACFAC7-75A4-4727-9647-D119E07E6B83}" sibTransId="{D27DE303-03A6-4A36-8092-28EADF597B3D}"/>
    <dgm:cxn modelId="{8CDEDD13-D473-49C9-951B-2180B638EF50}" type="presOf" srcId="{6C0DDBF5-B62C-4ED9-A301-32115749B3B2}" destId="{46232DAB-F814-4752-B828-77219CB4655D}" srcOrd="0" destOrd="0" presId="urn:microsoft.com/office/officeart/2005/8/layout/hList1"/>
    <dgm:cxn modelId="{96F6AD18-6ED9-498F-B88E-D65F53C68F60}" type="presOf" srcId="{D9E268CB-0729-4648-B65F-AD5516D58C8B}" destId="{2A0E5ACF-673C-42F0-9C62-52D0F9D2AFDB}" srcOrd="0" destOrd="1" presId="urn:microsoft.com/office/officeart/2005/8/layout/hList1"/>
    <dgm:cxn modelId="{6C697D26-A926-4BF4-8C3E-CDFE4828B1CF}" type="presOf" srcId="{1B6B2F0E-8D38-4BD8-8CA9-BA7D57BCB4BD}" destId="{2A0E5ACF-673C-42F0-9C62-52D0F9D2AFDB}" srcOrd="0" destOrd="0" presId="urn:microsoft.com/office/officeart/2005/8/layout/hList1"/>
    <dgm:cxn modelId="{C0E4602E-035C-4F99-90B4-163C5A2508C2}" type="presOf" srcId="{F7153D30-9AB5-4B7C-BE4C-FF03B9B140DF}" destId="{811DD022-B0FE-4DD3-8466-D1A8E8D80261}" srcOrd="0" destOrd="0" presId="urn:microsoft.com/office/officeart/2005/8/layout/hList1"/>
    <dgm:cxn modelId="{831EC62F-8BE7-48FA-809A-350E60157B61}" srcId="{E2E207B9-A608-42CD-83CB-3A2DA68F6EE2}" destId="{7A49DF69-0D03-41AF-A9DE-C30E02D2E39C}" srcOrd="0" destOrd="0" parTransId="{F8623FCA-4A49-4B45-8A48-EF17F4302600}" sibTransId="{0FF7F763-F650-40F5-9B7A-ACB20C7408DB}"/>
    <dgm:cxn modelId="{16D2513A-F925-42D0-869B-58337AD67E68}" srcId="{F7153D30-9AB5-4B7C-BE4C-FF03B9B140DF}" destId="{1FE4541A-FD52-459C-95E6-46FF6BBB6766}" srcOrd="0" destOrd="0" parTransId="{12EA1975-2BF2-479F-B6CC-BD718AC28E01}" sibTransId="{49587A58-6988-4F24-B7B3-7899B0421276}"/>
    <dgm:cxn modelId="{077F3B5C-E418-4417-90B1-99B64F15F342}" srcId="{1FE4541A-FD52-459C-95E6-46FF6BBB6766}" destId="{D9E268CB-0729-4648-B65F-AD5516D58C8B}" srcOrd="1" destOrd="0" parTransId="{1AB27FC6-5458-432B-999B-2E07CF6C583C}" sibTransId="{670BE9F0-3E29-41FE-9C50-3F2EAF28D32E}"/>
    <dgm:cxn modelId="{83849A5E-7B67-49A3-8704-74D91FFC2F91}" srcId="{6C0DDBF5-B62C-4ED9-A301-32115749B3B2}" destId="{730A5680-3890-47F5-AA4A-E4562D464D75}" srcOrd="0" destOrd="0" parTransId="{D0B335E1-E2DD-4959-BBC0-858C9A17194A}" sibTransId="{D12D7C13-243D-4046-AEF2-2CAEE6741E15}"/>
    <dgm:cxn modelId="{EEAB3A6F-BFE0-45BE-B606-5832E98D42FB}" srcId="{1FE4541A-FD52-459C-95E6-46FF6BBB6766}" destId="{1B6B2F0E-8D38-4BD8-8CA9-BA7D57BCB4BD}" srcOrd="0" destOrd="0" parTransId="{4B5CDA21-4131-4321-93E7-FB5F593AFC6B}" sibTransId="{DCEE36EF-2129-4611-8D10-CB3661D90F5A}"/>
    <dgm:cxn modelId="{57CB8BA0-DF4A-4CA3-9AE9-3D7587FE5A95}" type="presOf" srcId="{730A5680-3890-47F5-AA4A-E4562D464D75}" destId="{657DD09F-D13E-4C1D-916D-F5DAE5607E5E}" srcOrd="0" destOrd="0" presId="urn:microsoft.com/office/officeart/2005/8/layout/hList1"/>
    <dgm:cxn modelId="{6E888BAD-5CC4-4945-A07C-58B67677C5F6}" srcId="{F7153D30-9AB5-4B7C-BE4C-FF03B9B140DF}" destId="{E2E207B9-A608-42CD-83CB-3A2DA68F6EE2}" srcOrd="1" destOrd="0" parTransId="{CA74CD18-38CF-4E8D-AE63-8965AF924248}" sibTransId="{015C25B7-521B-455C-8686-FBD699A22828}"/>
    <dgm:cxn modelId="{B27A86BD-01F5-44FF-9DCC-91F6D669E3E8}" type="presOf" srcId="{3312C7B9-FAC4-4AFC-B5F5-6DDF78716E2C}" destId="{9D17328C-2ECF-438C-B867-B4AAAB5F325E}" srcOrd="0" destOrd="1" presId="urn:microsoft.com/office/officeart/2005/8/layout/hList1"/>
    <dgm:cxn modelId="{34824CD4-F87F-42F3-B0FA-12671AF42E48}" type="presOf" srcId="{7A49DF69-0D03-41AF-A9DE-C30E02D2E39C}" destId="{9D17328C-2ECF-438C-B867-B4AAAB5F325E}" srcOrd="0" destOrd="0" presId="urn:microsoft.com/office/officeart/2005/8/layout/hList1"/>
    <dgm:cxn modelId="{18EFEFE4-DCB4-47C0-B47E-CEBF6315ACAA}" type="presOf" srcId="{E2E207B9-A608-42CD-83CB-3A2DA68F6EE2}" destId="{78BFD4CA-EB1F-4859-8BA6-64B8B97C7CDD}" srcOrd="0" destOrd="0" presId="urn:microsoft.com/office/officeart/2005/8/layout/hList1"/>
    <dgm:cxn modelId="{3C6E20EC-5E1E-4F69-9856-61D50D8A85D0}" srcId="{E2E207B9-A608-42CD-83CB-3A2DA68F6EE2}" destId="{3312C7B9-FAC4-4AFC-B5F5-6DDF78716E2C}" srcOrd="1" destOrd="0" parTransId="{A3FECDEA-17D7-45F8-A0EA-4D40FD7F0F12}" sibTransId="{D0AFFC5F-DA98-4801-9300-5251CA9AE5B2}"/>
    <dgm:cxn modelId="{F2FDA4FD-8B33-4C92-8790-74C46EDC0532}" type="presOf" srcId="{1FE4541A-FD52-459C-95E6-46FF6BBB6766}" destId="{9C8423E9-EB3D-437B-A490-7F3F33646D0C}" srcOrd="0" destOrd="0" presId="urn:microsoft.com/office/officeart/2005/8/layout/hList1"/>
    <dgm:cxn modelId="{99F02EDC-7541-40EE-80E3-6C3B07D1CF3B}" type="presParOf" srcId="{811DD022-B0FE-4DD3-8466-D1A8E8D80261}" destId="{EF5E4BD6-E32C-4092-AEE2-A85019E9BD55}" srcOrd="0" destOrd="0" presId="urn:microsoft.com/office/officeart/2005/8/layout/hList1"/>
    <dgm:cxn modelId="{7197667F-A382-4374-8CC1-F1D83D88904E}" type="presParOf" srcId="{EF5E4BD6-E32C-4092-AEE2-A85019E9BD55}" destId="{9C8423E9-EB3D-437B-A490-7F3F33646D0C}" srcOrd="0" destOrd="0" presId="urn:microsoft.com/office/officeart/2005/8/layout/hList1"/>
    <dgm:cxn modelId="{AC605768-09B6-4C96-A2ED-EE2829DE030B}" type="presParOf" srcId="{EF5E4BD6-E32C-4092-AEE2-A85019E9BD55}" destId="{2A0E5ACF-673C-42F0-9C62-52D0F9D2AFDB}" srcOrd="1" destOrd="0" presId="urn:microsoft.com/office/officeart/2005/8/layout/hList1"/>
    <dgm:cxn modelId="{52A481A1-A215-4A81-9CC8-6394094199F1}" type="presParOf" srcId="{811DD022-B0FE-4DD3-8466-D1A8E8D80261}" destId="{4999A3A5-6329-4293-BB0D-1B2A33BA005C}" srcOrd="1" destOrd="0" presId="urn:microsoft.com/office/officeart/2005/8/layout/hList1"/>
    <dgm:cxn modelId="{1C75F06B-F399-4377-BD07-095FEB03DDB3}" type="presParOf" srcId="{811DD022-B0FE-4DD3-8466-D1A8E8D80261}" destId="{D574FB4B-1A15-4C01-B79A-B95FF56E4F19}" srcOrd="2" destOrd="0" presId="urn:microsoft.com/office/officeart/2005/8/layout/hList1"/>
    <dgm:cxn modelId="{51DE4B1F-142D-4B66-89E5-0BCC892703D2}" type="presParOf" srcId="{D574FB4B-1A15-4C01-B79A-B95FF56E4F19}" destId="{78BFD4CA-EB1F-4859-8BA6-64B8B97C7CDD}" srcOrd="0" destOrd="0" presId="urn:microsoft.com/office/officeart/2005/8/layout/hList1"/>
    <dgm:cxn modelId="{1EAEF208-9253-4E5D-B8FC-086257E6D2CF}" type="presParOf" srcId="{D574FB4B-1A15-4C01-B79A-B95FF56E4F19}" destId="{9D17328C-2ECF-438C-B867-B4AAAB5F325E}" srcOrd="1" destOrd="0" presId="urn:microsoft.com/office/officeart/2005/8/layout/hList1"/>
    <dgm:cxn modelId="{F2B88AAC-A307-494A-9AF0-6EF4FE2A22BC}" type="presParOf" srcId="{811DD022-B0FE-4DD3-8466-D1A8E8D80261}" destId="{6C390CF7-0055-4EE7-AE11-6CEF18966FA8}" srcOrd="3" destOrd="0" presId="urn:microsoft.com/office/officeart/2005/8/layout/hList1"/>
    <dgm:cxn modelId="{2F8B0DAD-56AD-4C50-8474-3FE6AC5E52A6}" type="presParOf" srcId="{811DD022-B0FE-4DD3-8466-D1A8E8D80261}" destId="{15E98C62-2E80-4F24-A593-42AA0D4116EE}" srcOrd="4" destOrd="0" presId="urn:microsoft.com/office/officeart/2005/8/layout/hList1"/>
    <dgm:cxn modelId="{C9A332B9-A836-4167-BE1B-288902F9BBF0}" type="presParOf" srcId="{15E98C62-2E80-4F24-A593-42AA0D4116EE}" destId="{46232DAB-F814-4752-B828-77219CB4655D}" srcOrd="0" destOrd="0" presId="urn:microsoft.com/office/officeart/2005/8/layout/hList1"/>
    <dgm:cxn modelId="{FB2088CB-CEE2-4EEB-B2E2-85072CC8EB70}" type="presParOf" srcId="{15E98C62-2E80-4F24-A593-42AA0D4116EE}" destId="{657DD09F-D13E-4C1D-916D-F5DAE5607E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8AFD94-1214-48C6-B707-382DA8B50EEE}" type="doc">
      <dgm:prSet loTypeId="urn:microsoft.com/office/officeart/2005/8/layout/pyramid2" loCatId="pyramid" qsTypeId="urn:microsoft.com/office/officeart/2005/8/quickstyle/simple1" qsCatId="simple" csTypeId="urn:microsoft.com/office/officeart/2005/8/colors/accent1_2" csCatId="accent1" phldr="1"/>
      <dgm:spPr/>
    </dgm:pt>
    <dgm:pt modelId="{E44D5D7B-6F0E-45FF-970D-5FE0FC9C774A}">
      <dgm:prSet phldrT="[Text]"/>
      <dgm:spPr/>
      <dgm:t>
        <a:bodyPr/>
        <a:lstStyle/>
        <a:p>
          <a:r>
            <a:rPr lang="en-US" dirty="0"/>
            <a:t>Compromise the tenant</a:t>
          </a:r>
        </a:p>
      </dgm:t>
    </dgm:pt>
    <dgm:pt modelId="{4001C3DC-0AAA-4554-9D79-A3389C0A473D}" type="parTrans" cxnId="{687B45FA-D7C6-49E2-8EAC-11DBF768CA3D}">
      <dgm:prSet/>
      <dgm:spPr/>
      <dgm:t>
        <a:bodyPr/>
        <a:lstStyle/>
        <a:p>
          <a:endParaRPr lang="en-US"/>
        </a:p>
      </dgm:t>
    </dgm:pt>
    <dgm:pt modelId="{5BC63595-35C0-4255-BF72-E1512FA3D3A4}" type="sibTrans" cxnId="{687B45FA-D7C6-49E2-8EAC-11DBF768CA3D}">
      <dgm:prSet/>
      <dgm:spPr/>
      <dgm:t>
        <a:bodyPr/>
        <a:lstStyle/>
        <a:p>
          <a:endParaRPr lang="en-US"/>
        </a:p>
      </dgm:t>
    </dgm:pt>
    <dgm:pt modelId="{07B3D36E-16F3-4C4E-B0EE-342794DCB945}">
      <dgm:prSet phldrT="[Text]"/>
      <dgm:spPr/>
      <dgm:t>
        <a:bodyPr/>
        <a:lstStyle/>
        <a:p>
          <a:r>
            <a:rPr lang="en-US" dirty="0"/>
            <a:t>Enable impersonation</a:t>
          </a:r>
        </a:p>
      </dgm:t>
    </dgm:pt>
    <dgm:pt modelId="{539FBCA4-CBB3-4BE6-B2B6-CE7708F9EF27}" type="parTrans" cxnId="{5802BA84-3D21-4B98-9370-BA2AA943AB54}">
      <dgm:prSet/>
      <dgm:spPr/>
      <dgm:t>
        <a:bodyPr/>
        <a:lstStyle/>
        <a:p>
          <a:endParaRPr lang="en-US"/>
        </a:p>
      </dgm:t>
    </dgm:pt>
    <dgm:pt modelId="{CEC0794F-3A02-4C61-9448-00F61E2F7665}" type="sibTrans" cxnId="{5802BA84-3D21-4B98-9370-BA2AA943AB54}">
      <dgm:prSet/>
      <dgm:spPr/>
      <dgm:t>
        <a:bodyPr/>
        <a:lstStyle/>
        <a:p>
          <a:endParaRPr lang="en-US"/>
        </a:p>
      </dgm:t>
    </dgm:pt>
    <dgm:pt modelId="{61819042-469D-4682-AFA8-C25A3B4C4412}">
      <dgm:prSet phldrT="[Text]"/>
      <dgm:spPr/>
      <dgm:t>
        <a:bodyPr/>
        <a:lstStyle/>
        <a:p>
          <a:r>
            <a:rPr lang="en-US" dirty="0"/>
            <a:t>Expose employee or customer personal data</a:t>
          </a:r>
        </a:p>
      </dgm:t>
    </dgm:pt>
    <dgm:pt modelId="{42236F6E-48D4-4250-8B27-2C62475F8BD7}" type="parTrans" cxnId="{95440390-DD1D-4F5E-AD9F-542F5E2FADDB}">
      <dgm:prSet/>
      <dgm:spPr/>
      <dgm:t>
        <a:bodyPr/>
        <a:lstStyle/>
        <a:p>
          <a:endParaRPr lang="en-US"/>
        </a:p>
      </dgm:t>
    </dgm:pt>
    <dgm:pt modelId="{23AAD9B1-52F0-4A14-80EA-3610CBF2F6CF}" type="sibTrans" cxnId="{95440390-DD1D-4F5E-AD9F-542F5E2FADDB}">
      <dgm:prSet/>
      <dgm:spPr/>
      <dgm:t>
        <a:bodyPr/>
        <a:lstStyle/>
        <a:p>
          <a:endParaRPr lang="en-US"/>
        </a:p>
      </dgm:t>
    </dgm:pt>
    <dgm:pt modelId="{04BAF0AD-2D06-4B59-8F9B-E4385D132355}">
      <dgm:prSet phldrT="[Text]"/>
      <dgm:spPr/>
      <dgm:t>
        <a:bodyPr/>
        <a:lstStyle/>
        <a:p>
          <a:r>
            <a:rPr lang="en-US" dirty="0"/>
            <a:t>Disclose confidential data</a:t>
          </a:r>
        </a:p>
      </dgm:t>
    </dgm:pt>
    <dgm:pt modelId="{8BA4F460-75AA-492E-865E-9C80259397CE}" type="parTrans" cxnId="{358D7E88-5ED9-475D-813E-8DA5AD7FC685}">
      <dgm:prSet/>
      <dgm:spPr/>
      <dgm:t>
        <a:bodyPr/>
        <a:lstStyle/>
        <a:p>
          <a:endParaRPr lang="en-US"/>
        </a:p>
      </dgm:t>
    </dgm:pt>
    <dgm:pt modelId="{FA68FF5E-E93D-498D-B981-720D38F6324D}" type="sibTrans" cxnId="{358D7E88-5ED9-475D-813E-8DA5AD7FC685}">
      <dgm:prSet/>
      <dgm:spPr/>
      <dgm:t>
        <a:bodyPr/>
        <a:lstStyle/>
        <a:p>
          <a:endParaRPr lang="en-US"/>
        </a:p>
      </dgm:t>
    </dgm:pt>
    <dgm:pt modelId="{81C6FF2C-CA35-40BE-9F49-88F37D132388}" type="pres">
      <dgm:prSet presAssocID="{C18AFD94-1214-48C6-B707-382DA8B50EEE}" presName="compositeShape" presStyleCnt="0">
        <dgm:presLayoutVars>
          <dgm:dir/>
          <dgm:resizeHandles/>
        </dgm:presLayoutVars>
      </dgm:prSet>
      <dgm:spPr/>
    </dgm:pt>
    <dgm:pt modelId="{B430FAD5-0E80-4D3D-AA8E-ACD36A6919E1}" type="pres">
      <dgm:prSet presAssocID="{C18AFD94-1214-48C6-B707-382DA8B50EEE}" presName="pyramid" presStyleLbl="node1" presStyleIdx="0" presStyleCnt="1"/>
      <dgm:spPr/>
    </dgm:pt>
    <dgm:pt modelId="{552DA8C8-8026-4D89-9540-284773250388}" type="pres">
      <dgm:prSet presAssocID="{C18AFD94-1214-48C6-B707-382DA8B50EEE}" presName="theList" presStyleCnt="0"/>
      <dgm:spPr/>
    </dgm:pt>
    <dgm:pt modelId="{F17536B9-734B-4716-84BE-363DF0CDA480}" type="pres">
      <dgm:prSet presAssocID="{E44D5D7B-6F0E-45FF-970D-5FE0FC9C774A}" presName="aNode" presStyleLbl="fgAcc1" presStyleIdx="0" presStyleCnt="4">
        <dgm:presLayoutVars>
          <dgm:bulletEnabled val="1"/>
        </dgm:presLayoutVars>
      </dgm:prSet>
      <dgm:spPr/>
    </dgm:pt>
    <dgm:pt modelId="{EDAF24BE-CC85-4A86-816B-EC90EE68DE4F}" type="pres">
      <dgm:prSet presAssocID="{E44D5D7B-6F0E-45FF-970D-5FE0FC9C774A}" presName="aSpace" presStyleCnt="0"/>
      <dgm:spPr/>
    </dgm:pt>
    <dgm:pt modelId="{FBC9BBCC-9EF8-440E-A66E-C77446239C34}" type="pres">
      <dgm:prSet presAssocID="{07B3D36E-16F3-4C4E-B0EE-342794DCB945}" presName="aNode" presStyleLbl="fgAcc1" presStyleIdx="1" presStyleCnt="4">
        <dgm:presLayoutVars>
          <dgm:bulletEnabled val="1"/>
        </dgm:presLayoutVars>
      </dgm:prSet>
      <dgm:spPr/>
    </dgm:pt>
    <dgm:pt modelId="{F9A73772-90E1-4415-9A09-EA8496A4A87A}" type="pres">
      <dgm:prSet presAssocID="{07B3D36E-16F3-4C4E-B0EE-342794DCB945}" presName="aSpace" presStyleCnt="0"/>
      <dgm:spPr/>
    </dgm:pt>
    <dgm:pt modelId="{6BDE7005-68DB-4E09-8AEC-3D8BEC1D9BEF}" type="pres">
      <dgm:prSet presAssocID="{04BAF0AD-2D06-4B59-8F9B-E4385D132355}" presName="aNode" presStyleLbl="fgAcc1" presStyleIdx="2" presStyleCnt="4">
        <dgm:presLayoutVars>
          <dgm:bulletEnabled val="1"/>
        </dgm:presLayoutVars>
      </dgm:prSet>
      <dgm:spPr/>
    </dgm:pt>
    <dgm:pt modelId="{8611737A-097F-4041-AFA6-AF70FB60FA20}" type="pres">
      <dgm:prSet presAssocID="{04BAF0AD-2D06-4B59-8F9B-E4385D132355}" presName="aSpace" presStyleCnt="0"/>
      <dgm:spPr/>
    </dgm:pt>
    <dgm:pt modelId="{E0AAF827-0E6A-45FA-8FDF-E14C67E3C72D}" type="pres">
      <dgm:prSet presAssocID="{61819042-469D-4682-AFA8-C25A3B4C4412}" presName="aNode" presStyleLbl="fgAcc1" presStyleIdx="3" presStyleCnt="4">
        <dgm:presLayoutVars>
          <dgm:bulletEnabled val="1"/>
        </dgm:presLayoutVars>
      </dgm:prSet>
      <dgm:spPr/>
    </dgm:pt>
    <dgm:pt modelId="{68AA0F10-4615-436B-9A7C-83C4EE1AF745}" type="pres">
      <dgm:prSet presAssocID="{61819042-469D-4682-AFA8-C25A3B4C4412}" presName="aSpace" presStyleCnt="0"/>
      <dgm:spPr/>
    </dgm:pt>
  </dgm:ptLst>
  <dgm:cxnLst>
    <dgm:cxn modelId="{A88F4B0B-3A98-46A7-B375-26C2C54573E5}" type="presOf" srcId="{07B3D36E-16F3-4C4E-B0EE-342794DCB945}" destId="{FBC9BBCC-9EF8-440E-A66E-C77446239C34}" srcOrd="0" destOrd="0" presId="urn:microsoft.com/office/officeart/2005/8/layout/pyramid2"/>
    <dgm:cxn modelId="{35B8C724-B42A-4BE0-99C0-68A2F94DE08B}" type="presOf" srcId="{C18AFD94-1214-48C6-B707-382DA8B50EEE}" destId="{81C6FF2C-CA35-40BE-9F49-88F37D132388}" srcOrd="0" destOrd="0" presId="urn:microsoft.com/office/officeart/2005/8/layout/pyramid2"/>
    <dgm:cxn modelId="{C3D45F7E-7EA2-481C-8D19-001890E02519}" type="presOf" srcId="{04BAF0AD-2D06-4B59-8F9B-E4385D132355}" destId="{6BDE7005-68DB-4E09-8AEC-3D8BEC1D9BEF}" srcOrd="0" destOrd="0" presId="urn:microsoft.com/office/officeart/2005/8/layout/pyramid2"/>
    <dgm:cxn modelId="{5802BA84-3D21-4B98-9370-BA2AA943AB54}" srcId="{C18AFD94-1214-48C6-B707-382DA8B50EEE}" destId="{07B3D36E-16F3-4C4E-B0EE-342794DCB945}" srcOrd="1" destOrd="0" parTransId="{539FBCA4-CBB3-4BE6-B2B6-CE7708F9EF27}" sibTransId="{CEC0794F-3A02-4C61-9448-00F61E2F7665}"/>
    <dgm:cxn modelId="{358D7E88-5ED9-475D-813E-8DA5AD7FC685}" srcId="{C18AFD94-1214-48C6-B707-382DA8B50EEE}" destId="{04BAF0AD-2D06-4B59-8F9B-E4385D132355}" srcOrd="2" destOrd="0" parTransId="{8BA4F460-75AA-492E-865E-9C80259397CE}" sibTransId="{FA68FF5E-E93D-498D-B981-720D38F6324D}"/>
    <dgm:cxn modelId="{B4DD3189-7C1D-4B31-AF39-DA8D0C702FDC}" type="presOf" srcId="{61819042-469D-4682-AFA8-C25A3B4C4412}" destId="{E0AAF827-0E6A-45FA-8FDF-E14C67E3C72D}" srcOrd="0" destOrd="0" presId="urn:microsoft.com/office/officeart/2005/8/layout/pyramid2"/>
    <dgm:cxn modelId="{95440390-DD1D-4F5E-AD9F-542F5E2FADDB}" srcId="{C18AFD94-1214-48C6-B707-382DA8B50EEE}" destId="{61819042-469D-4682-AFA8-C25A3B4C4412}" srcOrd="3" destOrd="0" parTransId="{42236F6E-48D4-4250-8B27-2C62475F8BD7}" sibTransId="{23AAD9B1-52F0-4A14-80EA-3610CBF2F6CF}"/>
    <dgm:cxn modelId="{5FF0C0D6-91C4-4680-B2FB-B28C7DB2B8B0}" type="presOf" srcId="{E44D5D7B-6F0E-45FF-970D-5FE0FC9C774A}" destId="{F17536B9-734B-4716-84BE-363DF0CDA480}" srcOrd="0" destOrd="0" presId="urn:microsoft.com/office/officeart/2005/8/layout/pyramid2"/>
    <dgm:cxn modelId="{687B45FA-D7C6-49E2-8EAC-11DBF768CA3D}" srcId="{C18AFD94-1214-48C6-B707-382DA8B50EEE}" destId="{E44D5D7B-6F0E-45FF-970D-5FE0FC9C774A}" srcOrd="0" destOrd="0" parTransId="{4001C3DC-0AAA-4554-9D79-A3389C0A473D}" sibTransId="{5BC63595-35C0-4255-BF72-E1512FA3D3A4}"/>
    <dgm:cxn modelId="{7253CB2C-2601-45EC-A315-12EB6F82FDE4}" type="presParOf" srcId="{81C6FF2C-CA35-40BE-9F49-88F37D132388}" destId="{B430FAD5-0E80-4D3D-AA8E-ACD36A6919E1}" srcOrd="0" destOrd="0" presId="urn:microsoft.com/office/officeart/2005/8/layout/pyramid2"/>
    <dgm:cxn modelId="{FF5AD21A-4F11-4961-AAC0-EB4193562EFA}" type="presParOf" srcId="{81C6FF2C-CA35-40BE-9F49-88F37D132388}" destId="{552DA8C8-8026-4D89-9540-284773250388}" srcOrd="1" destOrd="0" presId="urn:microsoft.com/office/officeart/2005/8/layout/pyramid2"/>
    <dgm:cxn modelId="{BFC2CCE1-6784-4395-8F64-C90D64F223C1}" type="presParOf" srcId="{552DA8C8-8026-4D89-9540-284773250388}" destId="{F17536B9-734B-4716-84BE-363DF0CDA480}" srcOrd="0" destOrd="0" presId="urn:microsoft.com/office/officeart/2005/8/layout/pyramid2"/>
    <dgm:cxn modelId="{1F9BD673-E123-4D99-ABDE-795D600C1F0E}" type="presParOf" srcId="{552DA8C8-8026-4D89-9540-284773250388}" destId="{EDAF24BE-CC85-4A86-816B-EC90EE68DE4F}" srcOrd="1" destOrd="0" presId="urn:microsoft.com/office/officeart/2005/8/layout/pyramid2"/>
    <dgm:cxn modelId="{7AA1F77D-31B9-4250-B567-04E7E1718A67}" type="presParOf" srcId="{552DA8C8-8026-4D89-9540-284773250388}" destId="{FBC9BBCC-9EF8-440E-A66E-C77446239C34}" srcOrd="2" destOrd="0" presId="urn:microsoft.com/office/officeart/2005/8/layout/pyramid2"/>
    <dgm:cxn modelId="{07AAF74C-709E-47C9-BF4D-96E50E2F9A8E}" type="presParOf" srcId="{552DA8C8-8026-4D89-9540-284773250388}" destId="{F9A73772-90E1-4415-9A09-EA8496A4A87A}" srcOrd="3" destOrd="0" presId="urn:microsoft.com/office/officeart/2005/8/layout/pyramid2"/>
    <dgm:cxn modelId="{4532D9C4-55B1-4ABC-92B3-7C7C914F820D}" type="presParOf" srcId="{552DA8C8-8026-4D89-9540-284773250388}" destId="{6BDE7005-68DB-4E09-8AEC-3D8BEC1D9BEF}" srcOrd="4" destOrd="0" presId="urn:microsoft.com/office/officeart/2005/8/layout/pyramid2"/>
    <dgm:cxn modelId="{B9AA1E22-2299-43B6-8D64-C04D12EF3A13}" type="presParOf" srcId="{552DA8C8-8026-4D89-9540-284773250388}" destId="{8611737A-097F-4041-AFA6-AF70FB60FA20}" srcOrd="5" destOrd="0" presId="urn:microsoft.com/office/officeart/2005/8/layout/pyramid2"/>
    <dgm:cxn modelId="{D5313047-4241-4AB5-A032-53E8651E215B}" type="presParOf" srcId="{552DA8C8-8026-4D89-9540-284773250388}" destId="{E0AAF827-0E6A-45FA-8FDF-E14C67E3C72D}" srcOrd="6" destOrd="0" presId="urn:microsoft.com/office/officeart/2005/8/layout/pyramid2"/>
    <dgm:cxn modelId="{3341E97B-D3C2-4704-97D4-896D38D0C07D}" type="presParOf" srcId="{552DA8C8-8026-4D89-9540-284773250388}" destId="{68AA0F10-4615-436B-9A7C-83C4EE1AF745}"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61D91-7CA3-4C00-A504-9F7EFFB8B313}">
      <dsp:nvSpPr>
        <dsp:cNvPr id="0" name=""/>
        <dsp:cNvSpPr/>
      </dsp:nvSpPr>
      <dsp:spPr>
        <a:xfrm rot="10800000">
          <a:off x="2169372" y="3163"/>
          <a:ext cx="6528080" cy="2100324"/>
        </a:xfrm>
        <a:prstGeom prst="homePlat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185"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Illicit Consent Grants</a:t>
          </a:r>
        </a:p>
        <a:p>
          <a:pPr marL="171450" lvl="1" indent="-171450" algn="l" defTabSz="800100">
            <a:lnSpc>
              <a:spcPct val="90000"/>
            </a:lnSpc>
            <a:spcBef>
              <a:spcPct val="0"/>
            </a:spcBef>
            <a:spcAft>
              <a:spcPct val="15000"/>
            </a:spcAft>
            <a:buChar char="•"/>
          </a:pPr>
          <a:r>
            <a:rPr lang="en-US" sz="1800" kern="1200" dirty="0"/>
            <a:t>Attacker registers an app that looks legit</a:t>
          </a:r>
        </a:p>
        <a:p>
          <a:pPr marL="171450" lvl="1" indent="-171450" algn="l" defTabSz="800100">
            <a:lnSpc>
              <a:spcPct val="90000"/>
            </a:lnSpc>
            <a:spcBef>
              <a:spcPct val="0"/>
            </a:spcBef>
            <a:spcAft>
              <a:spcPct val="15000"/>
            </a:spcAft>
            <a:buChar char="•"/>
          </a:pPr>
          <a:r>
            <a:rPr lang="en-US" sz="1800" kern="1200" dirty="0"/>
            <a:t>Induces consent through phishing or code injection</a:t>
          </a:r>
        </a:p>
      </dsp:txBody>
      <dsp:txXfrm rot="10800000">
        <a:off x="2694453" y="3163"/>
        <a:ext cx="6002999" cy="2100324"/>
      </dsp:txXfrm>
    </dsp:sp>
    <dsp:sp modelId="{6A968788-4DE0-436C-A7B7-A9A6E00BA26E}">
      <dsp:nvSpPr>
        <dsp:cNvPr id="0" name=""/>
        <dsp:cNvSpPr/>
      </dsp:nvSpPr>
      <dsp:spPr>
        <a:xfrm>
          <a:off x="1119209" y="3163"/>
          <a:ext cx="2100324" cy="21003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BDA65E-9EAC-4CE3-9EDF-7BC93EFA9D29}">
      <dsp:nvSpPr>
        <dsp:cNvPr id="0" name=""/>
        <dsp:cNvSpPr/>
      </dsp:nvSpPr>
      <dsp:spPr>
        <a:xfrm rot="10800000">
          <a:off x="2169372" y="2730450"/>
          <a:ext cx="6528080" cy="2100324"/>
        </a:xfrm>
        <a:prstGeom prst="homePlat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185"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Solorigate</a:t>
          </a:r>
          <a:endParaRPr lang="en-US" sz="2400" kern="1200" dirty="0"/>
        </a:p>
        <a:p>
          <a:pPr marL="171450" lvl="1" indent="-171450" algn="l" defTabSz="800100">
            <a:lnSpc>
              <a:spcPct val="90000"/>
            </a:lnSpc>
            <a:spcBef>
              <a:spcPct val="0"/>
            </a:spcBef>
            <a:spcAft>
              <a:spcPct val="15000"/>
            </a:spcAft>
            <a:buChar char="•"/>
          </a:pPr>
          <a:r>
            <a:rPr lang="en-US" sz="1800" kern="1200" dirty="0"/>
            <a:t>Attackers added credentials to existing applications</a:t>
          </a:r>
        </a:p>
        <a:p>
          <a:pPr marL="171450" lvl="1" indent="-171450" algn="l" defTabSz="800100">
            <a:lnSpc>
              <a:spcPct val="90000"/>
            </a:lnSpc>
            <a:spcBef>
              <a:spcPct val="0"/>
            </a:spcBef>
            <a:spcAft>
              <a:spcPct val="15000"/>
            </a:spcAft>
            <a:buChar char="•"/>
          </a:pPr>
          <a:r>
            <a:rPr lang="en-US" sz="1800" kern="1200" dirty="0"/>
            <a:t>Attackers added service principals to privileged roles (Tenant Admin)</a:t>
          </a:r>
        </a:p>
        <a:p>
          <a:pPr marL="171450" lvl="1" indent="-171450" algn="l" defTabSz="800100">
            <a:lnSpc>
              <a:spcPct val="90000"/>
            </a:lnSpc>
            <a:spcBef>
              <a:spcPct val="0"/>
            </a:spcBef>
            <a:spcAft>
              <a:spcPct val="15000"/>
            </a:spcAft>
            <a:buChar char="•"/>
          </a:pPr>
          <a:r>
            <a:rPr lang="en-US" sz="1800" kern="1200" dirty="0"/>
            <a:t>Attackers used access to query Mail APIs</a:t>
          </a:r>
        </a:p>
      </dsp:txBody>
      <dsp:txXfrm rot="10800000">
        <a:off x="2694453" y="2730450"/>
        <a:ext cx="6002999" cy="2100324"/>
      </dsp:txXfrm>
    </dsp:sp>
    <dsp:sp modelId="{96EA4980-75A6-4A1B-BDDF-D3748150F381}">
      <dsp:nvSpPr>
        <dsp:cNvPr id="0" name=""/>
        <dsp:cNvSpPr/>
      </dsp:nvSpPr>
      <dsp:spPr>
        <a:xfrm>
          <a:off x="1119209" y="2730450"/>
          <a:ext cx="2100324" cy="210032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423E9-EB3D-437B-A490-7F3F33646D0C}">
      <dsp:nvSpPr>
        <dsp:cNvPr id="0" name=""/>
        <dsp:cNvSpPr/>
      </dsp:nvSpPr>
      <dsp:spPr>
        <a:xfrm>
          <a:off x="3443" y="203951"/>
          <a:ext cx="3357302" cy="662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err="1"/>
            <a:t>Mail.Read</a:t>
          </a:r>
          <a:endParaRPr lang="en-US" sz="2300" kern="1200" dirty="0"/>
        </a:p>
      </dsp:txBody>
      <dsp:txXfrm>
        <a:off x="3443" y="203951"/>
        <a:ext cx="3357302" cy="662400"/>
      </dsp:txXfrm>
    </dsp:sp>
    <dsp:sp modelId="{2A0E5ACF-673C-42F0-9C62-52D0F9D2AFDB}">
      <dsp:nvSpPr>
        <dsp:cNvPr id="0" name=""/>
        <dsp:cNvSpPr/>
      </dsp:nvSpPr>
      <dsp:spPr>
        <a:xfrm>
          <a:off x="3443" y="866477"/>
          <a:ext cx="3357302" cy="252539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Read user’s mail</a:t>
          </a:r>
        </a:p>
        <a:p>
          <a:pPr marL="228600" lvl="1" indent="-228600" algn="l" defTabSz="1022350">
            <a:lnSpc>
              <a:spcPct val="90000"/>
            </a:lnSpc>
            <a:spcBef>
              <a:spcPct val="0"/>
            </a:spcBef>
            <a:spcAft>
              <a:spcPct val="15000"/>
            </a:spcAft>
            <a:buChar char="•"/>
          </a:pPr>
          <a:r>
            <a:rPr lang="en-US" sz="2300" kern="1200"/>
            <a:t>Only in the signed-in user’s mailbox</a:t>
          </a:r>
        </a:p>
        <a:p>
          <a:pPr marL="228600" lvl="1" indent="-228600" algn="l" defTabSz="1022350">
            <a:lnSpc>
              <a:spcPct val="90000"/>
            </a:lnSpc>
            <a:spcBef>
              <a:spcPct val="0"/>
            </a:spcBef>
            <a:spcAft>
              <a:spcPct val="15000"/>
            </a:spcAft>
            <a:buChar char="•"/>
          </a:pPr>
          <a:r>
            <a:rPr lang="en-US" sz="2300" kern="1200"/>
            <a:t>Can’t send mail or read shared mailboxes</a:t>
          </a:r>
        </a:p>
      </dsp:txBody>
      <dsp:txXfrm>
        <a:off x="3443" y="866477"/>
        <a:ext cx="3357302" cy="2525399"/>
      </dsp:txXfrm>
    </dsp:sp>
    <dsp:sp modelId="{78BFD4CA-EB1F-4859-8BA6-64B8B97C7CDD}">
      <dsp:nvSpPr>
        <dsp:cNvPr id="0" name=""/>
        <dsp:cNvSpPr/>
      </dsp:nvSpPr>
      <dsp:spPr>
        <a:xfrm>
          <a:off x="3830767" y="204077"/>
          <a:ext cx="3357302" cy="662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err="1"/>
            <a:t>Mail.Send.Shared</a:t>
          </a:r>
          <a:endParaRPr lang="en-US" sz="2300" kern="1200"/>
        </a:p>
      </dsp:txBody>
      <dsp:txXfrm>
        <a:off x="3830767" y="204077"/>
        <a:ext cx="3357302" cy="662400"/>
      </dsp:txXfrm>
    </dsp:sp>
    <dsp:sp modelId="{9D17328C-2ECF-438C-B867-B4AAAB5F325E}">
      <dsp:nvSpPr>
        <dsp:cNvPr id="0" name=""/>
        <dsp:cNvSpPr/>
      </dsp:nvSpPr>
      <dsp:spPr>
        <a:xfrm>
          <a:off x="3830767" y="866477"/>
          <a:ext cx="3357302" cy="252539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Send mail as the signed-in user</a:t>
          </a:r>
        </a:p>
        <a:p>
          <a:pPr marL="228600" lvl="1" indent="-228600" algn="l" defTabSz="1022350">
            <a:lnSpc>
              <a:spcPct val="90000"/>
            </a:lnSpc>
            <a:spcBef>
              <a:spcPct val="0"/>
            </a:spcBef>
            <a:spcAft>
              <a:spcPct val="15000"/>
            </a:spcAft>
            <a:buChar char="•"/>
          </a:pPr>
          <a:r>
            <a:rPr lang="en-US" sz="2300" kern="1200"/>
            <a:t>Send mail as a shared mailbox the user has permissions to</a:t>
          </a:r>
        </a:p>
        <a:p>
          <a:pPr marL="228600" lvl="1" indent="-228600" algn="l" defTabSz="1022350">
            <a:lnSpc>
              <a:spcPct val="90000"/>
            </a:lnSpc>
            <a:spcBef>
              <a:spcPct val="0"/>
            </a:spcBef>
            <a:spcAft>
              <a:spcPct val="15000"/>
            </a:spcAft>
            <a:buChar char="•"/>
          </a:pPr>
          <a:r>
            <a:rPr lang="en-US" sz="2300" kern="1200"/>
            <a:t>Can’t read mail</a:t>
          </a:r>
        </a:p>
      </dsp:txBody>
      <dsp:txXfrm>
        <a:off x="3830767" y="866477"/>
        <a:ext cx="3357302" cy="2525399"/>
      </dsp:txXfrm>
    </dsp:sp>
    <dsp:sp modelId="{46232DAB-F814-4752-B828-77219CB4655D}">
      <dsp:nvSpPr>
        <dsp:cNvPr id="0" name=""/>
        <dsp:cNvSpPr/>
      </dsp:nvSpPr>
      <dsp:spPr>
        <a:xfrm>
          <a:off x="7658092" y="204077"/>
          <a:ext cx="3357302" cy="662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err="1"/>
            <a:t>Files.ReadWrite.All</a:t>
          </a:r>
          <a:endParaRPr lang="en-US" sz="2300" kern="1200"/>
        </a:p>
      </dsp:txBody>
      <dsp:txXfrm>
        <a:off x="7658092" y="204077"/>
        <a:ext cx="3357302" cy="662400"/>
      </dsp:txXfrm>
    </dsp:sp>
    <dsp:sp modelId="{657DD09F-D13E-4C1D-916D-F5DAE5607E5E}">
      <dsp:nvSpPr>
        <dsp:cNvPr id="0" name=""/>
        <dsp:cNvSpPr/>
      </dsp:nvSpPr>
      <dsp:spPr>
        <a:xfrm>
          <a:off x="7658092" y="866477"/>
          <a:ext cx="3357302" cy="252539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Read or write any OneDrive or SharePoint file the user can access</a:t>
          </a:r>
        </a:p>
        <a:p>
          <a:pPr marL="228600" lvl="1" indent="-228600" algn="l" defTabSz="1022350">
            <a:lnSpc>
              <a:spcPct val="90000"/>
            </a:lnSpc>
            <a:spcBef>
              <a:spcPct val="0"/>
            </a:spcBef>
            <a:spcAft>
              <a:spcPct val="15000"/>
            </a:spcAft>
            <a:buChar char="•"/>
          </a:pPr>
          <a:r>
            <a:rPr lang="en-US" sz="2300" kern="1200"/>
            <a:t>Only access to files the user can access</a:t>
          </a:r>
        </a:p>
      </dsp:txBody>
      <dsp:txXfrm>
        <a:off x="7658092" y="866477"/>
        <a:ext cx="3357302" cy="252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423E9-EB3D-437B-A490-7F3F33646D0C}">
      <dsp:nvSpPr>
        <dsp:cNvPr id="0" name=""/>
        <dsp:cNvSpPr/>
      </dsp:nvSpPr>
      <dsp:spPr>
        <a:xfrm>
          <a:off x="3443" y="530102"/>
          <a:ext cx="3357302" cy="806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err="1"/>
            <a:t>Mail.Read</a:t>
          </a:r>
          <a:endParaRPr lang="en-US" sz="2800" kern="1200"/>
        </a:p>
      </dsp:txBody>
      <dsp:txXfrm>
        <a:off x="3443" y="530102"/>
        <a:ext cx="3357302" cy="806400"/>
      </dsp:txXfrm>
    </dsp:sp>
    <dsp:sp modelId="{2A0E5ACF-673C-42F0-9C62-52D0F9D2AFDB}">
      <dsp:nvSpPr>
        <dsp:cNvPr id="0" name=""/>
        <dsp:cNvSpPr/>
      </dsp:nvSpPr>
      <dsp:spPr>
        <a:xfrm>
          <a:off x="3443" y="1336502"/>
          <a:ext cx="3357302" cy="172934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Read mail in </a:t>
          </a:r>
          <a:r>
            <a:rPr lang="en-US" sz="2800" i="1" kern="1200"/>
            <a:t>any</a:t>
          </a:r>
          <a:r>
            <a:rPr lang="en-US" sz="2800" i="0" kern="1200"/>
            <a:t> mailbox</a:t>
          </a:r>
          <a:endParaRPr lang="en-US" sz="2800" kern="1200"/>
        </a:p>
        <a:p>
          <a:pPr marL="285750" lvl="1" indent="-285750" algn="l" defTabSz="1244600">
            <a:lnSpc>
              <a:spcPct val="90000"/>
            </a:lnSpc>
            <a:spcBef>
              <a:spcPct val="0"/>
            </a:spcBef>
            <a:spcAft>
              <a:spcPct val="15000"/>
            </a:spcAft>
            <a:buChar char="•"/>
          </a:pPr>
          <a:r>
            <a:rPr lang="en-US" sz="2800" kern="1200"/>
            <a:t>Can’t send mail</a:t>
          </a:r>
        </a:p>
      </dsp:txBody>
      <dsp:txXfrm>
        <a:off x="3443" y="1336502"/>
        <a:ext cx="3357302" cy="1729349"/>
      </dsp:txXfrm>
    </dsp:sp>
    <dsp:sp modelId="{78BFD4CA-EB1F-4859-8BA6-64B8B97C7CDD}">
      <dsp:nvSpPr>
        <dsp:cNvPr id="0" name=""/>
        <dsp:cNvSpPr/>
      </dsp:nvSpPr>
      <dsp:spPr>
        <a:xfrm>
          <a:off x="3830767" y="530102"/>
          <a:ext cx="3357302" cy="806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err="1"/>
            <a:t>Mail.Send</a:t>
          </a:r>
          <a:endParaRPr lang="en-US" sz="2800" kern="1200"/>
        </a:p>
      </dsp:txBody>
      <dsp:txXfrm>
        <a:off x="3830767" y="530102"/>
        <a:ext cx="3357302" cy="806400"/>
      </dsp:txXfrm>
    </dsp:sp>
    <dsp:sp modelId="{9D17328C-2ECF-438C-B867-B4AAAB5F325E}">
      <dsp:nvSpPr>
        <dsp:cNvPr id="0" name=""/>
        <dsp:cNvSpPr/>
      </dsp:nvSpPr>
      <dsp:spPr>
        <a:xfrm>
          <a:off x="3830767" y="1336502"/>
          <a:ext cx="3357302" cy="172934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Send mail as </a:t>
          </a:r>
          <a:r>
            <a:rPr lang="en-US" sz="2800" i="1" kern="1200"/>
            <a:t>any</a:t>
          </a:r>
          <a:r>
            <a:rPr lang="en-US" sz="2800" i="0" kern="1200"/>
            <a:t> mailbox</a:t>
          </a:r>
          <a:endParaRPr lang="en-US" sz="2800" kern="1200"/>
        </a:p>
        <a:p>
          <a:pPr marL="285750" lvl="1" indent="-285750" algn="l" defTabSz="1244600">
            <a:lnSpc>
              <a:spcPct val="90000"/>
            </a:lnSpc>
            <a:spcBef>
              <a:spcPct val="0"/>
            </a:spcBef>
            <a:spcAft>
              <a:spcPct val="15000"/>
            </a:spcAft>
            <a:buChar char="•"/>
          </a:pPr>
          <a:r>
            <a:rPr lang="en-US" sz="2800" kern="1200"/>
            <a:t>Can’t read mail</a:t>
          </a:r>
        </a:p>
      </dsp:txBody>
      <dsp:txXfrm>
        <a:off x="3830767" y="1336502"/>
        <a:ext cx="3357302" cy="1729349"/>
      </dsp:txXfrm>
    </dsp:sp>
    <dsp:sp modelId="{46232DAB-F814-4752-B828-77219CB4655D}">
      <dsp:nvSpPr>
        <dsp:cNvPr id="0" name=""/>
        <dsp:cNvSpPr/>
      </dsp:nvSpPr>
      <dsp:spPr>
        <a:xfrm>
          <a:off x="7658092" y="530102"/>
          <a:ext cx="3357302" cy="80640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err="1"/>
            <a:t>Files.ReadWrite.All</a:t>
          </a:r>
          <a:endParaRPr lang="en-US" sz="2800" kern="1200"/>
        </a:p>
      </dsp:txBody>
      <dsp:txXfrm>
        <a:off x="7658092" y="530102"/>
        <a:ext cx="3357302" cy="806400"/>
      </dsp:txXfrm>
    </dsp:sp>
    <dsp:sp modelId="{657DD09F-D13E-4C1D-916D-F5DAE5607E5E}">
      <dsp:nvSpPr>
        <dsp:cNvPr id="0" name=""/>
        <dsp:cNvSpPr/>
      </dsp:nvSpPr>
      <dsp:spPr>
        <a:xfrm>
          <a:off x="7658092" y="1336502"/>
          <a:ext cx="3357302" cy="1729349"/>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Read or write any OneDrive or SharePoint file</a:t>
          </a:r>
        </a:p>
      </dsp:txBody>
      <dsp:txXfrm>
        <a:off x="7658092" y="1336502"/>
        <a:ext cx="3357302" cy="1729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0FAD5-0E80-4D3D-AA8E-ACD36A6919E1}">
      <dsp:nvSpPr>
        <dsp:cNvPr id="0" name=""/>
        <dsp:cNvSpPr/>
      </dsp:nvSpPr>
      <dsp:spPr>
        <a:xfrm>
          <a:off x="948266" y="0"/>
          <a:ext cx="5418667" cy="5418667"/>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536B9-734B-4716-84BE-363DF0CDA480}">
      <dsp:nvSpPr>
        <dsp:cNvPr id="0" name=""/>
        <dsp:cNvSpPr/>
      </dsp:nvSpPr>
      <dsp:spPr>
        <a:xfrm>
          <a:off x="3657599" y="542395"/>
          <a:ext cx="3522133" cy="963083"/>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Compromise the tenant</a:t>
          </a:r>
        </a:p>
      </dsp:txBody>
      <dsp:txXfrm>
        <a:off x="3704613" y="589409"/>
        <a:ext cx="3428105" cy="869055"/>
      </dsp:txXfrm>
    </dsp:sp>
    <dsp:sp modelId="{FBC9BBCC-9EF8-440E-A66E-C77446239C34}">
      <dsp:nvSpPr>
        <dsp:cNvPr id="0" name=""/>
        <dsp:cNvSpPr/>
      </dsp:nvSpPr>
      <dsp:spPr>
        <a:xfrm>
          <a:off x="3657599" y="1625864"/>
          <a:ext cx="3522133" cy="963083"/>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Enable impersonation</a:t>
          </a:r>
        </a:p>
      </dsp:txBody>
      <dsp:txXfrm>
        <a:off x="3704613" y="1672878"/>
        <a:ext cx="3428105" cy="869055"/>
      </dsp:txXfrm>
    </dsp:sp>
    <dsp:sp modelId="{6BDE7005-68DB-4E09-8AEC-3D8BEC1D9BEF}">
      <dsp:nvSpPr>
        <dsp:cNvPr id="0" name=""/>
        <dsp:cNvSpPr/>
      </dsp:nvSpPr>
      <dsp:spPr>
        <a:xfrm>
          <a:off x="3657599" y="2709333"/>
          <a:ext cx="3522133" cy="963083"/>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Disclose confidential data</a:t>
          </a:r>
        </a:p>
      </dsp:txBody>
      <dsp:txXfrm>
        <a:off x="3704613" y="2756347"/>
        <a:ext cx="3428105" cy="869055"/>
      </dsp:txXfrm>
    </dsp:sp>
    <dsp:sp modelId="{E0AAF827-0E6A-45FA-8FDF-E14C67E3C72D}">
      <dsp:nvSpPr>
        <dsp:cNvPr id="0" name=""/>
        <dsp:cNvSpPr/>
      </dsp:nvSpPr>
      <dsp:spPr>
        <a:xfrm>
          <a:off x="3657599" y="3792802"/>
          <a:ext cx="3522133" cy="963083"/>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Expose employee or customer personal data</a:t>
          </a:r>
        </a:p>
      </dsp:txBody>
      <dsp:txXfrm>
        <a:off x="3704613" y="3839816"/>
        <a:ext cx="3428105" cy="86905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8/26/2022 9:45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8/26/2022 9:42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chcommunity.microsoft.com/t5/azure-active-directory-identity/understanding-quot-solorigate-quot-s-identity-iocs-for-identity/ba-p/200761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02132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8/27/2022 1:39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8669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8/27/2022 1:42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77405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8/26/2022 9:47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0481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8/26/2022 9:45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4845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application authentication methods API: https://docs.microsoft.com/en-us/graph/api/resources/applicationauthenticationmethodpolicy?view=graph-rest-beta</a:t>
            </a:r>
          </a:p>
        </p:txBody>
      </p:sp>
      <p:sp>
        <p:nvSpPr>
          <p:cNvPr id="4" name="Slide Number Placeholder 3"/>
          <p:cNvSpPr>
            <a:spLocks noGrp="1"/>
          </p:cNvSpPr>
          <p:nvPr>
            <p:ph type="sldNum" sz="quarter" idx="5"/>
          </p:nvPr>
        </p:nvSpPr>
        <p:spPr/>
        <p:txBody>
          <a:bodyPr/>
          <a:lstStyle/>
          <a:p>
            <a:fld id="{D786E536-33E5-4A10-B27E-E3DAD6EFDE37}" type="slidenum">
              <a:rPr lang="en-US" smtClean="0"/>
              <a:t>18</a:t>
            </a:fld>
            <a:endParaRPr lang="en-US"/>
          </a:p>
        </p:txBody>
      </p:sp>
    </p:spTree>
    <p:extLst>
      <p:ext uri="{BB962C8B-B14F-4D97-AF65-F5344CB8AC3E}">
        <p14:creationId xmlns:p14="http://schemas.microsoft.com/office/powerpoint/2010/main" val="3070206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6E536-33E5-4A10-B27E-E3DAD6EFDE37}" type="slidenum">
              <a:rPr lang="en-US" smtClean="0"/>
              <a:t>19</a:t>
            </a:fld>
            <a:endParaRPr lang="en-US"/>
          </a:p>
        </p:txBody>
      </p:sp>
    </p:spTree>
    <p:extLst>
      <p:ext uri="{BB962C8B-B14F-4D97-AF65-F5344CB8AC3E}">
        <p14:creationId xmlns:p14="http://schemas.microsoft.com/office/powerpoint/2010/main" val="3998540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https://docs.microsoft.com/en-us/azure/active-directory/develop/app-resilience-continuous-access-evaluation?tabs=dotnet</a:t>
            </a:r>
          </a:p>
        </p:txBody>
      </p:sp>
      <p:sp>
        <p:nvSpPr>
          <p:cNvPr id="4" name="Slide Number Placeholder 3"/>
          <p:cNvSpPr>
            <a:spLocks noGrp="1"/>
          </p:cNvSpPr>
          <p:nvPr>
            <p:ph type="sldNum" sz="quarter" idx="5"/>
          </p:nvPr>
        </p:nvSpPr>
        <p:spPr/>
        <p:txBody>
          <a:bodyPr/>
          <a:lstStyle/>
          <a:p>
            <a:fld id="{D786E536-33E5-4A10-B27E-E3DAD6EFDE37}" type="slidenum">
              <a:rPr lang="en-US" smtClean="0"/>
              <a:t>20</a:t>
            </a:fld>
            <a:endParaRPr lang="en-US"/>
          </a:p>
        </p:txBody>
      </p:sp>
    </p:spTree>
    <p:extLst>
      <p:ext uri="{BB962C8B-B14F-4D97-AF65-F5344CB8AC3E}">
        <p14:creationId xmlns:p14="http://schemas.microsoft.com/office/powerpoint/2010/main" val="694968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https://docs.microsoft.com/en-us/azure/active-directory/manage-apps/manage-app-consent-policies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8/27/2022 4:26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70404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8/26/2022 9:42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8/26/2022 9:42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32124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https://docs.microsoft.com/en-us/microsoft-365/security/office-365-security/detect-and-remediate-illicit-consent-grants?view=o365-worldwide</a:t>
            </a:r>
          </a:p>
          <a:p>
            <a:r>
              <a:rPr lang="en-US" dirty="0">
                <a:hlinkClick r:id="rId3"/>
              </a:rPr>
              <a:t>https://techcommunity.microsoft.com/t5/azure-active-directory-identity/understanding-quot-solorigate-quot-s-identity-iocs-for-identity/ba-p/2007610</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8/28/2022 12:00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142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https://docs.microsoft.com/en-us/azure/active-directory/develop/workload-identities-overview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1774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8/26/2022 9:42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9219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4032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8/26/2022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7408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8/27/2022 1:43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18329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9BF00B"/>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9BF00B"/>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9BF00B"/>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705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10" r:id="rId2"/>
    <p:sldLayoutId id="2147484710" r:id="rId3"/>
    <p:sldLayoutId id="2147484240" r:id="rId4"/>
    <p:sldLayoutId id="2147484910" r:id="rId5"/>
    <p:sldLayoutId id="2147484911" r:id="rId6"/>
    <p:sldLayoutId id="2147485050" r:id="rId7"/>
    <p:sldLayoutId id="2147485165" r:id="rId8"/>
    <p:sldLayoutId id="2147484941" r:id="rId9"/>
    <p:sldLayoutId id="2147484942" r:id="rId10"/>
    <p:sldLayoutId id="2147485162" r:id="rId11"/>
    <p:sldLayoutId id="2147484639" r:id="rId12"/>
    <p:sldLayoutId id="2147484943" r:id="rId13"/>
    <p:sldLayoutId id="2147484603" r:id="rId14"/>
    <p:sldLayoutId id="2147484944" r:id="rId15"/>
    <p:sldLayoutId id="2147484945" r:id="rId16"/>
    <p:sldLayoutId id="2147485137" r:id="rId17"/>
    <p:sldLayoutId id="2147485138" r:id="rId18"/>
    <p:sldLayoutId id="2147485139" r:id="rId19"/>
    <p:sldLayoutId id="2147485140" r:id="rId20"/>
    <p:sldLayoutId id="2147485141" r:id="rId21"/>
    <p:sldLayoutId id="2147485142" r:id="rId22"/>
    <p:sldLayoutId id="2147484249" r:id="rId23"/>
    <p:sldLayoutId id="2147484640" r:id="rId24"/>
    <p:sldLayoutId id="2147484584" r:id="rId25"/>
    <p:sldLayoutId id="2147484583" r:id="rId26"/>
    <p:sldLayoutId id="2147484671" r:id="rId27"/>
    <p:sldLayoutId id="2147484673" r:id="rId28"/>
    <p:sldLayoutId id="2147484299" r:id="rId29"/>
    <p:sldLayoutId id="2147484263" r:id="rId30"/>
    <p:sldLayoutId id="2147485196"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graph/api/resources/applicationauthenticationmethodpolicy?view=graph-rest-beta"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docs.microsoft.com/en-us/azure/active-directory/develop/app-resilience-continuous-access-evaluation?tabs=dotnet" TargetMode="External"/><Relationship Id="rId7" Type="http://schemas.openxmlformats.org/officeDocument/2006/relationships/image" Target="../media/image22.sv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21.png"/><Relationship Id="rId5" Type="http://schemas.openxmlformats.org/officeDocument/2006/relationships/image" Target="../media/image14.svg"/><Relationship Id="rId4" Type="http://schemas.openxmlformats.org/officeDocument/2006/relationships/image" Target="../media/image13.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ctive-directory/manage-apps/manage-app-consent-policie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en-us/microsoft-365/security/office-365-security/detect-and-remediate-illicit-consent-grants?view=o365-worldwide"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techcommunity.microsoft.com/t5/azure-active-directory-identity/understanding-quot-solorigate-quot-s-identity-iocs-for-identity/ba-p/200761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Protecting Application and Service Principal Permissions in Azure AD</a:t>
            </a:r>
          </a:p>
        </p:txBody>
      </p:sp>
      <p:sp>
        <p:nvSpPr>
          <p:cNvPr id="5" name="Text Placeholder 4"/>
          <p:cNvSpPr>
            <a:spLocks noGrp="1"/>
          </p:cNvSpPr>
          <p:nvPr>
            <p:ph type="body" sz="quarter" idx="12"/>
          </p:nvPr>
        </p:nvSpPr>
        <p:spPr>
          <a:xfrm>
            <a:off x="584200" y="3962400"/>
            <a:ext cx="9144000" cy="338554"/>
          </a:xfrm>
        </p:spPr>
        <p:txBody>
          <a:bodyPr/>
          <a:lstStyle/>
          <a:p>
            <a:r>
              <a:rPr lang="en-US" dirty="0"/>
              <a:t>Eric Hall</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Permissions</a:t>
            </a:r>
          </a:p>
        </p:txBody>
      </p:sp>
      <p:sp>
        <p:nvSpPr>
          <p:cNvPr id="6" name="Text Placeholder 5"/>
          <p:cNvSpPr>
            <a:spLocks noGrp="1"/>
          </p:cNvSpPr>
          <p:nvPr>
            <p:ph type="body" sz="quarter" idx="10"/>
          </p:nvPr>
        </p:nvSpPr>
        <p:spPr>
          <a:xfrm>
            <a:off x="586390" y="1434370"/>
            <a:ext cx="5245067" cy="4542782"/>
          </a:xfrm>
        </p:spPr>
        <p:txBody>
          <a:bodyPr/>
          <a:lstStyle/>
          <a:p>
            <a:r>
              <a:rPr lang="en-US" dirty="0"/>
              <a:t>Applications consume permissions to gain resource access</a:t>
            </a:r>
          </a:p>
          <a:p>
            <a:pPr lvl="1"/>
            <a:r>
              <a:rPr lang="en-US" dirty="0"/>
              <a:t>Delegated permissions function on behalf of a user</a:t>
            </a:r>
          </a:p>
          <a:p>
            <a:pPr lvl="1"/>
            <a:r>
              <a:rPr lang="en-US" dirty="0"/>
              <a:t>Application permissions function without a user</a:t>
            </a:r>
          </a:p>
          <a:p>
            <a:r>
              <a:rPr lang="en-US" dirty="0"/>
              <a:t>We’re focusing on Microsoft Graph (first-party) permissions today </a:t>
            </a:r>
          </a:p>
          <a:p>
            <a:endParaRPr lang="en-US" dirty="0"/>
          </a:p>
        </p:txBody>
      </p:sp>
      <p:pic>
        <p:nvPicPr>
          <p:cNvPr id="5" name="Picture 4">
            <a:extLst>
              <a:ext uri="{FF2B5EF4-FFF2-40B4-BE49-F238E27FC236}">
                <a16:creationId xmlns:a16="http://schemas.microsoft.com/office/drawing/2014/main" id="{E7017393-54B9-9D8D-A67E-61012599D3D0}"/>
              </a:ext>
            </a:extLst>
          </p:cNvPr>
          <p:cNvPicPr>
            <a:picLocks noChangeAspect="1"/>
          </p:cNvPicPr>
          <p:nvPr/>
        </p:nvPicPr>
        <p:blipFill>
          <a:blip r:embed="rId3"/>
          <a:stretch>
            <a:fillRect/>
          </a:stretch>
        </p:blipFill>
        <p:spPr>
          <a:xfrm>
            <a:off x="6906883" y="401129"/>
            <a:ext cx="4318453" cy="5756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99077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Consent</a:t>
            </a:r>
          </a:p>
        </p:txBody>
      </p:sp>
      <p:sp>
        <p:nvSpPr>
          <p:cNvPr id="6" name="Text Placeholder 5"/>
          <p:cNvSpPr>
            <a:spLocks noGrp="1"/>
          </p:cNvSpPr>
          <p:nvPr>
            <p:ph type="body" sz="quarter" idx="10"/>
          </p:nvPr>
        </p:nvSpPr>
        <p:spPr>
          <a:xfrm>
            <a:off x="586390" y="1434370"/>
            <a:ext cx="5509610" cy="4673132"/>
          </a:xfrm>
        </p:spPr>
        <p:txBody>
          <a:bodyPr/>
          <a:lstStyle/>
          <a:p>
            <a:r>
              <a:rPr lang="en-US" dirty="0"/>
              <a:t>Applications must receive approval to use permissions</a:t>
            </a:r>
          </a:p>
          <a:p>
            <a:r>
              <a:rPr lang="en-US" dirty="0"/>
              <a:t>User consent </a:t>
            </a:r>
          </a:p>
          <a:p>
            <a:pPr lvl="1"/>
            <a:r>
              <a:rPr lang="en-US" dirty="0"/>
              <a:t>Allowed by default for low-risk delegated permissions</a:t>
            </a:r>
          </a:p>
          <a:p>
            <a:pPr lvl="1"/>
            <a:r>
              <a:rPr lang="en-US" dirty="0"/>
              <a:t>Recommend </a:t>
            </a:r>
            <a:r>
              <a:rPr lang="en-US" b="1" dirty="0"/>
              <a:t>disabling</a:t>
            </a:r>
            <a:r>
              <a:rPr lang="en-US" dirty="0"/>
              <a:t> user consent</a:t>
            </a:r>
          </a:p>
          <a:p>
            <a:r>
              <a:rPr lang="en-US" dirty="0"/>
              <a:t>Admin consent </a:t>
            </a:r>
          </a:p>
          <a:p>
            <a:pPr lvl="1"/>
            <a:r>
              <a:rPr lang="en-US" dirty="0"/>
              <a:t>Required for higher-risk delegated permissions (on behalf of users)</a:t>
            </a:r>
          </a:p>
          <a:p>
            <a:pPr lvl="1"/>
            <a:r>
              <a:rPr lang="en-US" dirty="0"/>
              <a:t>Required for all application permissions</a:t>
            </a:r>
          </a:p>
          <a:p>
            <a:pPr lvl="1"/>
            <a:r>
              <a:rPr lang="en-US" dirty="0"/>
              <a:t>Applies tenant-wide</a:t>
            </a:r>
          </a:p>
        </p:txBody>
      </p:sp>
      <p:pic>
        <p:nvPicPr>
          <p:cNvPr id="1026" name="Picture 2" descr="Consent prompt for scenario 1a">
            <a:extLst>
              <a:ext uri="{FF2B5EF4-FFF2-40B4-BE49-F238E27FC236}">
                <a16:creationId xmlns:a16="http://schemas.microsoft.com/office/drawing/2014/main" id="{9D6C9C77-9CC8-C379-06A2-8468C306D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090" y="1283948"/>
            <a:ext cx="3703153" cy="4942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53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dirty="0"/>
              <a:t>Delegated permissions</a:t>
            </a:r>
          </a:p>
        </p:txBody>
      </p:sp>
      <p:sp>
        <p:nvSpPr>
          <p:cNvPr id="3" name="Text Placeholder 5">
            <a:extLst>
              <a:ext uri="{FF2B5EF4-FFF2-40B4-BE49-F238E27FC236}">
                <a16:creationId xmlns:a16="http://schemas.microsoft.com/office/drawing/2014/main" id="{15AEB933-B72E-8094-7383-98DEE3EB14A9}"/>
              </a:ext>
            </a:extLst>
          </p:cNvPr>
          <p:cNvSpPr txBox="1">
            <a:spLocks/>
          </p:cNvSpPr>
          <p:nvPr/>
        </p:nvSpPr>
        <p:spPr>
          <a:xfrm>
            <a:off x="586390" y="1434370"/>
            <a:ext cx="11018520" cy="179190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Allow an app to act on behalf of a user</a:t>
            </a:r>
          </a:p>
          <a:p>
            <a:pPr marL="0" indent="0">
              <a:buNone/>
            </a:pPr>
            <a:r>
              <a:rPr lang="en-US" dirty="0"/>
              <a:t>Constrained access</a:t>
            </a:r>
          </a:p>
          <a:p>
            <a:pPr marL="228600" lvl="1" indent="0">
              <a:buNone/>
            </a:pPr>
            <a:r>
              <a:rPr lang="en-US" dirty="0"/>
              <a:t>Scope of the permission</a:t>
            </a:r>
          </a:p>
          <a:p>
            <a:pPr marL="228600" lvl="1" indent="0">
              <a:buNone/>
            </a:pPr>
            <a:r>
              <a:rPr lang="en-US" dirty="0"/>
              <a:t>User’s access</a:t>
            </a:r>
          </a:p>
        </p:txBody>
      </p:sp>
      <p:graphicFrame>
        <p:nvGraphicFramePr>
          <p:cNvPr id="18" name="Diagram 17">
            <a:extLst>
              <a:ext uri="{FF2B5EF4-FFF2-40B4-BE49-F238E27FC236}">
                <a16:creationId xmlns:a16="http://schemas.microsoft.com/office/drawing/2014/main" id="{92A61154-8C8B-37A0-2F82-D0E70C9F97DC}"/>
              </a:ext>
            </a:extLst>
          </p:cNvPr>
          <p:cNvGraphicFramePr/>
          <p:nvPr>
            <p:extLst>
              <p:ext uri="{D42A27DB-BD31-4B8C-83A1-F6EECF244321}">
                <p14:modId xmlns:p14="http://schemas.microsoft.com/office/powerpoint/2010/main" val="879593836"/>
              </p:ext>
            </p:extLst>
          </p:nvPr>
        </p:nvGraphicFramePr>
        <p:xfrm>
          <a:off x="586390" y="3162935"/>
          <a:ext cx="11018838" cy="3595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686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dirty="0"/>
              <a:t>Application permissions</a:t>
            </a:r>
          </a:p>
        </p:txBody>
      </p:sp>
      <p:sp>
        <p:nvSpPr>
          <p:cNvPr id="3" name="Text Placeholder 5">
            <a:extLst>
              <a:ext uri="{FF2B5EF4-FFF2-40B4-BE49-F238E27FC236}">
                <a16:creationId xmlns:a16="http://schemas.microsoft.com/office/drawing/2014/main" id="{15AEB933-B72E-8094-7383-98DEE3EB14A9}"/>
              </a:ext>
            </a:extLst>
          </p:cNvPr>
          <p:cNvSpPr txBox="1">
            <a:spLocks/>
          </p:cNvSpPr>
          <p:nvPr/>
        </p:nvSpPr>
        <p:spPr>
          <a:xfrm>
            <a:off x="586740" y="1129506"/>
            <a:ext cx="11018520" cy="294234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Allow an app to act without a user present</a:t>
            </a:r>
          </a:p>
          <a:p>
            <a:pPr marL="0" indent="0">
              <a:buNone/>
            </a:pPr>
            <a:r>
              <a:rPr lang="en-US" dirty="0"/>
              <a:t>Allows broad access across the tenant</a:t>
            </a:r>
          </a:p>
        </p:txBody>
      </p:sp>
      <p:graphicFrame>
        <p:nvGraphicFramePr>
          <p:cNvPr id="16" name="Diagram 15">
            <a:extLst>
              <a:ext uri="{FF2B5EF4-FFF2-40B4-BE49-F238E27FC236}">
                <a16:creationId xmlns:a16="http://schemas.microsoft.com/office/drawing/2014/main" id="{9215D9F8-94CA-6A58-DDA9-257E4FA30E85}"/>
              </a:ext>
            </a:extLst>
          </p:cNvPr>
          <p:cNvGraphicFramePr/>
          <p:nvPr>
            <p:extLst>
              <p:ext uri="{D42A27DB-BD31-4B8C-83A1-F6EECF244321}">
                <p14:modId xmlns:p14="http://schemas.microsoft.com/office/powerpoint/2010/main" val="1114288910"/>
              </p:ext>
            </p:extLst>
          </p:nvPr>
        </p:nvGraphicFramePr>
        <p:xfrm>
          <a:off x="586740" y="2747011"/>
          <a:ext cx="11018838" cy="3595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744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Evaluating Permission Risk</a:t>
            </a:r>
          </a:p>
        </p:txBody>
      </p:sp>
      <p:sp>
        <p:nvSpPr>
          <p:cNvPr id="6" name="Text Placeholder 5"/>
          <p:cNvSpPr>
            <a:spLocks noGrp="1"/>
          </p:cNvSpPr>
          <p:nvPr>
            <p:ph type="body" sz="quarter" idx="10"/>
          </p:nvPr>
        </p:nvSpPr>
        <p:spPr>
          <a:xfrm>
            <a:off x="586390" y="1434370"/>
            <a:ext cx="4877006" cy="2425279"/>
          </a:xfrm>
        </p:spPr>
        <p:txBody>
          <a:bodyPr/>
          <a:lstStyle/>
          <a:p>
            <a:r>
              <a:rPr lang="en-US" dirty="0"/>
              <a:t>Understand permission scope and impact</a:t>
            </a:r>
          </a:p>
          <a:p>
            <a:pPr lvl="1"/>
            <a:r>
              <a:rPr lang="en-US" dirty="0"/>
              <a:t>Some Microsoft Graph permissions are equivalent to Global Admin</a:t>
            </a:r>
          </a:p>
          <a:p>
            <a:pPr lvl="1"/>
            <a:r>
              <a:rPr lang="en-US" dirty="0"/>
              <a:t>SaaS-provider permissions could grant full access to their application</a:t>
            </a:r>
          </a:p>
          <a:p>
            <a:r>
              <a:rPr lang="en-US" dirty="0"/>
              <a:t>Delegated permissions are usually less risky than application</a:t>
            </a:r>
          </a:p>
          <a:p>
            <a:pPr lvl="1"/>
            <a:r>
              <a:rPr lang="en-US" dirty="0"/>
              <a:t>Constrained by privileges of the signed-in user</a:t>
            </a:r>
          </a:p>
          <a:p>
            <a:pPr lvl="1"/>
            <a:r>
              <a:rPr lang="en-US" dirty="0"/>
              <a:t>But what if a global admin signs in?</a:t>
            </a:r>
          </a:p>
        </p:txBody>
      </p:sp>
      <p:graphicFrame>
        <p:nvGraphicFramePr>
          <p:cNvPr id="2" name="Diagram 1">
            <a:extLst>
              <a:ext uri="{FF2B5EF4-FFF2-40B4-BE49-F238E27FC236}">
                <a16:creationId xmlns:a16="http://schemas.microsoft.com/office/drawing/2014/main" id="{7E093B2C-52E4-9BBB-26D0-F295A94612EA}"/>
              </a:ext>
            </a:extLst>
          </p:cNvPr>
          <p:cNvGraphicFramePr/>
          <p:nvPr>
            <p:extLst>
              <p:ext uri="{D42A27DB-BD31-4B8C-83A1-F6EECF244321}">
                <p14:modId xmlns:p14="http://schemas.microsoft.com/office/powerpoint/2010/main" val="2697892555"/>
              </p:ext>
            </p:extLst>
          </p:nvPr>
        </p:nvGraphicFramePr>
        <p:xfrm>
          <a:off x="4064000" y="73419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0317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D6775-A980-A2B4-48B8-89F480247E81}"/>
              </a:ext>
            </a:extLst>
          </p:cNvPr>
          <p:cNvSpPr>
            <a:spLocks noGrp="1"/>
          </p:cNvSpPr>
          <p:nvPr>
            <p:ph type="title"/>
          </p:nvPr>
        </p:nvSpPr>
        <p:spPr/>
        <p:txBody>
          <a:bodyPr/>
          <a:lstStyle/>
          <a:p>
            <a:r>
              <a:rPr lang="en-US" dirty="0"/>
              <a:t>Example risks for Microsoft Graph permissions</a:t>
            </a:r>
          </a:p>
        </p:txBody>
      </p:sp>
      <p:graphicFrame>
        <p:nvGraphicFramePr>
          <p:cNvPr id="6" name="Table 6">
            <a:extLst>
              <a:ext uri="{FF2B5EF4-FFF2-40B4-BE49-F238E27FC236}">
                <a16:creationId xmlns:a16="http://schemas.microsoft.com/office/drawing/2014/main" id="{CEDE6DA8-E1BA-DDDA-4980-5A4E025DB39A}"/>
              </a:ext>
            </a:extLst>
          </p:cNvPr>
          <p:cNvGraphicFramePr>
            <a:graphicFrameLocks noGrp="1"/>
          </p:cNvGraphicFramePr>
          <p:nvPr>
            <p:ph sz="quarter" idx="10"/>
            <p:extLst>
              <p:ext uri="{D42A27DB-BD31-4B8C-83A1-F6EECF244321}">
                <p14:modId xmlns:p14="http://schemas.microsoft.com/office/powerpoint/2010/main" val="2110799970"/>
              </p:ext>
            </p:extLst>
          </p:nvPr>
        </p:nvGraphicFramePr>
        <p:xfrm>
          <a:off x="584200" y="1435100"/>
          <a:ext cx="11018520" cy="4582160"/>
        </p:xfrm>
        <a:graphic>
          <a:graphicData uri="http://schemas.openxmlformats.org/drawingml/2006/table">
            <a:tbl>
              <a:tblPr firstRow="1" bandRow="1">
                <a:tableStyleId>{5C22544A-7EE6-4342-B048-85BDC9FD1C3A}</a:tableStyleId>
              </a:tblPr>
              <a:tblGrid>
                <a:gridCol w="4091317">
                  <a:extLst>
                    <a:ext uri="{9D8B030D-6E8A-4147-A177-3AD203B41FA5}">
                      <a16:colId xmlns:a16="http://schemas.microsoft.com/office/drawing/2014/main" val="110059205"/>
                    </a:ext>
                  </a:extLst>
                </a:gridCol>
                <a:gridCol w="2490158">
                  <a:extLst>
                    <a:ext uri="{9D8B030D-6E8A-4147-A177-3AD203B41FA5}">
                      <a16:colId xmlns:a16="http://schemas.microsoft.com/office/drawing/2014/main" val="3770313461"/>
                    </a:ext>
                  </a:extLst>
                </a:gridCol>
                <a:gridCol w="4437045">
                  <a:extLst>
                    <a:ext uri="{9D8B030D-6E8A-4147-A177-3AD203B41FA5}">
                      <a16:colId xmlns:a16="http://schemas.microsoft.com/office/drawing/2014/main" val="674288446"/>
                    </a:ext>
                  </a:extLst>
                </a:gridCol>
              </a:tblGrid>
              <a:tr h="370840">
                <a:tc>
                  <a:txBody>
                    <a:bodyPr/>
                    <a:lstStyle/>
                    <a:p>
                      <a:r>
                        <a:rPr lang="en-US" dirty="0"/>
                        <a:t>Permission</a:t>
                      </a:r>
                    </a:p>
                  </a:txBody>
                  <a:tcPr/>
                </a:tc>
                <a:tc>
                  <a:txBody>
                    <a:bodyPr/>
                    <a:lstStyle/>
                    <a:p>
                      <a:r>
                        <a:rPr lang="en-US" dirty="0"/>
                        <a:t>Category</a:t>
                      </a:r>
                    </a:p>
                  </a:txBody>
                  <a:tcPr/>
                </a:tc>
                <a:tc>
                  <a:txBody>
                    <a:bodyPr/>
                    <a:lstStyle/>
                    <a:p>
                      <a:r>
                        <a:rPr lang="en-US" dirty="0"/>
                        <a:t>How</a:t>
                      </a:r>
                    </a:p>
                  </a:txBody>
                  <a:tcPr/>
                </a:tc>
                <a:extLst>
                  <a:ext uri="{0D108BD9-81ED-4DB2-BD59-A6C34878D82A}">
                    <a16:rowId xmlns:a16="http://schemas.microsoft.com/office/drawing/2014/main" val="214539475"/>
                  </a:ext>
                </a:extLst>
              </a:tr>
              <a:tr h="370840">
                <a:tc>
                  <a:txBody>
                    <a:bodyPr/>
                    <a:lstStyle/>
                    <a:p>
                      <a:r>
                        <a:rPr lang="en-US" dirty="0" err="1"/>
                        <a:t>RoleManagement.ReadWrite.Directory</a:t>
                      </a:r>
                      <a:endParaRPr lang="en-US" dirty="0"/>
                    </a:p>
                  </a:txBody>
                  <a:tcPr/>
                </a:tc>
                <a:tc>
                  <a:txBody>
                    <a:bodyPr/>
                    <a:lstStyle/>
                    <a:p>
                      <a:r>
                        <a:rPr lang="en-US" dirty="0"/>
                        <a:t>Compromise Tenant</a:t>
                      </a:r>
                    </a:p>
                  </a:txBody>
                  <a:tcPr/>
                </a:tc>
                <a:tc>
                  <a:txBody>
                    <a:bodyPr/>
                    <a:lstStyle/>
                    <a:p>
                      <a:r>
                        <a:rPr lang="en-US" dirty="0"/>
                        <a:t>Add members to global admin role</a:t>
                      </a:r>
                    </a:p>
                  </a:txBody>
                  <a:tcPr/>
                </a:tc>
                <a:extLst>
                  <a:ext uri="{0D108BD9-81ED-4DB2-BD59-A6C34878D82A}">
                    <a16:rowId xmlns:a16="http://schemas.microsoft.com/office/drawing/2014/main" val="2138193682"/>
                  </a:ext>
                </a:extLst>
              </a:tr>
              <a:tr h="370840">
                <a:tc>
                  <a:txBody>
                    <a:bodyPr/>
                    <a:lstStyle/>
                    <a:p>
                      <a:r>
                        <a:rPr lang="en-US" dirty="0" err="1"/>
                        <a:t>Policy.ReadWrite.ConditionalAccess</a:t>
                      </a:r>
                      <a:endParaRPr lang="en-US" dirty="0"/>
                    </a:p>
                  </a:txBody>
                  <a:tcPr/>
                </a:tc>
                <a:tc>
                  <a:txBody>
                    <a:bodyPr/>
                    <a:lstStyle/>
                    <a:p>
                      <a:r>
                        <a:rPr lang="en-US" dirty="0"/>
                        <a:t>Compromise Tenant</a:t>
                      </a:r>
                    </a:p>
                  </a:txBody>
                  <a:tcPr/>
                </a:tc>
                <a:tc>
                  <a:txBody>
                    <a:bodyPr/>
                    <a:lstStyle/>
                    <a:p>
                      <a:r>
                        <a:rPr lang="en-US" dirty="0"/>
                        <a:t>Remove conditional access protections (e.g. MFA requirement for sign-in)</a:t>
                      </a:r>
                    </a:p>
                  </a:txBody>
                  <a:tcPr/>
                </a:tc>
                <a:extLst>
                  <a:ext uri="{0D108BD9-81ED-4DB2-BD59-A6C34878D82A}">
                    <a16:rowId xmlns:a16="http://schemas.microsoft.com/office/drawing/2014/main" val="3331482001"/>
                  </a:ext>
                </a:extLst>
              </a:tr>
              <a:tr h="370840">
                <a:tc>
                  <a:txBody>
                    <a:bodyPr/>
                    <a:lstStyle/>
                    <a:p>
                      <a:r>
                        <a:rPr lang="en-US" dirty="0" err="1"/>
                        <a:t>Mail.Send</a:t>
                      </a:r>
                      <a:endParaRPr lang="en-US" dirty="0"/>
                    </a:p>
                  </a:txBody>
                  <a:tcPr/>
                </a:tc>
                <a:tc>
                  <a:txBody>
                    <a:bodyPr/>
                    <a:lstStyle/>
                    <a:p>
                      <a:r>
                        <a:rPr lang="en-US" dirty="0"/>
                        <a:t>Impersonation</a:t>
                      </a:r>
                    </a:p>
                  </a:txBody>
                  <a:tcPr/>
                </a:tc>
                <a:tc>
                  <a:txBody>
                    <a:bodyPr/>
                    <a:lstStyle/>
                    <a:p>
                      <a:r>
                        <a:rPr lang="en-US" dirty="0"/>
                        <a:t>Send mail pretending to be from IT or a company executive</a:t>
                      </a:r>
                    </a:p>
                  </a:txBody>
                  <a:tcPr/>
                </a:tc>
                <a:extLst>
                  <a:ext uri="{0D108BD9-81ED-4DB2-BD59-A6C34878D82A}">
                    <a16:rowId xmlns:a16="http://schemas.microsoft.com/office/drawing/2014/main" val="3119200515"/>
                  </a:ext>
                </a:extLst>
              </a:tr>
              <a:tr h="370840">
                <a:tc>
                  <a:txBody>
                    <a:bodyPr/>
                    <a:lstStyle/>
                    <a:p>
                      <a:r>
                        <a:rPr lang="en-US" dirty="0" err="1"/>
                        <a:t>Group.Read.All</a:t>
                      </a:r>
                      <a:endParaRPr lang="en-US" dirty="0"/>
                    </a:p>
                  </a:txBody>
                  <a:tcPr/>
                </a:tc>
                <a:tc>
                  <a:txBody>
                    <a:bodyPr/>
                    <a:lstStyle/>
                    <a:p>
                      <a:r>
                        <a:rPr lang="en-US" dirty="0"/>
                        <a:t>Information Disclosure</a:t>
                      </a:r>
                    </a:p>
                  </a:txBody>
                  <a:tcPr/>
                </a:tc>
                <a:tc>
                  <a:txBody>
                    <a:bodyPr/>
                    <a:lstStyle/>
                    <a:p>
                      <a:r>
                        <a:rPr lang="en-US" dirty="0"/>
                        <a:t>Read all content in modern Groups and Teams, including conversations</a:t>
                      </a:r>
                    </a:p>
                  </a:txBody>
                  <a:tcPr/>
                </a:tc>
                <a:extLst>
                  <a:ext uri="{0D108BD9-81ED-4DB2-BD59-A6C34878D82A}">
                    <a16:rowId xmlns:a16="http://schemas.microsoft.com/office/drawing/2014/main" val="1277445693"/>
                  </a:ext>
                </a:extLst>
              </a:tr>
              <a:tr h="370840">
                <a:tc>
                  <a:txBody>
                    <a:bodyPr/>
                    <a:lstStyle/>
                    <a:p>
                      <a:r>
                        <a:rPr lang="en-US" dirty="0" err="1"/>
                        <a:t>Sites.Read.All</a:t>
                      </a:r>
                      <a:endParaRPr lang="en-US" dirty="0"/>
                    </a:p>
                  </a:txBody>
                  <a:tcPr/>
                </a:tc>
                <a:tc>
                  <a:txBody>
                    <a:bodyPr/>
                    <a:lstStyle/>
                    <a:p>
                      <a:r>
                        <a:rPr lang="en-US" dirty="0"/>
                        <a:t>Information Disclosure</a:t>
                      </a:r>
                    </a:p>
                  </a:txBody>
                  <a:tcPr/>
                </a:tc>
                <a:tc>
                  <a:txBody>
                    <a:bodyPr/>
                    <a:lstStyle/>
                    <a:p>
                      <a:r>
                        <a:rPr lang="en-US" dirty="0"/>
                        <a:t>Read all content and files in SharePoint sites</a:t>
                      </a:r>
                    </a:p>
                  </a:txBody>
                  <a:tcPr/>
                </a:tc>
                <a:extLst>
                  <a:ext uri="{0D108BD9-81ED-4DB2-BD59-A6C34878D82A}">
                    <a16:rowId xmlns:a16="http://schemas.microsoft.com/office/drawing/2014/main" val="2686376267"/>
                  </a:ext>
                </a:extLst>
              </a:tr>
              <a:tr h="370840">
                <a:tc>
                  <a:txBody>
                    <a:bodyPr/>
                    <a:lstStyle/>
                    <a:p>
                      <a:r>
                        <a:rPr lang="en-US" dirty="0" err="1"/>
                        <a:t>User.Read.All</a:t>
                      </a:r>
                      <a:endParaRPr lang="en-US" dirty="0"/>
                    </a:p>
                  </a:txBody>
                  <a:tcPr/>
                </a:tc>
                <a:tc>
                  <a:txBody>
                    <a:bodyPr/>
                    <a:lstStyle/>
                    <a:p>
                      <a:r>
                        <a:rPr lang="en-US" dirty="0"/>
                        <a:t>Privacy</a:t>
                      </a:r>
                    </a:p>
                  </a:txBody>
                  <a:tcPr/>
                </a:tc>
                <a:tc>
                  <a:txBody>
                    <a:bodyPr/>
                    <a:lstStyle/>
                    <a:p>
                      <a:r>
                        <a:rPr lang="en-US" dirty="0"/>
                        <a:t>Read directory attributes for all users in the tenant</a:t>
                      </a:r>
                    </a:p>
                  </a:txBody>
                  <a:tcPr/>
                </a:tc>
                <a:extLst>
                  <a:ext uri="{0D108BD9-81ED-4DB2-BD59-A6C34878D82A}">
                    <a16:rowId xmlns:a16="http://schemas.microsoft.com/office/drawing/2014/main" val="2122586473"/>
                  </a:ext>
                </a:extLst>
              </a:tr>
              <a:tr h="370840">
                <a:tc>
                  <a:txBody>
                    <a:bodyPr/>
                    <a:lstStyle/>
                    <a:p>
                      <a:r>
                        <a:rPr lang="en-US" dirty="0" err="1"/>
                        <a:t>Directory.Read.All</a:t>
                      </a:r>
                      <a:endParaRPr lang="en-US" dirty="0"/>
                    </a:p>
                  </a:txBody>
                  <a:tcPr/>
                </a:tc>
                <a:tc>
                  <a:txBody>
                    <a:bodyPr/>
                    <a:lstStyle/>
                    <a:p>
                      <a:r>
                        <a:rPr lang="en-US" dirty="0"/>
                        <a:t>Privacy</a:t>
                      </a:r>
                    </a:p>
                  </a:txBody>
                  <a:tcPr/>
                </a:tc>
                <a:tc>
                  <a:txBody>
                    <a:bodyPr/>
                    <a:lstStyle/>
                    <a:p>
                      <a:r>
                        <a:rPr lang="en-US" dirty="0"/>
                        <a:t>Read directory attributes of all users and membership of all groups in the tenant</a:t>
                      </a:r>
                    </a:p>
                  </a:txBody>
                  <a:tcPr/>
                </a:tc>
                <a:extLst>
                  <a:ext uri="{0D108BD9-81ED-4DB2-BD59-A6C34878D82A}">
                    <a16:rowId xmlns:a16="http://schemas.microsoft.com/office/drawing/2014/main" val="167100667"/>
                  </a:ext>
                </a:extLst>
              </a:tr>
            </a:tbl>
          </a:graphicData>
        </a:graphic>
      </p:graphicFrame>
    </p:spTree>
    <p:extLst>
      <p:ext uri="{BB962C8B-B14F-4D97-AF65-F5344CB8AC3E}">
        <p14:creationId xmlns:p14="http://schemas.microsoft.com/office/powerpoint/2010/main" val="9545898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patterns, defenses, and mitigations</a:t>
            </a:r>
          </a:p>
        </p:txBody>
      </p:sp>
    </p:spTree>
    <p:extLst>
      <p:ext uri="{BB962C8B-B14F-4D97-AF65-F5344CB8AC3E}">
        <p14:creationId xmlns:p14="http://schemas.microsoft.com/office/powerpoint/2010/main" val="29341872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37E7A14-4EFF-4EDE-D44B-FFF43E099AB9}"/>
              </a:ext>
            </a:extLst>
          </p:cNvPr>
          <p:cNvSpPr txBox="1">
            <a:spLocks/>
          </p:cNvSpPr>
          <p:nvPr/>
        </p:nvSpPr>
        <p:spPr>
          <a:xfrm>
            <a:off x="0" y="-3641"/>
            <a:ext cx="12192000" cy="432562"/>
          </a:xfrm>
          <a:prstGeom prst="rect">
            <a:avLst/>
          </a:prstGeom>
          <a:solidFill>
            <a:srgbClr val="FF000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Scenario: Application Owner Compromise</a:t>
            </a:r>
          </a:p>
        </p:txBody>
      </p:sp>
      <p:sp>
        <p:nvSpPr>
          <p:cNvPr id="6" name="TextBox 5">
            <a:extLst>
              <a:ext uri="{FF2B5EF4-FFF2-40B4-BE49-F238E27FC236}">
                <a16:creationId xmlns:a16="http://schemas.microsoft.com/office/drawing/2014/main" id="{84C14953-C61D-4493-9510-52CA393A3446}"/>
              </a:ext>
            </a:extLst>
          </p:cNvPr>
          <p:cNvSpPr txBox="1"/>
          <p:nvPr/>
        </p:nvSpPr>
        <p:spPr>
          <a:xfrm>
            <a:off x="482468" y="696705"/>
            <a:ext cx="1988270"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steals corporate credentials of application owner</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grpSp>
        <p:nvGrpSpPr>
          <p:cNvPr id="7" name="Group 6">
            <a:extLst>
              <a:ext uri="{FF2B5EF4-FFF2-40B4-BE49-F238E27FC236}">
                <a16:creationId xmlns:a16="http://schemas.microsoft.com/office/drawing/2014/main" id="{D8D8EC6D-B8A8-B44A-6559-60822AB978F7}"/>
              </a:ext>
            </a:extLst>
          </p:cNvPr>
          <p:cNvGrpSpPr/>
          <p:nvPr/>
        </p:nvGrpSpPr>
        <p:grpSpPr>
          <a:xfrm>
            <a:off x="206112" y="1533166"/>
            <a:ext cx="1547760" cy="1195430"/>
            <a:chOff x="62621" y="1720178"/>
            <a:chExt cx="1547760" cy="1195430"/>
          </a:xfrm>
        </p:grpSpPr>
        <p:grpSp>
          <p:nvGrpSpPr>
            <p:cNvPr id="8" name="Group 7">
              <a:extLst>
                <a:ext uri="{FF2B5EF4-FFF2-40B4-BE49-F238E27FC236}">
                  <a16:creationId xmlns:a16="http://schemas.microsoft.com/office/drawing/2014/main" id="{030FE1A7-3DE4-A9D6-03EB-D33FB4EB3EFB}"/>
                </a:ext>
              </a:extLst>
            </p:cNvPr>
            <p:cNvGrpSpPr/>
            <p:nvPr/>
          </p:nvGrpSpPr>
          <p:grpSpPr>
            <a:xfrm>
              <a:off x="848848" y="1728226"/>
              <a:ext cx="761533" cy="853904"/>
              <a:chOff x="500478" y="544791"/>
              <a:chExt cx="693154" cy="777231"/>
            </a:xfrm>
          </p:grpSpPr>
          <p:grpSp>
            <p:nvGrpSpPr>
              <p:cNvPr id="16" name="Group 15">
                <a:extLst>
                  <a:ext uri="{FF2B5EF4-FFF2-40B4-BE49-F238E27FC236}">
                    <a16:creationId xmlns:a16="http://schemas.microsoft.com/office/drawing/2014/main" id="{00017B31-F3C6-3B23-A665-5E17056965FA}"/>
                  </a:ext>
                </a:extLst>
              </p:cNvPr>
              <p:cNvGrpSpPr>
                <a:grpSpLocks noChangeAspect="1"/>
              </p:cNvGrpSpPr>
              <p:nvPr/>
            </p:nvGrpSpPr>
            <p:grpSpPr>
              <a:xfrm>
                <a:off x="500478" y="544791"/>
                <a:ext cx="693154" cy="777231"/>
                <a:chOff x="4651296" y="3080866"/>
                <a:chExt cx="1671455" cy="1839671"/>
              </a:xfrm>
              <a:solidFill>
                <a:srgbClr val="FF0000"/>
              </a:solidFill>
            </p:grpSpPr>
            <p:sp>
              <p:nvSpPr>
                <p:cNvPr id="18" name="Freeform 6">
                  <a:extLst>
                    <a:ext uri="{FF2B5EF4-FFF2-40B4-BE49-F238E27FC236}">
                      <a16:creationId xmlns:a16="http://schemas.microsoft.com/office/drawing/2014/main" id="{601E1A8C-A540-9B1F-F1FC-B658F5380A82}"/>
                    </a:ext>
                  </a:extLst>
                </p:cNvPr>
                <p:cNvSpPr>
                  <a:spLocks noEditPoints="1"/>
                </p:cNvSpPr>
                <p:nvPr/>
              </p:nvSpPr>
              <p:spPr bwMode="auto">
                <a:xfrm>
                  <a:off x="4651296" y="3080866"/>
                  <a:ext cx="1671455" cy="1725636"/>
                </a:xfrm>
                <a:custGeom>
                  <a:avLst/>
                  <a:gdLst>
                    <a:gd name="T0" fmla="*/ 1959 w 5306"/>
                    <a:gd name="T1" fmla="*/ 1727 h 5478"/>
                    <a:gd name="T2" fmla="*/ 2029 w 5306"/>
                    <a:gd name="T3" fmla="*/ 1881 h 5478"/>
                    <a:gd name="T4" fmla="*/ 2386 w 5306"/>
                    <a:gd name="T5" fmla="*/ 1924 h 5478"/>
                    <a:gd name="T6" fmla="*/ 2503 w 5306"/>
                    <a:gd name="T7" fmla="*/ 1851 h 5478"/>
                    <a:gd name="T8" fmla="*/ 2551 w 5306"/>
                    <a:gd name="T9" fmla="*/ 1677 h 5478"/>
                    <a:gd name="T10" fmla="*/ 2753 w 5306"/>
                    <a:gd name="T11" fmla="*/ 1814 h 5478"/>
                    <a:gd name="T12" fmla="*/ 2856 w 5306"/>
                    <a:gd name="T13" fmla="*/ 1918 h 5478"/>
                    <a:gd name="T14" fmla="*/ 3220 w 5306"/>
                    <a:gd name="T15" fmla="*/ 1904 h 5478"/>
                    <a:gd name="T16" fmla="*/ 3307 w 5306"/>
                    <a:gd name="T17" fmla="*/ 1773 h 5478"/>
                    <a:gd name="T18" fmla="*/ 3306 w 5306"/>
                    <a:gd name="T19" fmla="*/ 1576 h 5478"/>
                    <a:gd name="T20" fmla="*/ 2870 w 5306"/>
                    <a:gd name="T21" fmla="*/ 11 h 5478"/>
                    <a:gd name="T22" fmla="*/ 3313 w 5306"/>
                    <a:gd name="T23" fmla="*/ 124 h 5478"/>
                    <a:gd name="T24" fmla="*/ 3409 w 5306"/>
                    <a:gd name="T25" fmla="*/ 240 h 5478"/>
                    <a:gd name="T26" fmla="*/ 3522 w 5306"/>
                    <a:gd name="T27" fmla="*/ 563 h 5478"/>
                    <a:gd name="T28" fmla="*/ 3595 w 5306"/>
                    <a:gd name="T29" fmla="*/ 745 h 5478"/>
                    <a:gd name="T30" fmla="*/ 3801 w 5306"/>
                    <a:gd name="T31" fmla="*/ 804 h 5478"/>
                    <a:gd name="T32" fmla="*/ 4251 w 5306"/>
                    <a:gd name="T33" fmla="*/ 928 h 5478"/>
                    <a:gd name="T34" fmla="*/ 4391 w 5306"/>
                    <a:gd name="T35" fmla="*/ 1049 h 5478"/>
                    <a:gd name="T36" fmla="*/ 4416 w 5306"/>
                    <a:gd name="T37" fmla="*/ 1210 h 5478"/>
                    <a:gd name="T38" fmla="*/ 4316 w 5306"/>
                    <a:gd name="T39" fmla="*/ 1365 h 5478"/>
                    <a:gd name="T40" fmla="*/ 3986 w 5306"/>
                    <a:gd name="T41" fmla="*/ 1576 h 5478"/>
                    <a:gd name="T42" fmla="*/ 3702 w 5306"/>
                    <a:gd name="T43" fmla="*/ 1684 h 5478"/>
                    <a:gd name="T44" fmla="*/ 3574 w 5306"/>
                    <a:gd name="T45" fmla="*/ 1812 h 5478"/>
                    <a:gd name="T46" fmla="*/ 3565 w 5306"/>
                    <a:gd name="T47" fmla="*/ 1966 h 5478"/>
                    <a:gd name="T48" fmla="*/ 4076 w 5306"/>
                    <a:gd name="T49" fmla="*/ 2552 h 5478"/>
                    <a:gd name="T50" fmla="*/ 4338 w 5306"/>
                    <a:gd name="T51" fmla="*/ 2658 h 5478"/>
                    <a:gd name="T52" fmla="*/ 4521 w 5306"/>
                    <a:gd name="T53" fmla="*/ 2877 h 5478"/>
                    <a:gd name="T54" fmla="*/ 5302 w 5306"/>
                    <a:gd name="T55" fmla="*/ 4564 h 5478"/>
                    <a:gd name="T56" fmla="*/ 5263 w 5306"/>
                    <a:gd name="T57" fmla="*/ 4839 h 5478"/>
                    <a:gd name="T58" fmla="*/ 5101 w 5306"/>
                    <a:gd name="T59" fmla="*/ 5066 h 5478"/>
                    <a:gd name="T60" fmla="*/ 4103 w 5306"/>
                    <a:gd name="T61" fmla="*/ 5478 h 5478"/>
                    <a:gd name="T62" fmla="*/ 4066 w 5306"/>
                    <a:gd name="T63" fmla="*/ 3947 h 5478"/>
                    <a:gd name="T64" fmla="*/ 3936 w 5306"/>
                    <a:gd name="T65" fmla="*/ 3884 h 5478"/>
                    <a:gd name="T66" fmla="*/ 1265 w 5306"/>
                    <a:gd name="T67" fmla="*/ 3920 h 5478"/>
                    <a:gd name="T68" fmla="*/ 1203 w 5306"/>
                    <a:gd name="T69" fmla="*/ 4051 h 5478"/>
                    <a:gd name="T70" fmla="*/ 260 w 5306"/>
                    <a:gd name="T71" fmla="*/ 5109 h 5478"/>
                    <a:gd name="T72" fmla="*/ 73 w 5306"/>
                    <a:gd name="T73" fmla="*/ 4903 h 5478"/>
                    <a:gd name="T74" fmla="*/ 0 w 5306"/>
                    <a:gd name="T75" fmla="*/ 4633 h 5478"/>
                    <a:gd name="T76" fmla="*/ 61 w 5306"/>
                    <a:gd name="T77" fmla="*/ 4362 h 5478"/>
                    <a:gd name="T78" fmla="*/ 908 w 5306"/>
                    <a:gd name="T79" fmla="*/ 2708 h 5478"/>
                    <a:gd name="T80" fmla="*/ 1142 w 5306"/>
                    <a:gd name="T81" fmla="*/ 2571 h 5478"/>
                    <a:gd name="T82" fmla="*/ 1348 w 5306"/>
                    <a:gd name="T83" fmla="*/ 2502 h 5478"/>
                    <a:gd name="T84" fmla="*/ 1766 w 5306"/>
                    <a:gd name="T85" fmla="*/ 1959 h 5478"/>
                    <a:gd name="T86" fmla="*/ 1696 w 5306"/>
                    <a:gd name="T87" fmla="*/ 1757 h 5478"/>
                    <a:gd name="T88" fmla="*/ 1501 w 5306"/>
                    <a:gd name="T89" fmla="*/ 1645 h 5478"/>
                    <a:gd name="T90" fmla="*/ 1091 w 5306"/>
                    <a:gd name="T91" fmla="*/ 1446 h 5478"/>
                    <a:gd name="T92" fmla="*/ 904 w 5306"/>
                    <a:gd name="T93" fmla="*/ 1258 h 5478"/>
                    <a:gd name="T94" fmla="*/ 899 w 5306"/>
                    <a:gd name="T95" fmla="*/ 1084 h 5478"/>
                    <a:gd name="T96" fmla="*/ 1022 w 5306"/>
                    <a:gd name="T97" fmla="*/ 942 h 5478"/>
                    <a:gd name="T98" fmla="*/ 1402 w 5306"/>
                    <a:gd name="T99" fmla="*/ 823 h 5478"/>
                    <a:gd name="T100" fmla="*/ 1689 w 5306"/>
                    <a:gd name="T101" fmla="*/ 759 h 5478"/>
                    <a:gd name="T102" fmla="*/ 1755 w 5306"/>
                    <a:gd name="T103" fmla="*/ 665 h 5478"/>
                    <a:gd name="T104" fmla="*/ 1872 w 5306"/>
                    <a:gd name="T105" fmla="*/ 286 h 5478"/>
                    <a:gd name="T106" fmla="*/ 1959 w 5306"/>
                    <a:gd name="T107" fmla="*/ 137 h 5478"/>
                    <a:gd name="T108" fmla="*/ 2316 w 5306"/>
                    <a:gd name="T109" fmla="*/ 28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06" h="5478">
                      <a:moveTo>
                        <a:pt x="1970" y="1576"/>
                      </a:moveTo>
                      <a:lnTo>
                        <a:pt x="1959" y="1624"/>
                      </a:lnTo>
                      <a:lnTo>
                        <a:pt x="1956" y="1677"/>
                      </a:lnTo>
                      <a:lnTo>
                        <a:pt x="1959" y="1727"/>
                      </a:lnTo>
                      <a:lnTo>
                        <a:pt x="1968" y="1773"/>
                      </a:lnTo>
                      <a:lnTo>
                        <a:pt x="1984" y="1814"/>
                      </a:lnTo>
                      <a:lnTo>
                        <a:pt x="2004" y="1851"/>
                      </a:lnTo>
                      <a:lnTo>
                        <a:pt x="2029" y="1881"/>
                      </a:lnTo>
                      <a:lnTo>
                        <a:pt x="2057" y="1904"/>
                      </a:lnTo>
                      <a:lnTo>
                        <a:pt x="2087" y="1918"/>
                      </a:lnTo>
                      <a:lnTo>
                        <a:pt x="2121" y="1924"/>
                      </a:lnTo>
                      <a:lnTo>
                        <a:pt x="2386" y="1924"/>
                      </a:lnTo>
                      <a:lnTo>
                        <a:pt x="2419" y="1918"/>
                      </a:lnTo>
                      <a:lnTo>
                        <a:pt x="2450" y="1904"/>
                      </a:lnTo>
                      <a:lnTo>
                        <a:pt x="2478" y="1881"/>
                      </a:lnTo>
                      <a:lnTo>
                        <a:pt x="2503" y="1851"/>
                      </a:lnTo>
                      <a:lnTo>
                        <a:pt x="2522" y="1814"/>
                      </a:lnTo>
                      <a:lnTo>
                        <a:pt x="2538" y="1773"/>
                      </a:lnTo>
                      <a:lnTo>
                        <a:pt x="2547" y="1727"/>
                      </a:lnTo>
                      <a:lnTo>
                        <a:pt x="2551" y="1677"/>
                      </a:lnTo>
                      <a:lnTo>
                        <a:pt x="2725" y="1677"/>
                      </a:lnTo>
                      <a:lnTo>
                        <a:pt x="2728" y="1727"/>
                      </a:lnTo>
                      <a:lnTo>
                        <a:pt x="2737" y="1773"/>
                      </a:lnTo>
                      <a:lnTo>
                        <a:pt x="2753" y="1814"/>
                      </a:lnTo>
                      <a:lnTo>
                        <a:pt x="2773" y="1851"/>
                      </a:lnTo>
                      <a:lnTo>
                        <a:pt x="2798" y="1881"/>
                      </a:lnTo>
                      <a:lnTo>
                        <a:pt x="2826" y="1904"/>
                      </a:lnTo>
                      <a:lnTo>
                        <a:pt x="2856" y="1918"/>
                      </a:lnTo>
                      <a:lnTo>
                        <a:pt x="2890" y="1924"/>
                      </a:lnTo>
                      <a:lnTo>
                        <a:pt x="3155" y="1924"/>
                      </a:lnTo>
                      <a:lnTo>
                        <a:pt x="3188" y="1918"/>
                      </a:lnTo>
                      <a:lnTo>
                        <a:pt x="3220" y="1904"/>
                      </a:lnTo>
                      <a:lnTo>
                        <a:pt x="3247" y="1881"/>
                      </a:lnTo>
                      <a:lnTo>
                        <a:pt x="3272" y="1851"/>
                      </a:lnTo>
                      <a:lnTo>
                        <a:pt x="3291" y="1814"/>
                      </a:lnTo>
                      <a:lnTo>
                        <a:pt x="3307" y="1773"/>
                      </a:lnTo>
                      <a:lnTo>
                        <a:pt x="3316" y="1727"/>
                      </a:lnTo>
                      <a:lnTo>
                        <a:pt x="3320" y="1677"/>
                      </a:lnTo>
                      <a:lnTo>
                        <a:pt x="3316" y="1624"/>
                      </a:lnTo>
                      <a:lnTo>
                        <a:pt x="3306" y="1576"/>
                      </a:lnTo>
                      <a:lnTo>
                        <a:pt x="1970" y="1576"/>
                      </a:lnTo>
                      <a:close/>
                      <a:moveTo>
                        <a:pt x="2593" y="0"/>
                      </a:moveTo>
                      <a:lnTo>
                        <a:pt x="2732" y="0"/>
                      </a:lnTo>
                      <a:lnTo>
                        <a:pt x="2870" y="11"/>
                      </a:lnTo>
                      <a:lnTo>
                        <a:pt x="3009" y="32"/>
                      </a:lnTo>
                      <a:lnTo>
                        <a:pt x="3146" y="66"/>
                      </a:lnTo>
                      <a:lnTo>
                        <a:pt x="3283" y="108"/>
                      </a:lnTo>
                      <a:lnTo>
                        <a:pt x="3313" y="124"/>
                      </a:lnTo>
                      <a:lnTo>
                        <a:pt x="3339" y="147"/>
                      </a:lnTo>
                      <a:lnTo>
                        <a:pt x="3366" y="174"/>
                      </a:lnTo>
                      <a:lnTo>
                        <a:pt x="3389" y="206"/>
                      </a:lnTo>
                      <a:lnTo>
                        <a:pt x="3409" y="240"/>
                      </a:lnTo>
                      <a:lnTo>
                        <a:pt x="3425" y="271"/>
                      </a:lnTo>
                      <a:lnTo>
                        <a:pt x="3460" y="367"/>
                      </a:lnTo>
                      <a:lnTo>
                        <a:pt x="3494" y="465"/>
                      </a:lnTo>
                      <a:lnTo>
                        <a:pt x="3522" y="563"/>
                      </a:lnTo>
                      <a:lnTo>
                        <a:pt x="3547" y="662"/>
                      </a:lnTo>
                      <a:lnTo>
                        <a:pt x="3560" y="697"/>
                      </a:lnTo>
                      <a:lnTo>
                        <a:pt x="3576" y="726"/>
                      </a:lnTo>
                      <a:lnTo>
                        <a:pt x="3595" y="745"/>
                      </a:lnTo>
                      <a:lnTo>
                        <a:pt x="3620" y="759"/>
                      </a:lnTo>
                      <a:lnTo>
                        <a:pt x="3650" y="772"/>
                      </a:lnTo>
                      <a:lnTo>
                        <a:pt x="3686" y="779"/>
                      </a:lnTo>
                      <a:lnTo>
                        <a:pt x="3801" y="804"/>
                      </a:lnTo>
                      <a:lnTo>
                        <a:pt x="3915" y="829"/>
                      </a:lnTo>
                      <a:lnTo>
                        <a:pt x="4030" y="855"/>
                      </a:lnTo>
                      <a:lnTo>
                        <a:pt x="4142" y="889"/>
                      </a:lnTo>
                      <a:lnTo>
                        <a:pt x="4251" y="928"/>
                      </a:lnTo>
                      <a:lnTo>
                        <a:pt x="4297" y="951"/>
                      </a:lnTo>
                      <a:lnTo>
                        <a:pt x="4336" y="980"/>
                      </a:lnTo>
                      <a:lnTo>
                        <a:pt x="4366" y="1013"/>
                      </a:lnTo>
                      <a:lnTo>
                        <a:pt x="4391" y="1049"/>
                      </a:lnTo>
                      <a:lnTo>
                        <a:pt x="4409" y="1088"/>
                      </a:lnTo>
                      <a:lnTo>
                        <a:pt x="4419" y="1127"/>
                      </a:lnTo>
                      <a:lnTo>
                        <a:pt x="4421" y="1169"/>
                      </a:lnTo>
                      <a:lnTo>
                        <a:pt x="4416" y="1210"/>
                      </a:lnTo>
                      <a:lnTo>
                        <a:pt x="4403" y="1253"/>
                      </a:lnTo>
                      <a:lnTo>
                        <a:pt x="4382" y="1292"/>
                      </a:lnTo>
                      <a:lnTo>
                        <a:pt x="4354" y="1331"/>
                      </a:lnTo>
                      <a:lnTo>
                        <a:pt x="4316" y="1365"/>
                      </a:lnTo>
                      <a:lnTo>
                        <a:pt x="4238" y="1425"/>
                      </a:lnTo>
                      <a:lnTo>
                        <a:pt x="4158" y="1480"/>
                      </a:lnTo>
                      <a:lnTo>
                        <a:pt x="4073" y="1530"/>
                      </a:lnTo>
                      <a:lnTo>
                        <a:pt x="3986" y="1576"/>
                      </a:lnTo>
                      <a:lnTo>
                        <a:pt x="3897" y="1613"/>
                      </a:lnTo>
                      <a:lnTo>
                        <a:pt x="3807" y="1643"/>
                      </a:lnTo>
                      <a:lnTo>
                        <a:pt x="3750" y="1661"/>
                      </a:lnTo>
                      <a:lnTo>
                        <a:pt x="3702" y="1684"/>
                      </a:lnTo>
                      <a:lnTo>
                        <a:pt x="3661" y="1709"/>
                      </a:lnTo>
                      <a:lnTo>
                        <a:pt x="3625" y="1739"/>
                      </a:lnTo>
                      <a:lnTo>
                        <a:pt x="3597" y="1773"/>
                      </a:lnTo>
                      <a:lnTo>
                        <a:pt x="3574" y="1812"/>
                      </a:lnTo>
                      <a:lnTo>
                        <a:pt x="3556" y="1854"/>
                      </a:lnTo>
                      <a:lnTo>
                        <a:pt x="3544" y="1902"/>
                      </a:lnTo>
                      <a:lnTo>
                        <a:pt x="3535" y="1957"/>
                      </a:lnTo>
                      <a:lnTo>
                        <a:pt x="3565" y="1966"/>
                      </a:lnTo>
                      <a:lnTo>
                        <a:pt x="3826" y="1966"/>
                      </a:lnTo>
                      <a:lnTo>
                        <a:pt x="3826" y="2428"/>
                      </a:lnTo>
                      <a:lnTo>
                        <a:pt x="4004" y="2545"/>
                      </a:lnTo>
                      <a:lnTo>
                        <a:pt x="4076" y="2552"/>
                      </a:lnTo>
                      <a:lnTo>
                        <a:pt x="4148" y="2566"/>
                      </a:lnTo>
                      <a:lnTo>
                        <a:pt x="4215" y="2589"/>
                      </a:lnTo>
                      <a:lnTo>
                        <a:pt x="4279" y="2621"/>
                      </a:lnTo>
                      <a:lnTo>
                        <a:pt x="4338" y="2658"/>
                      </a:lnTo>
                      <a:lnTo>
                        <a:pt x="4393" y="2704"/>
                      </a:lnTo>
                      <a:lnTo>
                        <a:pt x="4442" y="2756"/>
                      </a:lnTo>
                      <a:lnTo>
                        <a:pt x="4485" y="2813"/>
                      </a:lnTo>
                      <a:lnTo>
                        <a:pt x="4521" y="2877"/>
                      </a:lnTo>
                      <a:lnTo>
                        <a:pt x="5245" y="4362"/>
                      </a:lnTo>
                      <a:lnTo>
                        <a:pt x="5272" y="4427"/>
                      </a:lnTo>
                      <a:lnTo>
                        <a:pt x="5291" y="4495"/>
                      </a:lnTo>
                      <a:lnTo>
                        <a:pt x="5302" y="4564"/>
                      </a:lnTo>
                      <a:lnTo>
                        <a:pt x="5306" y="4633"/>
                      </a:lnTo>
                      <a:lnTo>
                        <a:pt x="5298" y="4703"/>
                      </a:lnTo>
                      <a:lnTo>
                        <a:pt x="5286" y="4772"/>
                      </a:lnTo>
                      <a:lnTo>
                        <a:pt x="5263" y="4839"/>
                      </a:lnTo>
                      <a:lnTo>
                        <a:pt x="5233" y="4903"/>
                      </a:lnTo>
                      <a:lnTo>
                        <a:pt x="5195" y="4963"/>
                      </a:lnTo>
                      <a:lnTo>
                        <a:pt x="5151" y="5018"/>
                      </a:lnTo>
                      <a:lnTo>
                        <a:pt x="5101" y="5066"/>
                      </a:lnTo>
                      <a:lnTo>
                        <a:pt x="5044" y="5109"/>
                      </a:lnTo>
                      <a:lnTo>
                        <a:pt x="4984" y="5144"/>
                      </a:lnTo>
                      <a:lnTo>
                        <a:pt x="4920" y="5175"/>
                      </a:lnTo>
                      <a:lnTo>
                        <a:pt x="4103" y="5478"/>
                      </a:lnTo>
                      <a:lnTo>
                        <a:pt x="4103" y="4051"/>
                      </a:lnTo>
                      <a:lnTo>
                        <a:pt x="4100" y="4012"/>
                      </a:lnTo>
                      <a:lnTo>
                        <a:pt x="4085" y="3977"/>
                      </a:lnTo>
                      <a:lnTo>
                        <a:pt x="4066" y="3947"/>
                      </a:lnTo>
                      <a:lnTo>
                        <a:pt x="4041" y="3920"/>
                      </a:lnTo>
                      <a:lnTo>
                        <a:pt x="4009" y="3900"/>
                      </a:lnTo>
                      <a:lnTo>
                        <a:pt x="3973" y="3888"/>
                      </a:lnTo>
                      <a:lnTo>
                        <a:pt x="3936" y="3884"/>
                      </a:lnTo>
                      <a:lnTo>
                        <a:pt x="1370" y="3884"/>
                      </a:lnTo>
                      <a:lnTo>
                        <a:pt x="1332" y="3888"/>
                      </a:lnTo>
                      <a:lnTo>
                        <a:pt x="1297" y="3900"/>
                      </a:lnTo>
                      <a:lnTo>
                        <a:pt x="1265" y="3920"/>
                      </a:lnTo>
                      <a:lnTo>
                        <a:pt x="1240" y="3947"/>
                      </a:lnTo>
                      <a:lnTo>
                        <a:pt x="1220" y="3977"/>
                      </a:lnTo>
                      <a:lnTo>
                        <a:pt x="1206" y="4012"/>
                      </a:lnTo>
                      <a:lnTo>
                        <a:pt x="1203" y="4051"/>
                      </a:lnTo>
                      <a:lnTo>
                        <a:pt x="1203" y="5478"/>
                      </a:lnTo>
                      <a:lnTo>
                        <a:pt x="386" y="5175"/>
                      </a:lnTo>
                      <a:lnTo>
                        <a:pt x="322" y="5144"/>
                      </a:lnTo>
                      <a:lnTo>
                        <a:pt x="260" y="5109"/>
                      </a:lnTo>
                      <a:lnTo>
                        <a:pt x="204" y="5066"/>
                      </a:lnTo>
                      <a:lnTo>
                        <a:pt x="155" y="5018"/>
                      </a:lnTo>
                      <a:lnTo>
                        <a:pt x="110" y="4963"/>
                      </a:lnTo>
                      <a:lnTo>
                        <a:pt x="73" y="4903"/>
                      </a:lnTo>
                      <a:lnTo>
                        <a:pt x="43" y="4839"/>
                      </a:lnTo>
                      <a:lnTo>
                        <a:pt x="20" y="4772"/>
                      </a:lnTo>
                      <a:lnTo>
                        <a:pt x="7" y="4703"/>
                      </a:lnTo>
                      <a:lnTo>
                        <a:pt x="0" y="4633"/>
                      </a:lnTo>
                      <a:lnTo>
                        <a:pt x="4" y="4564"/>
                      </a:lnTo>
                      <a:lnTo>
                        <a:pt x="14" y="4495"/>
                      </a:lnTo>
                      <a:lnTo>
                        <a:pt x="34" y="4427"/>
                      </a:lnTo>
                      <a:lnTo>
                        <a:pt x="61" y="4362"/>
                      </a:lnTo>
                      <a:lnTo>
                        <a:pt x="785" y="2877"/>
                      </a:lnTo>
                      <a:lnTo>
                        <a:pt x="821" y="2814"/>
                      </a:lnTo>
                      <a:lnTo>
                        <a:pt x="862" y="2759"/>
                      </a:lnTo>
                      <a:lnTo>
                        <a:pt x="908" y="2708"/>
                      </a:lnTo>
                      <a:lnTo>
                        <a:pt x="961" y="2664"/>
                      </a:lnTo>
                      <a:lnTo>
                        <a:pt x="1018" y="2626"/>
                      </a:lnTo>
                      <a:lnTo>
                        <a:pt x="1078" y="2594"/>
                      </a:lnTo>
                      <a:lnTo>
                        <a:pt x="1142" y="2571"/>
                      </a:lnTo>
                      <a:lnTo>
                        <a:pt x="1210" y="2555"/>
                      </a:lnTo>
                      <a:lnTo>
                        <a:pt x="1279" y="2546"/>
                      </a:lnTo>
                      <a:lnTo>
                        <a:pt x="1286" y="2543"/>
                      </a:lnTo>
                      <a:lnTo>
                        <a:pt x="1348" y="2502"/>
                      </a:lnTo>
                      <a:lnTo>
                        <a:pt x="1410" y="2465"/>
                      </a:lnTo>
                      <a:lnTo>
                        <a:pt x="1410" y="1966"/>
                      </a:lnTo>
                      <a:lnTo>
                        <a:pt x="1741" y="1966"/>
                      </a:lnTo>
                      <a:lnTo>
                        <a:pt x="1766" y="1959"/>
                      </a:lnTo>
                      <a:lnTo>
                        <a:pt x="1759" y="1897"/>
                      </a:lnTo>
                      <a:lnTo>
                        <a:pt x="1744" y="1844"/>
                      </a:lnTo>
                      <a:lnTo>
                        <a:pt x="1723" y="1798"/>
                      </a:lnTo>
                      <a:lnTo>
                        <a:pt x="1696" y="1757"/>
                      </a:lnTo>
                      <a:lnTo>
                        <a:pt x="1661" y="1721"/>
                      </a:lnTo>
                      <a:lnTo>
                        <a:pt x="1617" y="1691"/>
                      </a:lnTo>
                      <a:lnTo>
                        <a:pt x="1563" y="1666"/>
                      </a:lnTo>
                      <a:lnTo>
                        <a:pt x="1501" y="1645"/>
                      </a:lnTo>
                      <a:lnTo>
                        <a:pt x="1394" y="1608"/>
                      </a:lnTo>
                      <a:lnTo>
                        <a:pt x="1290" y="1562"/>
                      </a:lnTo>
                      <a:lnTo>
                        <a:pt x="1188" y="1507"/>
                      </a:lnTo>
                      <a:lnTo>
                        <a:pt x="1091" y="1446"/>
                      </a:lnTo>
                      <a:lnTo>
                        <a:pt x="1000" y="1379"/>
                      </a:lnTo>
                      <a:lnTo>
                        <a:pt x="959" y="1342"/>
                      </a:lnTo>
                      <a:lnTo>
                        <a:pt x="927" y="1301"/>
                      </a:lnTo>
                      <a:lnTo>
                        <a:pt x="904" y="1258"/>
                      </a:lnTo>
                      <a:lnTo>
                        <a:pt x="890" y="1214"/>
                      </a:lnTo>
                      <a:lnTo>
                        <a:pt x="885" y="1171"/>
                      </a:lnTo>
                      <a:lnTo>
                        <a:pt x="888" y="1127"/>
                      </a:lnTo>
                      <a:lnTo>
                        <a:pt x="899" y="1084"/>
                      </a:lnTo>
                      <a:lnTo>
                        <a:pt x="918" y="1043"/>
                      </a:lnTo>
                      <a:lnTo>
                        <a:pt x="945" y="1006"/>
                      </a:lnTo>
                      <a:lnTo>
                        <a:pt x="981" y="971"/>
                      </a:lnTo>
                      <a:lnTo>
                        <a:pt x="1022" y="942"/>
                      </a:lnTo>
                      <a:lnTo>
                        <a:pt x="1073" y="917"/>
                      </a:lnTo>
                      <a:lnTo>
                        <a:pt x="1180" y="880"/>
                      </a:lnTo>
                      <a:lnTo>
                        <a:pt x="1290" y="848"/>
                      </a:lnTo>
                      <a:lnTo>
                        <a:pt x="1402" y="823"/>
                      </a:lnTo>
                      <a:lnTo>
                        <a:pt x="1515" y="800"/>
                      </a:lnTo>
                      <a:lnTo>
                        <a:pt x="1629" y="779"/>
                      </a:lnTo>
                      <a:lnTo>
                        <a:pt x="1663" y="770"/>
                      </a:lnTo>
                      <a:lnTo>
                        <a:pt x="1689" y="759"/>
                      </a:lnTo>
                      <a:lnTo>
                        <a:pt x="1712" y="744"/>
                      </a:lnTo>
                      <a:lnTo>
                        <a:pt x="1730" y="724"/>
                      </a:lnTo>
                      <a:lnTo>
                        <a:pt x="1744" y="697"/>
                      </a:lnTo>
                      <a:lnTo>
                        <a:pt x="1755" y="665"/>
                      </a:lnTo>
                      <a:lnTo>
                        <a:pt x="1783" y="570"/>
                      </a:lnTo>
                      <a:lnTo>
                        <a:pt x="1814" y="476"/>
                      </a:lnTo>
                      <a:lnTo>
                        <a:pt x="1846" y="380"/>
                      </a:lnTo>
                      <a:lnTo>
                        <a:pt x="1872" y="286"/>
                      </a:lnTo>
                      <a:lnTo>
                        <a:pt x="1885" y="240"/>
                      </a:lnTo>
                      <a:lnTo>
                        <a:pt x="1904" y="199"/>
                      </a:lnTo>
                      <a:lnTo>
                        <a:pt x="1929" y="165"/>
                      </a:lnTo>
                      <a:lnTo>
                        <a:pt x="1959" y="137"/>
                      </a:lnTo>
                      <a:lnTo>
                        <a:pt x="1997" y="114"/>
                      </a:lnTo>
                      <a:lnTo>
                        <a:pt x="2039" y="96"/>
                      </a:lnTo>
                      <a:lnTo>
                        <a:pt x="2178" y="57"/>
                      </a:lnTo>
                      <a:lnTo>
                        <a:pt x="2316" y="28"/>
                      </a:lnTo>
                      <a:lnTo>
                        <a:pt x="2455" y="9"/>
                      </a:lnTo>
                      <a:lnTo>
                        <a:pt x="2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7">
                  <a:extLst>
                    <a:ext uri="{FF2B5EF4-FFF2-40B4-BE49-F238E27FC236}">
                      <a16:creationId xmlns:a16="http://schemas.microsoft.com/office/drawing/2014/main" id="{40B24512-9C9C-62D6-E4E2-0E8073D12F88}"/>
                    </a:ext>
                  </a:extLst>
                </p:cNvPr>
                <p:cNvSpPr>
                  <a:spLocks/>
                </p:cNvSpPr>
                <p:nvPr/>
              </p:nvSpPr>
              <p:spPr bwMode="auto">
                <a:xfrm>
                  <a:off x="5044431" y="4808393"/>
                  <a:ext cx="884554" cy="112144"/>
                </a:xfrm>
                <a:custGeom>
                  <a:avLst/>
                  <a:gdLst>
                    <a:gd name="T0" fmla="*/ 179 w 2806"/>
                    <a:gd name="T1" fmla="*/ 0 h 357"/>
                    <a:gd name="T2" fmla="*/ 2629 w 2806"/>
                    <a:gd name="T3" fmla="*/ 0 h 357"/>
                    <a:gd name="T4" fmla="*/ 2669 w 2806"/>
                    <a:gd name="T5" fmla="*/ 6 h 357"/>
                    <a:gd name="T6" fmla="*/ 2707 w 2806"/>
                    <a:gd name="T7" fmla="*/ 20 h 357"/>
                    <a:gd name="T8" fmla="*/ 2740 w 2806"/>
                    <a:gd name="T9" fmla="*/ 39 h 357"/>
                    <a:gd name="T10" fmla="*/ 2767 w 2806"/>
                    <a:gd name="T11" fmla="*/ 68 h 357"/>
                    <a:gd name="T12" fmla="*/ 2788 w 2806"/>
                    <a:gd name="T13" fmla="*/ 101 h 357"/>
                    <a:gd name="T14" fmla="*/ 2803 w 2806"/>
                    <a:gd name="T15" fmla="*/ 139 h 357"/>
                    <a:gd name="T16" fmla="*/ 2806 w 2806"/>
                    <a:gd name="T17" fmla="*/ 180 h 357"/>
                    <a:gd name="T18" fmla="*/ 2803 w 2806"/>
                    <a:gd name="T19" fmla="*/ 220 h 357"/>
                    <a:gd name="T20" fmla="*/ 2788 w 2806"/>
                    <a:gd name="T21" fmla="*/ 258 h 357"/>
                    <a:gd name="T22" fmla="*/ 2767 w 2806"/>
                    <a:gd name="T23" fmla="*/ 290 h 357"/>
                    <a:gd name="T24" fmla="*/ 2740 w 2806"/>
                    <a:gd name="T25" fmla="*/ 318 h 357"/>
                    <a:gd name="T26" fmla="*/ 2707 w 2806"/>
                    <a:gd name="T27" fmla="*/ 339 h 357"/>
                    <a:gd name="T28" fmla="*/ 2669 w 2806"/>
                    <a:gd name="T29" fmla="*/ 352 h 357"/>
                    <a:gd name="T30" fmla="*/ 2629 w 2806"/>
                    <a:gd name="T31" fmla="*/ 357 h 357"/>
                    <a:gd name="T32" fmla="*/ 179 w 2806"/>
                    <a:gd name="T33" fmla="*/ 357 h 357"/>
                    <a:gd name="T34" fmla="*/ 138 w 2806"/>
                    <a:gd name="T35" fmla="*/ 352 h 357"/>
                    <a:gd name="T36" fmla="*/ 101 w 2806"/>
                    <a:gd name="T37" fmla="*/ 339 h 357"/>
                    <a:gd name="T38" fmla="*/ 67 w 2806"/>
                    <a:gd name="T39" fmla="*/ 318 h 357"/>
                    <a:gd name="T40" fmla="*/ 39 w 2806"/>
                    <a:gd name="T41" fmla="*/ 290 h 357"/>
                    <a:gd name="T42" fmla="*/ 19 w 2806"/>
                    <a:gd name="T43" fmla="*/ 258 h 357"/>
                    <a:gd name="T44" fmla="*/ 5 w 2806"/>
                    <a:gd name="T45" fmla="*/ 220 h 357"/>
                    <a:gd name="T46" fmla="*/ 0 w 2806"/>
                    <a:gd name="T47" fmla="*/ 180 h 357"/>
                    <a:gd name="T48" fmla="*/ 5 w 2806"/>
                    <a:gd name="T49" fmla="*/ 139 h 357"/>
                    <a:gd name="T50" fmla="*/ 19 w 2806"/>
                    <a:gd name="T51" fmla="*/ 101 h 357"/>
                    <a:gd name="T52" fmla="*/ 39 w 2806"/>
                    <a:gd name="T53" fmla="*/ 68 h 357"/>
                    <a:gd name="T54" fmla="*/ 67 w 2806"/>
                    <a:gd name="T55" fmla="*/ 39 h 357"/>
                    <a:gd name="T56" fmla="*/ 101 w 2806"/>
                    <a:gd name="T57" fmla="*/ 20 h 357"/>
                    <a:gd name="T58" fmla="*/ 138 w 2806"/>
                    <a:gd name="T59" fmla="*/ 6 h 357"/>
                    <a:gd name="T60" fmla="*/ 179 w 2806"/>
                    <a:gd name="T61"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7">
                      <a:moveTo>
                        <a:pt x="179" y="0"/>
                      </a:moveTo>
                      <a:lnTo>
                        <a:pt x="2629" y="0"/>
                      </a:lnTo>
                      <a:lnTo>
                        <a:pt x="2669" y="6"/>
                      </a:lnTo>
                      <a:lnTo>
                        <a:pt x="2707" y="20"/>
                      </a:lnTo>
                      <a:lnTo>
                        <a:pt x="2740" y="39"/>
                      </a:lnTo>
                      <a:lnTo>
                        <a:pt x="2767" y="68"/>
                      </a:lnTo>
                      <a:lnTo>
                        <a:pt x="2788" y="101"/>
                      </a:lnTo>
                      <a:lnTo>
                        <a:pt x="2803" y="139"/>
                      </a:lnTo>
                      <a:lnTo>
                        <a:pt x="2806" y="180"/>
                      </a:lnTo>
                      <a:lnTo>
                        <a:pt x="2803" y="220"/>
                      </a:lnTo>
                      <a:lnTo>
                        <a:pt x="2788" y="258"/>
                      </a:lnTo>
                      <a:lnTo>
                        <a:pt x="2767" y="290"/>
                      </a:lnTo>
                      <a:lnTo>
                        <a:pt x="2740" y="318"/>
                      </a:lnTo>
                      <a:lnTo>
                        <a:pt x="2707" y="339"/>
                      </a:lnTo>
                      <a:lnTo>
                        <a:pt x="2669" y="352"/>
                      </a:lnTo>
                      <a:lnTo>
                        <a:pt x="2629" y="357"/>
                      </a:lnTo>
                      <a:lnTo>
                        <a:pt x="179" y="357"/>
                      </a:lnTo>
                      <a:lnTo>
                        <a:pt x="138" y="352"/>
                      </a:lnTo>
                      <a:lnTo>
                        <a:pt x="101" y="339"/>
                      </a:lnTo>
                      <a:lnTo>
                        <a:pt x="67" y="318"/>
                      </a:lnTo>
                      <a:lnTo>
                        <a:pt x="39" y="290"/>
                      </a:lnTo>
                      <a:lnTo>
                        <a:pt x="19" y="258"/>
                      </a:lnTo>
                      <a:lnTo>
                        <a:pt x="5" y="220"/>
                      </a:lnTo>
                      <a:lnTo>
                        <a:pt x="0" y="180"/>
                      </a:lnTo>
                      <a:lnTo>
                        <a:pt x="5" y="139"/>
                      </a:lnTo>
                      <a:lnTo>
                        <a:pt x="19" y="101"/>
                      </a:lnTo>
                      <a:lnTo>
                        <a:pt x="39" y="68"/>
                      </a:lnTo>
                      <a:lnTo>
                        <a:pt x="67" y="39"/>
                      </a:lnTo>
                      <a:lnTo>
                        <a:pt x="101" y="20"/>
                      </a:lnTo>
                      <a:lnTo>
                        <a:pt x="138" y="6"/>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 name="Freeform 5">
                <a:extLst>
                  <a:ext uri="{FF2B5EF4-FFF2-40B4-BE49-F238E27FC236}">
                    <a16:creationId xmlns:a16="http://schemas.microsoft.com/office/drawing/2014/main" id="{5E4CFBF5-F796-BCBE-8126-380F0AA4D765}"/>
                  </a:ext>
                </a:extLst>
              </p:cNvPr>
              <p:cNvSpPr>
                <a:spLocks noEditPoints="1"/>
              </p:cNvSpPr>
              <p:nvPr/>
            </p:nvSpPr>
            <p:spPr bwMode="auto">
              <a:xfrm>
                <a:off x="742282" y="1130367"/>
                <a:ext cx="195017" cy="91773"/>
              </a:xfrm>
              <a:custGeom>
                <a:avLst/>
                <a:gdLst>
                  <a:gd name="T0" fmla="*/ 395 w 3315"/>
                  <a:gd name="T1" fmla="*/ 591 h 1560"/>
                  <a:gd name="T2" fmla="*/ 313 w 3315"/>
                  <a:gd name="T3" fmla="*/ 649 h 1560"/>
                  <a:gd name="T4" fmla="*/ 269 w 3315"/>
                  <a:gd name="T5" fmla="*/ 740 h 1560"/>
                  <a:gd name="T6" fmla="*/ 279 w 3315"/>
                  <a:gd name="T7" fmla="*/ 844 h 1560"/>
                  <a:gd name="T8" fmla="*/ 336 w 3315"/>
                  <a:gd name="T9" fmla="*/ 925 h 1560"/>
                  <a:gd name="T10" fmla="*/ 428 w 3315"/>
                  <a:gd name="T11" fmla="*/ 968 h 1560"/>
                  <a:gd name="T12" fmla="*/ 531 w 3315"/>
                  <a:gd name="T13" fmla="*/ 959 h 1560"/>
                  <a:gd name="T14" fmla="*/ 613 w 3315"/>
                  <a:gd name="T15" fmla="*/ 901 h 1560"/>
                  <a:gd name="T16" fmla="*/ 656 w 3315"/>
                  <a:gd name="T17" fmla="*/ 810 h 1560"/>
                  <a:gd name="T18" fmla="*/ 647 w 3315"/>
                  <a:gd name="T19" fmla="*/ 706 h 1560"/>
                  <a:gd name="T20" fmla="*/ 589 w 3315"/>
                  <a:gd name="T21" fmla="*/ 625 h 1560"/>
                  <a:gd name="T22" fmla="*/ 499 w 3315"/>
                  <a:gd name="T23" fmla="*/ 582 h 1560"/>
                  <a:gd name="T24" fmla="*/ 848 w 3315"/>
                  <a:gd name="T25" fmla="*/ 3 h 1560"/>
                  <a:gd name="T26" fmla="*/ 1041 w 3315"/>
                  <a:gd name="T27" fmla="*/ 45 h 1560"/>
                  <a:gd name="T28" fmla="*/ 1213 w 3315"/>
                  <a:gd name="T29" fmla="*/ 132 h 1560"/>
                  <a:gd name="T30" fmla="*/ 1358 w 3315"/>
                  <a:gd name="T31" fmla="*/ 257 h 1560"/>
                  <a:gd name="T32" fmla="*/ 1468 w 3315"/>
                  <a:gd name="T33" fmla="*/ 414 h 1560"/>
                  <a:gd name="T34" fmla="*/ 3013 w 3315"/>
                  <a:gd name="T35" fmla="*/ 403 h 1560"/>
                  <a:gd name="T36" fmla="*/ 2782 w 3315"/>
                  <a:gd name="T37" fmla="*/ 936 h 1560"/>
                  <a:gd name="T38" fmla="*/ 2193 w 3315"/>
                  <a:gd name="T39" fmla="*/ 1112 h 1560"/>
                  <a:gd name="T40" fmla="*/ 2180 w 3315"/>
                  <a:gd name="T41" fmla="*/ 1095 h 1560"/>
                  <a:gd name="T42" fmla="*/ 2144 w 3315"/>
                  <a:gd name="T43" fmla="*/ 1053 h 1560"/>
                  <a:gd name="T44" fmla="*/ 2099 w 3315"/>
                  <a:gd name="T45" fmla="*/ 1001 h 1560"/>
                  <a:gd name="T46" fmla="*/ 2053 w 3315"/>
                  <a:gd name="T47" fmla="*/ 954 h 1560"/>
                  <a:gd name="T48" fmla="*/ 2017 w 3315"/>
                  <a:gd name="T49" fmla="*/ 925 h 1560"/>
                  <a:gd name="T50" fmla="*/ 2000 w 3315"/>
                  <a:gd name="T51" fmla="*/ 928 h 1560"/>
                  <a:gd name="T52" fmla="*/ 1969 w 3315"/>
                  <a:gd name="T53" fmla="*/ 960 h 1560"/>
                  <a:gd name="T54" fmla="*/ 1921 w 3315"/>
                  <a:gd name="T55" fmla="*/ 1006 h 1560"/>
                  <a:gd name="T56" fmla="*/ 1870 w 3315"/>
                  <a:gd name="T57" fmla="*/ 1058 h 1560"/>
                  <a:gd name="T58" fmla="*/ 1822 w 3315"/>
                  <a:gd name="T59" fmla="*/ 1105 h 1560"/>
                  <a:gd name="T60" fmla="*/ 1791 w 3315"/>
                  <a:gd name="T61" fmla="*/ 1136 h 1560"/>
                  <a:gd name="T62" fmla="*/ 1469 w 3315"/>
                  <a:gd name="T63" fmla="*/ 1143 h 1560"/>
                  <a:gd name="T64" fmla="*/ 1401 w 3315"/>
                  <a:gd name="T65" fmla="*/ 1251 h 1560"/>
                  <a:gd name="T66" fmla="*/ 1266 w 3315"/>
                  <a:gd name="T67" fmla="*/ 1388 h 1560"/>
                  <a:gd name="T68" fmla="*/ 1103 w 3315"/>
                  <a:gd name="T69" fmla="*/ 1489 h 1560"/>
                  <a:gd name="T70" fmla="*/ 914 w 3315"/>
                  <a:gd name="T71" fmla="*/ 1548 h 1560"/>
                  <a:gd name="T72" fmla="*/ 708 w 3315"/>
                  <a:gd name="T73" fmla="*/ 1557 h 1560"/>
                  <a:gd name="T74" fmla="*/ 508 w 3315"/>
                  <a:gd name="T75" fmla="*/ 1511 h 1560"/>
                  <a:gd name="T76" fmla="*/ 330 w 3315"/>
                  <a:gd name="T77" fmla="*/ 1417 h 1560"/>
                  <a:gd name="T78" fmla="*/ 184 w 3315"/>
                  <a:gd name="T79" fmla="*/ 1282 h 1560"/>
                  <a:gd name="T80" fmla="*/ 75 w 3315"/>
                  <a:gd name="T81" fmla="*/ 1114 h 1560"/>
                  <a:gd name="T82" fmla="*/ 12 w 3315"/>
                  <a:gd name="T83" fmla="*/ 920 h 1560"/>
                  <a:gd name="T84" fmla="*/ 3 w 3315"/>
                  <a:gd name="T85" fmla="*/ 709 h 1560"/>
                  <a:gd name="T86" fmla="*/ 48 w 3315"/>
                  <a:gd name="T87" fmla="*/ 508 h 1560"/>
                  <a:gd name="T88" fmla="*/ 142 w 3315"/>
                  <a:gd name="T89" fmla="*/ 330 h 1560"/>
                  <a:gd name="T90" fmla="*/ 278 w 3315"/>
                  <a:gd name="T91" fmla="*/ 184 h 1560"/>
                  <a:gd name="T92" fmla="*/ 445 w 3315"/>
                  <a:gd name="T93" fmla="*/ 76 h 1560"/>
                  <a:gd name="T94" fmla="*/ 640 w 3315"/>
                  <a:gd name="T95" fmla="*/ 13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5" h="1560">
                    <a:moveTo>
                      <a:pt x="463" y="579"/>
                    </a:moveTo>
                    <a:lnTo>
                      <a:pt x="428" y="582"/>
                    </a:lnTo>
                    <a:lnTo>
                      <a:pt x="395" y="591"/>
                    </a:lnTo>
                    <a:lnTo>
                      <a:pt x="363" y="605"/>
                    </a:lnTo>
                    <a:lnTo>
                      <a:pt x="336" y="625"/>
                    </a:lnTo>
                    <a:lnTo>
                      <a:pt x="313" y="649"/>
                    </a:lnTo>
                    <a:lnTo>
                      <a:pt x="294" y="676"/>
                    </a:lnTo>
                    <a:lnTo>
                      <a:pt x="279" y="706"/>
                    </a:lnTo>
                    <a:lnTo>
                      <a:pt x="269" y="740"/>
                    </a:lnTo>
                    <a:lnTo>
                      <a:pt x="266" y="775"/>
                    </a:lnTo>
                    <a:lnTo>
                      <a:pt x="269" y="810"/>
                    </a:lnTo>
                    <a:lnTo>
                      <a:pt x="279" y="844"/>
                    </a:lnTo>
                    <a:lnTo>
                      <a:pt x="294" y="874"/>
                    </a:lnTo>
                    <a:lnTo>
                      <a:pt x="313" y="901"/>
                    </a:lnTo>
                    <a:lnTo>
                      <a:pt x="336" y="925"/>
                    </a:lnTo>
                    <a:lnTo>
                      <a:pt x="363" y="944"/>
                    </a:lnTo>
                    <a:lnTo>
                      <a:pt x="395" y="959"/>
                    </a:lnTo>
                    <a:lnTo>
                      <a:pt x="428" y="968"/>
                    </a:lnTo>
                    <a:lnTo>
                      <a:pt x="463" y="971"/>
                    </a:lnTo>
                    <a:lnTo>
                      <a:pt x="499" y="968"/>
                    </a:lnTo>
                    <a:lnTo>
                      <a:pt x="531" y="959"/>
                    </a:lnTo>
                    <a:lnTo>
                      <a:pt x="562" y="944"/>
                    </a:lnTo>
                    <a:lnTo>
                      <a:pt x="589" y="925"/>
                    </a:lnTo>
                    <a:lnTo>
                      <a:pt x="613" y="901"/>
                    </a:lnTo>
                    <a:lnTo>
                      <a:pt x="632" y="874"/>
                    </a:lnTo>
                    <a:lnTo>
                      <a:pt x="647" y="844"/>
                    </a:lnTo>
                    <a:lnTo>
                      <a:pt x="656" y="810"/>
                    </a:lnTo>
                    <a:lnTo>
                      <a:pt x="659" y="775"/>
                    </a:lnTo>
                    <a:lnTo>
                      <a:pt x="656" y="740"/>
                    </a:lnTo>
                    <a:lnTo>
                      <a:pt x="647" y="706"/>
                    </a:lnTo>
                    <a:lnTo>
                      <a:pt x="632" y="676"/>
                    </a:lnTo>
                    <a:lnTo>
                      <a:pt x="613" y="649"/>
                    </a:lnTo>
                    <a:lnTo>
                      <a:pt x="589" y="625"/>
                    </a:lnTo>
                    <a:lnTo>
                      <a:pt x="562" y="605"/>
                    </a:lnTo>
                    <a:lnTo>
                      <a:pt x="531" y="591"/>
                    </a:lnTo>
                    <a:lnTo>
                      <a:pt x="499" y="582"/>
                    </a:lnTo>
                    <a:lnTo>
                      <a:pt x="463" y="579"/>
                    </a:lnTo>
                    <a:close/>
                    <a:moveTo>
                      <a:pt x="780" y="0"/>
                    </a:moveTo>
                    <a:lnTo>
                      <a:pt x="848" y="3"/>
                    </a:lnTo>
                    <a:lnTo>
                      <a:pt x="914" y="12"/>
                    </a:lnTo>
                    <a:lnTo>
                      <a:pt x="979" y="26"/>
                    </a:lnTo>
                    <a:lnTo>
                      <a:pt x="1041" y="45"/>
                    </a:lnTo>
                    <a:lnTo>
                      <a:pt x="1101" y="70"/>
                    </a:lnTo>
                    <a:lnTo>
                      <a:pt x="1158" y="99"/>
                    </a:lnTo>
                    <a:lnTo>
                      <a:pt x="1213" y="132"/>
                    </a:lnTo>
                    <a:lnTo>
                      <a:pt x="1264" y="170"/>
                    </a:lnTo>
                    <a:lnTo>
                      <a:pt x="1313" y="211"/>
                    </a:lnTo>
                    <a:lnTo>
                      <a:pt x="1358" y="257"/>
                    </a:lnTo>
                    <a:lnTo>
                      <a:pt x="1399" y="306"/>
                    </a:lnTo>
                    <a:lnTo>
                      <a:pt x="1435" y="358"/>
                    </a:lnTo>
                    <a:lnTo>
                      <a:pt x="1468" y="414"/>
                    </a:lnTo>
                    <a:lnTo>
                      <a:pt x="1469" y="417"/>
                    </a:lnTo>
                    <a:lnTo>
                      <a:pt x="1469" y="414"/>
                    </a:lnTo>
                    <a:lnTo>
                      <a:pt x="3013" y="403"/>
                    </a:lnTo>
                    <a:lnTo>
                      <a:pt x="3315" y="704"/>
                    </a:lnTo>
                    <a:lnTo>
                      <a:pt x="2932" y="1087"/>
                    </a:lnTo>
                    <a:lnTo>
                      <a:pt x="2782" y="936"/>
                    </a:lnTo>
                    <a:lnTo>
                      <a:pt x="2588" y="1129"/>
                    </a:lnTo>
                    <a:lnTo>
                      <a:pt x="2382" y="923"/>
                    </a:lnTo>
                    <a:lnTo>
                      <a:pt x="2193" y="1112"/>
                    </a:lnTo>
                    <a:lnTo>
                      <a:pt x="2192" y="1110"/>
                    </a:lnTo>
                    <a:lnTo>
                      <a:pt x="2187" y="1104"/>
                    </a:lnTo>
                    <a:lnTo>
                      <a:pt x="2180" y="1095"/>
                    </a:lnTo>
                    <a:lnTo>
                      <a:pt x="2170" y="1083"/>
                    </a:lnTo>
                    <a:lnTo>
                      <a:pt x="2157" y="1069"/>
                    </a:lnTo>
                    <a:lnTo>
                      <a:pt x="2144" y="1053"/>
                    </a:lnTo>
                    <a:lnTo>
                      <a:pt x="2129" y="1036"/>
                    </a:lnTo>
                    <a:lnTo>
                      <a:pt x="2114" y="1019"/>
                    </a:lnTo>
                    <a:lnTo>
                      <a:pt x="2099" y="1001"/>
                    </a:lnTo>
                    <a:lnTo>
                      <a:pt x="2083" y="985"/>
                    </a:lnTo>
                    <a:lnTo>
                      <a:pt x="2068" y="969"/>
                    </a:lnTo>
                    <a:lnTo>
                      <a:pt x="2053" y="954"/>
                    </a:lnTo>
                    <a:lnTo>
                      <a:pt x="2039" y="941"/>
                    </a:lnTo>
                    <a:lnTo>
                      <a:pt x="2027" y="931"/>
                    </a:lnTo>
                    <a:lnTo>
                      <a:pt x="2017" y="925"/>
                    </a:lnTo>
                    <a:lnTo>
                      <a:pt x="2009" y="922"/>
                    </a:lnTo>
                    <a:lnTo>
                      <a:pt x="2004" y="923"/>
                    </a:lnTo>
                    <a:lnTo>
                      <a:pt x="2000" y="928"/>
                    </a:lnTo>
                    <a:lnTo>
                      <a:pt x="1992" y="936"/>
                    </a:lnTo>
                    <a:lnTo>
                      <a:pt x="1981" y="946"/>
                    </a:lnTo>
                    <a:lnTo>
                      <a:pt x="1969" y="960"/>
                    </a:lnTo>
                    <a:lnTo>
                      <a:pt x="1955" y="974"/>
                    </a:lnTo>
                    <a:lnTo>
                      <a:pt x="1939" y="989"/>
                    </a:lnTo>
                    <a:lnTo>
                      <a:pt x="1921" y="1006"/>
                    </a:lnTo>
                    <a:lnTo>
                      <a:pt x="1904" y="1023"/>
                    </a:lnTo>
                    <a:lnTo>
                      <a:pt x="1887" y="1041"/>
                    </a:lnTo>
                    <a:lnTo>
                      <a:pt x="1870" y="1058"/>
                    </a:lnTo>
                    <a:lnTo>
                      <a:pt x="1853" y="1075"/>
                    </a:lnTo>
                    <a:lnTo>
                      <a:pt x="1837" y="1091"/>
                    </a:lnTo>
                    <a:lnTo>
                      <a:pt x="1822" y="1105"/>
                    </a:lnTo>
                    <a:lnTo>
                      <a:pt x="1810" y="1118"/>
                    </a:lnTo>
                    <a:lnTo>
                      <a:pt x="1799" y="1128"/>
                    </a:lnTo>
                    <a:lnTo>
                      <a:pt x="1791" y="1136"/>
                    </a:lnTo>
                    <a:lnTo>
                      <a:pt x="1786" y="1141"/>
                    </a:lnTo>
                    <a:lnTo>
                      <a:pt x="1784" y="1143"/>
                    </a:lnTo>
                    <a:lnTo>
                      <a:pt x="1469" y="1143"/>
                    </a:lnTo>
                    <a:lnTo>
                      <a:pt x="1469" y="1143"/>
                    </a:lnTo>
                    <a:lnTo>
                      <a:pt x="1437" y="1199"/>
                    </a:lnTo>
                    <a:lnTo>
                      <a:pt x="1401" y="1251"/>
                    </a:lnTo>
                    <a:lnTo>
                      <a:pt x="1359" y="1301"/>
                    </a:lnTo>
                    <a:lnTo>
                      <a:pt x="1315" y="1347"/>
                    </a:lnTo>
                    <a:lnTo>
                      <a:pt x="1266" y="1388"/>
                    </a:lnTo>
                    <a:lnTo>
                      <a:pt x="1215" y="1427"/>
                    </a:lnTo>
                    <a:lnTo>
                      <a:pt x="1161" y="1460"/>
                    </a:lnTo>
                    <a:lnTo>
                      <a:pt x="1103" y="1489"/>
                    </a:lnTo>
                    <a:lnTo>
                      <a:pt x="1042" y="1515"/>
                    </a:lnTo>
                    <a:lnTo>
                      <a:pt x="980" y="1534"/>
                    </a:lnTo>
                    <a:lnTo>
                      <a:pt x="914" y="1548"/>
                    </a:lnTo>
                    <a:lnTo>
                      <a:pt x="848" y="1557"/>
                    </a:lnTo>
                    <a:lnTo>
                      <a:pt x="780" y="1560"/>
                    </a:lnTo>
                    <a:lnTo>
                      <a:pt x="708" y="1557"/>
                    </a:lnTo>
                    <a:lnTo>
                      <a:pt x="640" y="1547"/>
                    </a:lnTo>
                    <a:lnTo>
                      <a:pt x="572" y="1532"/>
                    </a:lnTo>
                    <a:lnTo>
                      <a:pt x="508" y="1511"/>
                    </a:lnTo>
                    <a:lnTo>
                      <a:pt x="445" y="1484"/>
                    </a:lnTo>
                    <a:lnTo>
                      <a:pt x="387" y="1453"/>
                    </a:lnTo>
                    <a:lnTo>
                      <a:pt x="330" y="1417"/>
                    </a:lnTo>
                    <a:lnTo>
                      <a:pt x="278" y="1376"/>
                    </a:lnTo>
                    <a:lnTo>
                      <a:pt x="228" y="1331"/>
                    </a:lnTo>
                    <a:lnTo>
                      <a:pt x="184" y="1282"/>
                    </a:lnTo>
                    <a:lnTo>
                      <a:pt x="142" y="1230"/>
                    </a:lnTo>
                    <a:lnTo>
                      <a:pt x="106" y="1174"/>
                    </a:lnTo>
                    <a:lnTo>
                      <a:pt x="75" y="1114"/>
                    </a:lnTo>
                    <a:lnTo>
                      <a:pt x="48" y="1052"/>
                    </a:lnTo>
                    <a:lnTo>
                      <a:pt x="28" y="987"/>
                    </a:lnTo>
                    <a:lnTo>
                      <a:pt x="12" y="920"/>
                    </a:lnTo>
                    <a:lnTo>
                      <a:pt x="3" y="851"/>
                    </a:lnTo>
                    <a:lnTo>
                      <a:pt x="0" y="780"/>
                    </a:lnTo>
                    <a:lnTo>
                      <a:pt x="3" y="709"/>
                    </a:lnTo>
                    <a:lnTo>
                      <a:pt x="12" y="640"/>
                    </a:lnTo>
                    <a:lnTo>
                      <a:pt x="28" y="573"/>
                    </a:lnTo>
                    <a:lnTo>
                      <a:pt x="48" y="508"/>
                    </a:lnTo>
                    <a:lnTo>
                      <a:pt x="75" y="446"/>
                    </a:lnTo>
                    <a:lnTo>
                      <a:pt x="106" y="386"/>
                    </a:lnTo>
                    <a:lnTo>
                      <a:pt x="142" y="330"/>
                    </a:lnTo>
                    <a:lnTo>
                      <a:pt x="184" y="278"/>
                    </a:lnTo>
                    <a:lnTo>
                      <a:pt x="228" y="229"/>
                    </a:lnTo>
                    <a:lnTo>
                      <a:pt x="278" y="184"/>
                    </a:lnTo>
                    <a:lnTo>
                      <a:pt x="330" y="143"/>
                    </a:lnTo>
                    <a:lnTo>
                      <a:pt x="387" y="107"/>
                    </a:lnTo>
                    <a:lnTo>
                      <a:pt x="445" y="76"/>
                    </a:lnTo>
                    <a:lnTo>
                      <a:pt x="508" y="49"/>
                    </a:lnTo>
                    <a:lnTo>
                      <a:pt x="572" y="28"/>
                    </a:lnTo>
                    <a:lnTo>
                      <a:pt x="640" y="13"/>
                    </a:lnTo>
                    <a:lnTo>
                      <a:pt x="708" y="3"/>
                    </a:lnTo>
                    <a:lnTo>
                      <a:pt x="780" y="0"/>
                    </a:lnTo>
                    <a:close/>
                  </a:path>
                </a:pathLst>
              </a:custGeom>
              <a:solidFill>
                <a:srgbClr val="2E75B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5D6B650C-14AE-58CD-BDE6-2E79FB674C53}"/>
                </a:ext>
              </a:extLst>
            </p:cNvPr>
            <p:cNvGrpSpPr/>
            <p:nvPr/>
          </p:nvGrpSpPr>
          <p:grpSpPr>
            <a:xfrm>
              <a:off x="62621" y="1720178"/>
              <a:ext cx="1096584" cy="1195430"/>
              <a:chOff x="2462213" y="1292226"/>
              <a:chExt cx="4208463" cy="4275137"/>
            </a:xfrm>
            <a:solidFill>
              <a:srgbClr val="2E75B6"/>
            </a:solidFill>
          </p:grpSpPr>
          <p:sp>
            <p:nvSpPr>
              <p:cNvPr id="13" name="Freeform 1124">
                <a:extLst>
                  <a:ext uri="{FF2B5EF4-FFF2-40B4-BE49-F238E27FC236}">
                    <a16:creationId xmlns:a16="http://schemas.microsoft.com/office/drawing/2014/main" id="{AC57C86E-77D0-BDF5-A3D2-095CA8085CD7}"/>
                  </a:ext>
                </a:extLst>
              </p:cNvPr>
              <p:cNvSpPr>
                <a:spLocks/>
              </p:cNvSpPr>
              <p:nvPr/>
            </p:nvSpPr>
            <p:spPr bwMode="auto">
              <a:xfrm>
                <a:off x="2462213" y="2952750"/>
                <a:ext cx="4208463" cy="2327273"/>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125">
                <a:extLst>
                  <a:ext uri="{FF2B5EF4-FFF2-40B4-BE49-F238E27FC236}">
                    <a16:creationId xmlns:a16="http://schemas.microsoft.com/office/drawing/2014/main" id="{EE6DEF18-C28B-C07B-4F84-BBBAB07A4FA3}"/>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126">
                <a:extLst>
                  <a:ext uri="{FF2B5EF4-FFF2-40B4-BE49-F238E27FC236}">
                    <a16:creationId xmlns:a16="http://schemas.microsoft.com/office/drawing/2014/main" id="{C149D408-B598-B30B-E412-7F40183F89AE}"/>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 name="Freeform 5">
              <a:extLst>
                <a:ext uri="{FF2B5EF4-FFF2-40B4-BE49-F238E27FC236}">
                  <a16:creationId xmlns:a16="http://schemas.microsoft.com/office/drawing/2014/main" id="{3F17386C-FCA8-1CF0-1097-67D37D0CD36E}"/>
                </a:ext>
              </a:extLst>
            </p:cNvPr>
            <p:cNvSpPr>
              <a:spLocks noEditPoints="1"/>
            </p:cNvSpPr>
            <p:nvPr/>
          </p:nvSpPr>
          <p:spPr bwMode="auto">
            <a:xfrm>
              <a:off x="480322" y="2595183"/>
              <a:ext cx="287454" cy="135272"/>
            </a:xfrm>
            <a:custGeom>
              <a:avLst/>
              <a:gdLst>
                <a:gd name="T0" fmla="*/ 395 w 3315"/>
                <a:gd name="T1" fmla="*/ 591 h 1560"/>
                <a:gd name="T2" fmla="*/ 313 w 3315"/>
                <a:gd name="T3" fmla="*/ 649 h 1560"/>
                <a:gd name="T4" fmla="*/ 269 w 3315"/>
                <a:gd name="T5" fmla="*/ 740 h 1560"/>
                <a:gd name="T6" fmla="*/ 279 w 3315"/>
                <a:gd name="T7" fmla="*/ 844 h 1560"/>
                <a:gd name="T8" fmla="*/ 336 w 3315"/>
                <a:gd name="T9" fmla="*/ 925 h 1560"/>
                <a:gd name="T10" fmla="*/ 428 w 3315"/>
                <a:gd name="T11" fmla="*/ 968 h 1560"/>
                <a:gd name="T12" fmla="*/ 531 w 3315"/>
                <a:gd name="T13" fmla="*/ 959 h 1560"/>
                <a:gd name="T14" fmla="*/ 613 w 3315"/>
                <a:gd name="T15" fmla="*/ 901 h 1560"/>
                <a:gd name="T16" fmla="*/ 656 w 3315"/>
                <a:gd name="T17" fmla="*/ 810 h 1560"/>
                <a:gd name="T18" fmla="*/ 647 w 3315"/>
                <a:gd name="T19" fmla="*/ 706 h 1560"/>
                <a:gd name="T20" fmla="*/ 589 w 3315"/>
                <a:gd name="T21" fmla="*/ 625 h 1560"/>
                <a:gd name="T22" fmla="*/ 499 w 3315"/>
                <a:gd name="T23" fmla="*/ 582 h 1560"/>
                <a:gd name="T24" fmla="*/ 848 w 3315"/>
                <a:gd name="T25" fmla="*/ 3 h 1560"/>
                <a:gd name="T26" fmla="*/ 1041 w 3315"/>
                <a:gd name="T27" fmla="*/ 45 h 1560"/>
                <a:gd name="T28" fmla="*/ 1213 w 3315"/>
                <a:gd name="T29" fmla="*/ 132 h 1560"/>
                <a:gd name="T30" fmla="*/ 1358 w 3315"/>
                <a:gd name="T31" fmla="*/ 257 h 1560"/>
                <a:gd name="T32" fmla="*/ 1468 w 3315"/>
                <a:gd name="T33" fmla="*/ 414 h 1560"/>
                <a:gd name="T34" fmla="*/ 3013 w 3315"/>
                <a:gd name="T35" fmla="*/ 403 h 1560"/>
                <a:gd name="T36" fmla="*/ 2782 w 3315"/>
                <a:gd name="T37" fmla="*/ 936 h 1560"/>
                <a:gd name="T38" fmla="*/ 2193 w 3315"/>
                <a:gd name="T39" fmla="*/ 1112 h 1560"/>
                <a:gd name="T40" fmla="*/ 2180 w 3315"/>
                <a:gd name="T41" fmla="*/ 1095 h 1560"/>
                <a:gd name="T42" fmla="*/ 2144 w 3315"/>
                <a:gd name="T43" fmla="*/ 1053 h 1560"/>
                <a:gd name="T44" fmla="*/ 2099 w 3315"/>
                <a:gd name="T45" fmla="*/ 1001 h 1560"/>
                <a:gd name="T46" fmla="*/ 2053 w 3315"/>
                <a:gd name="T47" fmla="*/ 954 h 1560"/>
                <a:gd name="T48" fmla="*/ 2017 w 3315"/>
                <a:gd name="T49" fmla="*/ 925 h 1560"/>
                <a:gd name="T50" fmla="*/ 2000 w 3315"/>
                <a:gd name="T51" fmla="*/ 928 h 1560"/>
                <a:gd name="T52" fmla="*/ 1969 w 3315"/>
                <a:gd name="T53" fmla="*/ 960 h 1560"/>
                <a:gd name="T54" fmla="*/ 1921 w 3315"/>
                <a:gd name="T55" fmla="*/ 1006 h 1560"/>
                <a:gd name="T56" fmla="*/ 1870 w 3315"/>
                <a:gd name="T57" fmla="*/ 1058 h 1560"/>
                <a:gd name="T58" fmla="*/ 1822 w 3315"/>
                <a:gd name="T59" fmla="*/ 1105 h 1560"/>
                <a:gd name="T60" fmla="*/ 1791 w 3315"/>
                <a:gd name="T61" fmla="*/ 1136 h 1560"/>
                <a:gd name="T62" fmla="*/ 1469 w 3315"/>
                <a:gd name="T63" fmla="*/ 1143 h 1560"/>
                <a:gd name="T64" fmla="*/ 1401 w 3315"/>
                <a:gd name="T65" fmla="*/ 1251 h 1560"/>
                <a:gd name="T66" fmla="*/ 1266 w 3315"/>
                <a:gd name="T67" fmla="*/ 1388 h 1560"/>
                <a:gd name="T68" fmla="*/ 1103 w 3315"/>
                <a:gd name="T69" fmla="*/ 1489 h 1560"/>
                <a:gd name="T70" fmla="*/ 914 w 3315"/>
                <a:gd name="T71" fmla="*/ 1548 h 1560"/>
                <a:gd name="T72" fmla="*/ 708 w 3315"/>
                <a:gd name="T73" fmla="*/ 1557 h 1560"/>
                <a:gd name="T74" fmla="*/ 508 w 3315"/>
                <a:gd name="T75" fmla="*/ 1511 h 1560"/>
                <a:gd name="T76" fmla="*/ 330 w 3315"/>
                <a:gd name="T77" fmla="*/ 1417 h 1560"/>
                <a:gd name="T78" fmla="*/ 184 w 3315"/>
                <a:gd name="T79" fmla="*/ 1282 h 1560"/>
                <a:gd name="T80" fmla="*/ 75 w 3315"/>
                <a:gd name="T81" fmla="*/ 1114 h 1560"/>
                <a:gd name="T82" fmla="*/ 12 w 3315"/>
                <a:gd name="T83" fmla="*/ 920 h 1560"/>
                <a:gd name="T84" fmla="*/ 3 w 3315"/>
                <a:gd name="T85" fmla="*/ 709 h 1560"/>
                <a:gd name="T86" fmla="*/ 48 w 3315"/>
                <a:gd name="T87" fmla="*/ 508 h 1560"/>
                <a:gd name="T88" fmla="*/ 142 w 3315"/>
                <a:gd name="T89" fmla="*/ 330 h 1560"/>
                <a:gd name="T90" fmla="*/ 278 w 3315"/>
                <a:gd name="T91" fmla="*/ 184 h 1560"/>
                <a:gd name="T92" fmla="*/ 445 w 3315"/>
                <a:gd name="T93" fmla="*/ 76 h 1560"/>
                <a:gd name="T94" fmla="*/ 640 w 3315"/>
                <a:gd name="T95" fmla="*/ 13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5" h="1560">
                  <a:moveTo>
                    <a:pt x="463" y="579"/>
                  </a:moveTo>
                  <a:lnTo>
                    <a:pt x="428" y="582"/>
                  </a:lnTo>
                  <a:lnTo>
                    <a:pt x="395" y="591"/>
                  </a:lnTo>
                  <a:lnTo>
                    <a:pt x="363" y="605"/>
                  </a:lnTo>
                  <a:lnTo>
                    <a:pt x="336" y="625"/>
                  </a:lnTo>
                  <a:lnTo>
                    <a:pt x="313" y="649"/>
                  </a:lnTo>
                  <a:lnTo>
                    <a:pt x="294" y="676"/>
                  </a:lnTo>
                  <a:lnTo>
                    <a:pt x="279" y="706"/>
                  </a:lnTo>
                  <a:lnTo>
                    <a:pt x="269" y="740"/>
                  </a:lnTo>
                  <a:lnTo>
                    <a:pt x="266" y="775"/>
                  </a:lnTo>
                  <a:lnTo>
                    <a:pt x="269" y="810"/>
                  </a:lnTo>
                  <a:lnTo>
                    <a:pt x="279" y="844"/>
                  </a:lnTo>
                  <a:lnTo>
                    <a:pt x="294" y="874"/>
                  </a:lnTo>
                  <a:lnTo>
                    <a:pt x="313" y="901"/>
                  </a:lnTo>
                  <a:lnTo>
                    <a:pt x="336" y="925"/>
                  </a:lnTo>
                  <a:lnTo>
                    <a:pt x="363" y="944"/>
                  </a:lnTo>
                  <a:lnTo>
                    <a:pt x="395" y="959"/>
                  </a:lnTo>
                  <a:lnTo>
                    <a:pt x="428" y="968"/>
                  </a:lnTo>
                  <a:lnTo>
                    <a:pt x="463" y="971"/>
                  </a:lnTo>
                  <a:lnTo>
                    <a:pt x="499" y="968"/>
                  </a:lnTo>
                  <a:lnTo>
                    <a:pt x="531" y="959"/>
                  </a:lnTo>
                  <a:lnTo>
                    <a:pt x="562" y="944"/>
                  </a:lnTo>
                  <a:lnTo>
                    <a:pt x="589" y="925"/>
                  </a:lnTo>
                  <a:lnTo>
                    <a:pt x="613" y="901"/>
                  </a:lnTo>
                  <a:lnTo>
                    <a:pt x="632" y="874"/>
                  </a:lnTo>
                  <a:lnTo>
                    <a:pt x="647" y="844"/>
                  </a:lnTo>
                  <a:lnTo>
                    <a:pt x="656" y="810"/>
                  </a:lnTo>
                  <a:lnTo>
                    <a:pt x="659" y="775"/>
                  </a:lnTo>
                  <a:lnTo>
                    <a:pt x="656" y="740"/>
                  </a:lnTo>
                  <a:lnTo>
                    <a:pt x="647" y="706"/>
                  </a:lnTo>
                  <a:lnTo>
                    <a:pt x="632" y="676"/>
                  </a:lnTo>
                  <a:lnTo>
                    <a:pt x="613" y="649"/>
                  </a:lnTo>
                  <a:lnTo>
                    <a:pt x="589" y="625"/>
                  </a:lnTo>
                  <a:lnTo>
                    <a:pt x="562" y="605"/>
                  </a:lnTo>
                  <a:lnTo>
                    <a:pt x="531" y="591"/>
                  </a:lnTo>
                  <a:lnTo>
                    <a:pt x="499" y="582"/>
                  </a:lnTo>
                  <a:lnTo>
                    <a:pt x="463" y="579"/>
                  </a:lnTo>
                  <a:close/>
                  <a:moveTo>
                    <a:pt x="780" y="0"/>
                  </a:moveTo>
                  <a:lnTo>
                    <a:pt x="848" y="3"/>
                  </a:lnTo>
                  <a:lnTo>
                    <a:pt x="914" y="12"/>
                  </a:lnTo>
                  <a:lnTo>
                    <a:pt x="979" y="26"/>
                  </a:lnTo>
                  <a:lnTo>
                    <a:pt x="1041" y="45"/>
                  </a:lnTo>
                  <a:lnTo>
                    <a:pt x="1101" y="70"/>
                  </a:lnTo>
                  <a:lnTo>
                    <a:pt x="1158" y="99"/>
                  </a:lnTo>
                  <a:lnTo>
                    <a:pt x="1213" y="132"/>
                  </a:lnTo>
                  <a:lnTo>
                    <a:pt x="1264" y="170"/>
                  </a:lnTo>
                  <a:lnTo>
                    <a:pt x="1313" y="211"/>
                  </a:lnTo>
                  <a:lnTo>
                    <a:pt x="1358" y="257"/>
                  </a:lnTo>
                  <a:lnTo>
                    <a:pt x="1399" y="306"/>
                  </a:lnTo>
                  <a:lnTo>
                    <a:pt x="1435" y="358"/>
                  </a:lnTo>
                  <a:lnTo>
                    <a:pt x="1468" y="414"/>
                  </a:lnTo>
                  <a:lnTo>
                    <a:pt x="1469" y="417"/>
                  </a:lnTo>
                  <a:lnTo>
                    <a:pt x="1469" y="414"/>
                  </a:lnTo>
                  <a:lnTo>
                    <a:pt x="3013" y="403"/>
                  </a:lnTo>
                  <a:lnTo>
                    <a:pt x="3315" y="704"/>
                  </a:lnTo>
                  <a:lnTo>
                    <a:pt x="2932" y="1087"/>
                  </a:lnTo>
                  <a:lnTo>
                    <a:pt x="2782" y="936"/>
                  </a:lnTo>
                  <a:lnTo>
                    <a:pt x="2588" y="1129"/>
                  </a:lnTo>
                  <a:lnTo>
                    <a:pt x="2382" y="923"/>
                  </a:lnTo>
                  <a:lnTo>
                    <a:pt x="2193" y="1112"/>
                  </a:lnTo>
                  <a:lnTo>
                    <a:pt x="2192" y="1110"/>
                  </a:lnTo>
                  <a:lnTo>
                    <a:pt x="2187" y="1104"/>
                  </a:lnTo>
                  <a:lnTo>
                    <a:pt x="2180" y="1095"/>
                  </a:lnTo>
                  <a:lnTo>
                    <a:pt x="2170" y="1083"/>
                  </a:lnTo>
                  <a:lnTo>
                    <a:pt x="2157" y="1069"/>
                  </a:lnTo>
                  <a:lnTo>
                    <a:pt x="2144" y="1053"/>
                  </a:lnTo>
                  <a:lnTo>
                    <a:pt x="2129" y="1036"/>
                  </a:lnTo>
                  <a:lnTo>
                    <a:pt x="2114" y="1019"/>
                  </a:lnTo>
                  <a:lnTo>
                    <a:pt x="2099" y="1001"/>
                  </a:lnTo>
                  <a:lnTo>
                    <a:pt x="2083" y="985"/>
                  </a:lnTo>
                  <a:lnTo>
                    <a:pt x="2068" y="969"/>
                  </a:lnTo>
                  <a:lnTo>
                    <a:pt x="2053" y="954"/>
                  </a:lnTo>
                  <a:lnTo>
                    <a:pt x="2039" y="941"/>
                  </a:lnTo>
                  <a:lnTo>
                    <a:pt x="2027" y="931"/>
                  </a:lnTo>
                  <a:lnTo>
                    <a:pt x="2017" y="925"/>
                  </a:lnTo>
                  <a:lnTo>
                    <a:pt x="2009" y="922"/>
                  </a:lnTo>
                  <a:lnTo>
                    <a:pt x="2004" y="923"/>
                  </a:lnTo>
                  <a:lnTo>
                    <a:pt x="2000" y="928"/>
                  </a:lnTo>
                  <a:lnTo>
                    <a:pt x="1992" y="936"/>
                  </a:lnTo>
                  <a:lnTo>
                    <a:pt x="1981" y="946"/>
                  </a:lnTo>
                  <a:lnTo>
                    <a:pt x="1969" y="960"/>
                  </a:lnTo>
                  <a:lnTo>
                    <a:pt x="1955" y="974"/>
                  </a:lnTo>
                  <a:lnTo>
                    <a:pt x="1939" y="989"/>
                  </a:lnTo>
                  <a:lnTo>
                    <a:pt x="1921" y="1006"/>
                  </a:lnTo>
                  <a:lnTo>
                    <a:pt x="1904" y="1023"/>
                  </a:lnTo>
                  <a:lnTo>
                    <a:pt x="1887" y="1041"/>
                  </a:lnTo>
                  <a:lnTo>
                    <a:pt x="1870" y="1058"/>
                  </a:lnTo>
                  <a:lnTo>
                    <a:pt x="1853" y="1075"/>
                  </a:lnTo>
                  <a:lnTo>
                    <a:pt x="1837" y="1091"/>
                  </a:lnTo>
                  <a:lnTo>
                    <a:pt x="1822" y="1105"/>
                  </a:lnTo>
                  <a:lnTo>
                    <a:pt x="1810" y="1118"/>
                  </a:lnTo>
                  <a:lnTo>
                    <a:pt x="1799" y="1128"/>
                  </a:lnTo>
                  <a:lnTo>
                    <a:pt x="1791" y="1136"/>
                  </a:lnTo>
                  <a:lnTo>
                    <a:pt x="1786" y="1141"/>
                  </a:lnTo>
                  <a:lnTo>
                    <a:pt x="1784" y="1143"/>
                  </a:lnTo>
                  <a:lnTo>
                    <a:pt x="1469" y="1143"/>
                  </a:lnTo>
                  <a:lnTo>
                    <a:pt x="1469" y="1143"/>
                  </a:lnTo>
                  <a:lnTo>
                    <a:pt x="1437" y="1199"/>
                  </a:lnTo>
                  <a:lnTo>
                    <a:pt x="1401" y="1251"/>
                  </a:lnTo>
                  <a:lnTo>
                    <a:pt x="1359" y="1301"/>
                  </a:lnTo>
                  <a:lnTo>
                    <a:pt x="1315" y="1347"/>
                  </a:lnTo>
                  <a:lnTo>
                    <a:pt x="1266" y="1388"/>
                  </a:lnTo>
                  <a:lnTo>
                    <a:pt x="1215" y="1427"/>
                  </a:lnTo>
                  <a:lnTo>
                    <a:pt x="1161" y="1460"/>
                  </a:lnTo>
                  <a:lnTo>
                    <a:pt x="1103" y="1489"/>
                  </a:lnTo>
                  <a:lnTo>
                    <a:pt x="1042" y="1515"/>
                  </a:lnTo>
                  <a:lnTo>
                    <a:pt x="980" y="1534"/>
                  </a:lnTo>
                  <a:lnTo>
                    <a:pt x="914" y="1548"/>
                  </a:lnTo>
                  <a:lnTo>
                    <a:pt x="848" y="1557"/>
                  </a:lnTo>
                  <a:lnTo>
                    <a:pt x="780" y="1560"/>
                  </a:lnTo>
                  <a:lnTo>
                    <a:pt x="708" y="1557"/>
                  </a:lnTo>
                  <a:lnTo>
                    <a:pt x="640" y="1547"/>
                  </a:lnTo>
                  <a:lnTo>
                    <a:pt x="572" y="1532"/>
                  </a:lnTo>
                  <a:lnTo>
                    <a:pt x="508" y="1511"/>
                  </a:lnTo>
                  <a:lnTo>
                    <a:pt x="445" y="1484"/>
                  </a:lnTo>
                  <a:lnTo>
                    <a:pt x="387" y="1453"/>
                  </a:lnTo>
                  <a:lnTo>
                    <a:pt x="330" y="1417"/>
                  </a:lnTo>
                  <a:lnTo>
                    <a:pt x="278" y="1376"/>
                  </a:lnTo>
                  <a:lnTo>
                    <a:pt x="228" y="1331"/>
                  </a:lnTo>
                  <a:lnTo>
                    <a:pt x="184" y="1282"/>
                  </a:lnTo>
                  <a:lnTo>
                    <a:pt x="142" y="1230"/>
                  </a:lnTo>
                  <a:lnTo>
                    <a:pt x="106" y="1174"/>
                  </a:lnTo>
                  <a:lnTo>
                    <a:pt x="75" y="1114"/>
                  </a:lnTo>
                  <a:lnTo>
                    <a:pt x="48" y="1052"/>
                  </a:lnTo>
                  <a:lnTo>
                    <a:pt x="28" y="987"/>
                  </a:lnTo>
                  <a:lnTo>
                    <a:pt x="12" y="920"/>
                  </a:lnTo>
                  <a:lnTo>
                    <a:pt x="3" y="851"/>
                  </a:lnTo>
                  <a:lnTo>
                    <a:pt x="0" y="780"/>
                  </a:lnTo>
                  <a:lnTo>
                    <a:pt x="3" y="709"/>
                  </a:lnTo>
                  <a:lnTo>
                    <a:pt x="12" y="640"/>
                  </a:lnTo>
                  <a:lnTo>
                    <a:pt x="28" y="573"/>
                  </a:lnTo>
                  <a:lnTo>
                    <a:pt x="48" y="508"/>
                  </a:lnTo>
                  <a:lnTo>
                    <a:pt x="75" y="446"/>
                  </a:lnTo>
                  <a:lnTo>
                    <a:pt x="106" y="386"/>
                  </a:lnTo>
                  <a:lnTo>
                    <a:pt x="142" y="330"/>
                  </a:lnTo>
                  <a:lnTo>
                    <a:pt x="184" y="278"/>
                  </a:lnTo>
                  <a:lnTo>
                    <a:pt x="228" y="229"/>
                  </a:lnTo>
                  <a:lnTo>
                    <a:pt x="278" y="184"/>
                  </a:lnTo>
                  <a:lnTo>
                    <a:pt x="330" y="143"/>
                  </a:lnTo>
                  <a:lnTo>
                    <a:pt x="387" y="107"/>
                  </a:lnTo>
                  <a:lnTo>
                    <a:pt x="445" y="76"/>
                  </a:lnTo>
                  <a:lnTo>
                    <a:pt x="508" y="49"/>
                  </a:lnTo>
                  <a:lnTo>
                    <a:pt x="572" y="28"/>
                  </a:lnTo>
                  <a:lnTo>
                    <a:pt x="640" y="13"/>
                  </a:lnTo>
                  <a:lnTo>
                    <a:pt x="708" y="3"/>
                  </a:lnTo>
                  <a:lnTo>
                    <a:pt x="780" y="0"/>
                  </a:lnTo>
                  <a:close/>
                </a:path>
              </a:pathLst>
            </a:custGeom>
            <a:solidFill>
              <a:srgbClr val="2E75B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35" name="Straight Arrow Connector 34">
            <a:extLst>
              <a:ext uri="{FF2B5EF4-FFF2-40B4-BE49-F238E27FC236}">
                <a16:creationId xmlns:a16="http://schemas.microsoft.com/office/drawing/2014/main" id="{6E8D9088-1FAC-50CD-AF7F-49FF580BDCC8}"/>
              </a:ext>
            </a:extLst>
          </p:cNvPr>
          <p:cNvCxnSpPr>
            <a:cxnSpLocks/>
          </p:cNvCxnSpPr>
          <p:nvPr/>
        </p:nvCxnSpPr>
        <p:spPr>
          <a:xfrm flipV="1">
            <a:off x="1834586" y="1675420"/>
            <a:ext cx="3085859" cy="2753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2828DAE-3415-2E5E-ED44-5ED7B5872172}"/>
              </a:ext>
            </a:extLst>
          </p:cNvPr>
          <p:cNvGrpSpPr/>
          <p:nvPr/>
        </p:nvGrpSpPr>
        <p:grpSpPr>
          <a:xfrm>
            <a:off x="2799669" y="1452289"/>
            <a:ext cx="1202831" cy="961904"/>
            <a:chOff x="6991237" y="3610893"/>
            <a:chExt cx="1202831" cy="961904"/>
          </a:xfrm>
        </p:grpSpPr>
        <p:sp>
          <p:nvSpPr>
            <p:cNvPr id="21" name="Rectangle 20">
              <a:extLst>
                <a:ext uri="{FF2B5EF4-FFF2-40B4-BE49-F238E27FC236}">
                  <a16:creationId xmlns:a16="http://schemas.microsoft.com/office/drawing/2014/main" id="{7B880A10-15AC-B02F-3E81-38F9F1B1FCE0}"/>
                </a:ext>
              </a:extLst>
            </p:cNvPr>
            <p:cNvSpPr/>
            <p:nvPr/>
          </p:nvSpPr>
          <p:spPr>
            <a:xfrm>
              <a:off x="6991237" y="4172687"/>
              <a:ext cx="1202831" cy="400110"/>
            </a:xfrm>
            <a:prstGeom prst="rect">
              <a:avLst/>
            </a:prstGeom>
          </p:spPr>
          <p:txBody>
            <a:bodyPr wrap="square">
              <a:spAutoFit/>
            </a:bodyPr>
            <a:lstStyle/>
            <a:p>
              <a:pPr lvl="0" algn="ctr" fontAlgn="b">
                <a:defRPr/>
              </a:pPr>
              <a:r>
                <a:rPr lang="en-US" sz="1000">
                  <a:latin typeface="Segoe UI Semibold" panose="020B0702040204020203" pitchFamily="34" charset="0"/>
                  <a:cs typeface="Segoe UI Semibold" panose="020B0702040204020203" pitchFamily="34" charset="0"/>
                </a:rPr>
                <a:t>Credential compromise</a:t>
              </a:r>
              <a:endPar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endParaRPr>
            </a:p>
          </p:txBody>
        </p:sp>
        <p:grpSp>
          <p:nvGrpSpPr>
            <p:cNvPr id="22" name="Group 21">
              <a:extLst>
                <a:ext uri="{FF2B5EF4-FFF2-40B4-BE49-F238E27FC236}">
                  <a16:creationId xmlns:a16="http://schemas.microsoft.com/office/drawing/2014/main" id="{77FD2AD4-7B2C-4649-CF6F-6FFA6E1BB65E}"/>
                </a:ext>
              </a:extLst>
            </p:cNvPr>
            <p:cNvGrpSpPr/>
            <p:nvPr/>
          </p:nvGrpSpPr>
          <p:grpSpPr>
            <a:xfrm>
              <a:off x="7302061" y="3610893"/>
              <a:ext cx="591573" cy="577581"/>
              <a:chOff x="7302061" y="3610893"/>
              <a:chExt cx="591573" cy="577581"/>
            </a:xfrm>
          </p:grpSpPr>
          <p:sp>
            <p:nvSpPr>
              <p:cNvPr id="23" name="Freeform: Shape 22">
                <a:extLst>
                  <a:ext uri="{FF2B5EF4-FFF2-40B4-BE49-F238E27FC236}">
                    <a16:creationId xmlns:a16="http://schemas.microsoft.com/office/drawing/2014/main" id="{1E89ACCB-5442-7B97-D571-8D6E2D79DF42}"/>
                  </a:ext>
                </a:extLst>
              </p:cNvPr>
              <p:cNvSpPr/>
              <p:nvPr/>
            </p:nvSpPr>
            <p:spPr>
              <a:xfrm>
                <a:off x="7310704" y="3619331"/>
                <a:ext cx="570445" cy="556953"/>
              </a:xfrm>
              <a:custGeom>
                <a:avLst/>
                <a:gdLst>
                  <a:gd name="connsiteX0" fmla="*/ 8643 w 570445"/>
                  <a:gd name="connsiteY0" fmla="*/ 283615 h 556953"/>
                  <a:gd name="connsiteX1" fmla="*/ 290168 w 570445"/>
                  <a:gd name="connsiteY1" fmla="*/ 8439 h 556953"/>
                  <a:gd name="connsiteX2" fmla="*/ 571694 w 570445"/>
                  <a:gd name="connsiteY2" fmla="*/ 283615 h 556953"/>
                  <a:gd name="connsiteX3" fmla="*/ 290168 w 570445"/>
                  <a:gd name="connsiteY3" fmla="*/ 558688 h 556953"/>
                  <a:gd name="connsiteX4" fmla="*/ 8643 w 570445"/>
                  <a:gd name="connsiteY4" fmla="*/ 283615 h 556953"/>
                  <a:gd name="connsiteX5" fmla="*/ 8643 w 570445"/>
                  <a:gd name="connsiteY5" fmla="*/ 283615 h 55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45" h="556953">
                    <a:moveTo>
                      <a:pt x="8643" y="283615"/>
                    </a:moveTo>
                    <a:cubicBezTo>
                      <a:pt x="8643" y="131587"/>
                      <a:pt x="134669" y="8439"/>
                      <a:pt x="290168" y="8439"/>
                    </a:cubicBezTo>
                    <a:cubicBezTo>
                      <a:pt x="445668" y="8439"/>
                      <a:pt x="571694" y="131587"/>
                      <a:pt x="571694" y="283615"/>
                    </a:cubicBezTo>
                    <a:cubicBezTo>
                      <a:pt x="571694" y="435642"/>
                      <a:pt x="445668" y="558688"/>
                      <a:pt x="290168" y="558688"/>
                    </a:cubicBezTo>
                    <a:cubicBezTo>
                      <a:pt x="134669" y="558688"/>
                      <a:pt x="8643" y="435539"/>
                      <a:pt x="8643" y="283615"/>
                    </a:cubicBezTo>
                    <a:lnTo>
                      <a:pt x="8643" y="283615"/>
                    </a:lnTo>
                    <a:close/>
                  </a:path>
                </a:pathLst>
              </a:custGeom>
              <a:solidFill>
                <a:srgbClr val="CAC5F1"/>
              </a:solidFill>
              <a:ln w="1039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9AF428A-8264-2A8B-F6F7-87D0C14FB5CF}"/>
                  </a:ext>
                </a:extLst>
              </p:cNvPr>
              <p:cNvSpPr/>
              <p:nvPr/>
            </p:nvSpPr>
            <p:spPr>
              <a:xfrm>
                <a:off x="7302061" y="3610893"/>
                <a:ext cx="591573" cy="577581"/>
              </a:xfrm>
              <a:custGeom>
                <a:avLst/>
                <a:gdLst>
                  <a:gd name="connsiteX0" fmla="*/ 17286 w 591572"/>
                  <a:gd name="connsiteY0" fmla="*/ 292053 h 577580"/>
                  <a:gd name="connsiteX1" fmla="*/ 298812 w 591572"/>
                  <a:gd name="connsiteY1" fmla="*/ 16877 h 577580"/>
                  <a:gd name="connsiteX2" fmla="*/ 580337 w 591572"/>
                  <a:gd name="connsiteY2" fmla="*/ 292053 h 577580"/>
                  <a:gd name="connsiteX3" fmla="*/ 298812 w 591572"/>
                  <a:gd name="connsiteY3" fmla="*/ 567126 h 577580"/>
                  <a:gd name="connsiteX4" fmla="*/ 17286 w 591572"/>
                  <a:gd name="connsiteY4" fmla="*/ 292053 h 577580"/>
                  <a:gd name="connsiteX5" fmla="*/ 17286 w 591572"/>
                  <a:gd name="connsiteY5" fmla="*/ 292053 h 57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72" h="577580">
                    <a:moveTo>
                      <a:pt x="17286" y="292053"/>
                    </a:moveTo>
                    <a:cubicBezTo>
                      <a:pt x="17286" y="140026"/>
                      <a:pt x="143312" y="16877"/>
                      <a:pt x="298812" y="16877"/>
                    </a:cubicBezTo>
                    <a:cubicBezTo>
                      <a:pt x="454311" y="16877"/>
                      <a:pt x="580337" y="140026"/>
                      <a:pt x="580337" y="292053"/>
                    </a:cubicBezTo>
                    <a:cubicBezTo>
                      <a:pt x="580337" y="444081"/>
                      <a:pt x="454311" y="567126"/>
                      <a:pt x="298812" y="567126"/>
                    </a:cubicBezTo>
                    <a:cubicBezTo>
                      <a:pt x="143312" y="567126"/>
                      <a:pt x="17286" y="443978"/>
                      <a:pt x="17286" y="292053"/>
                    </a:cubicBezTo>
                    <a:lnTo>
                      <a:pt x="17286" y="292053"/>
                    </a:lnTo>
                    <a:close/>
                  </a:path>
                </a:pathLst>
              </a:custGeom>
              <a:solidFill>
                <a:schemeClr val="bg1"/>
              </a:solidFill>
              <a:ln w="20782" cap="flat">
                <a:solidFill>
                  <a:schemeClr val="tx1"/>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1568676-E78F-71C8-45F8-49B9E430BA04}"/>
                  </a:ext>
                </a:extLst>
              </p:cNvPr>
              <p:cNvSpPr/>
              <p:nvPr/>
            </p:nvSpPr>
            <p:spPr>
              <a:xfrm>
                <a:off x="7398719" y="3799432"/>
                <a:ext cx="359169" cy="257849"/>
              </a:xfrm>
              <a:custGeom>
                <a:avLst/>
                <a:gdLst>
                  <a:gd name="connsiteX0" fmla="*/ 17286 w 359169"/>
                  <a:gd name="connsiteY0" fmla="*/ 16877 h 257848"/>
                  <a:gd name="connsiteX1" fmla="*/ 344764 w 359169"/>
                  <a:gd name="connsiteY1" fmla="*/ 16877 h 257848"/>
                  <a:gd name="connsiteX2" fmla="*/ 344764 w 359169"/>
                  <a:gd name="connsiteY2" fmla="*/ 243784 h 257848"/>
                  <a:gd name="connsiteX3" fmla="*/ 17286 w 359169"/>
                  <a:gd name="connsiteY3" fmla="*/ 243784 h 257848"/>
                </a:gdLst>
                <a:ahLst/>
                <a:cxnLst>
                  <a:cxn ang="0">
                    <a:pos x="connsiteX0" y="connsiteY0"/>
                  </a:cxn>
                  <a:cxn ang="0">
                    <a:pos x="connsiteX1" y="connsiteY1"/>
                  </a:cxn>
                  <a:cxn ang="0">
                    <a:pos x="connsiteX2" y="connsiteY2"/>
                  </a:cxn>
                  <a:cxn ang="0">
                    <a:pos x="connsiteX3" y="connsiteY3"/>
                  </a:cxn>
                </a:cxnLst>
                <a:rect l="l" t="t" r="r" b="b"/>
                <a:pathLst>
                  <a:path w="359169" h="257848">
                    <a:moveTo>
                      <a:pt x="17286" y="16877"/>
                    </a:moveTo>
                    <a:lnTo>
                      <a:pt x="344764" y="16877"/>
                    </a:lnTo>
                    <a:lnTo>
                      <a:pt x="344764" y="243784"/>
                    </a:lnTo>
                    <a:lnTo>
                      <a:pt x="17286" y="243784"/>
                    </a:lnTo>
                    <a:close/>
                  </a:path>
                </a:pathLst>
              </a:custGeom>
              <a:solidFill>
                <a:srgbClr val="FFFFFF"/>
              </a:solidFill>
              <a:ln w="20782" cap="flat">
                <a:solidFill>
                  <a:schemeClr val="tx1"/>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80153C51-7AB9-2814-511D-E4B570763D88}"/>
                  </a:ext>
                </a:extLst>
              </p:cNvPr>
              <p:cNvSpPr/>
              <p:nvPr/>
            </p:nvSpPr>
            <p:spPr>
              <a:xfrm>
                <a:off x="7581156" y="3859356"/>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AE34F548-D8FB-C24B-7329-E116E2470FE3}"/>
                  </a:ext>
                </a:extLst>
              </p:cNvPr>
              <p:cNvSpPr/>
              <p:nvPr/>
            </p:nvSpPr>
            <p:spPr>
              <a:xfrm>
                <a:off x="7581156" y="3916082"/>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AE101A53-449B-20B1-FD31-34F533513344}"/>
                  </a:ext>
                </a:extLst>
              </p:cNvPr>
              <p:cNvSpPr/>
              <p:nvPr/>
            </p:nvSpPr>
            <p:spPr>
              <a:xfrm>
                <a:off x="7581156" y="3972809"/>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29" name="Freeform: Shape 28">
                <a:extLst>
                  <a:ext uri="{FF2B5EF4-FFF2-40B4-BE49-F238E27FC236}">
                    <a16:creationId xmlns:a16="http://schemas.microsoft.com/office/drawing/2014/main" id="{82464F83-414E-18C8-5107-475CC0F4993F}"/>
                  </a:ext>
                </a:extLst>
              </p:cNvPr>
              <p:cNvSpPr/>
              <p:nvPr/>
            </p:nvSpPr>
            <p:spPr>
              <a:xfrm>
                <a:off x="7434703" y="3912332"/>
                <a:ext cx="147893" cy="103139"/>
              </a:xfrm>
              <a:custGeom>
                <a:avLst/>
                <a:gdLst>
                  <a:gd name="connsiteX0" fmla="*/ 15846 w 147893"/>
                  <a:gd name="connsiteY0" fmla="*/ 87669 h 103139"/>
                  <a:gd name="connsiteX1" fmla="*/ 73947 w 147893"/>
                  <a:gd name="connsiteY1" fmla="*/ 15471 h 103139"/>
                  <a:gd name="connsiteX2" fmla="*/ 132048 w 147893"/>
                  <a:gd name="connsiteY2" fmla="*/ 87669 h 103139"/>
                </a:gdLst>
                <a:ahLst/>
                <a:cxnLst>
                  <a:cxn ang="0">
                    <a:pos x="connsiteX0" y="connsiteY0"/>
                  </a:cxn>
                  <a:cxn ang="0">
                    <a:pos x="connsiteX1" y="connsiteY1"/>
                  </a:cxn>
                  <a:cxn ang="0">
                    <a:pos x="connsiteX2" y="connsiteY2"/>
                  </a:cxn>
                </a:cxnLst>
                <a:rect l="l" t="t" r="r" b="b"/>
                <a:pathLst>
                  <a:path w="147893" h="103139">
                    <a:moveTo>
                      <a:pt x="15846" y="87669"/>
                    </a:moveTo>
                    <a:cubicBezTo>
                      <a:pt x="15846" y="47754"/>
                      <a:pt x="41833" y="15471"/>
                      <a:pt x="73947" y="15471"/>
                    </a:cubicBezTo>
                    <a:cubicBezTo>
                      <a:pt x="106061" y="15471"/>
                      <a:pt x="132048" y="47754"/>
                      <a:pt x="132048" y="87669"/>
                    </a:cubicBezTo>
                  </a:path>
                </a:pathLst>
              </a:custGeom>
              <a:solidFill>
                <a:srgbClr val="FFFFFF"/>
              </a:solidFill>
              <a:ln w="19050" cap="rnd">
                <a:solidFill>
                  <a:schemeClr val="tx1"/>
                </a:solid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A013B8A0-C2B3-88C8-B9A9-4632AE15CF09}"/>
                  </a:ext>
                </a:extLst>
              </p:cNvPr>
              <p:cNvSpPr/>
              <p:nvPr/>
            </p:nvSpPr>
            <p:spPr>
              <a:xfrm>
                <a:off x="7455831" y="3844260"/>
                <a:ext cx="105638" cy="92826"/>
              </a:xfrm>
              <a:custGeom>
                <a:avLst/>
                <a:gdLst>
                  <a:gd name="connsiteX0" fmla="*/ 34861 w 105638"/>
                  <a:gd name="connsiteY0" fmla="*/ 83130 h 92825"/>
                  <a:gd name="connsiteX1" fmla="*/ 15846 w 105638"/>
                  <a:gd name="connsiteY1" fmla="*/ 51570 h 92825"/>
                  <a:gd name="connsiteX2" fmla="*/ 52819 w 105638"/>
                  <a:gd name="connsiteY2" fmla="*/ 15471 h 92825"/>
                  <a:gd name="connsiteX3" fmla="*/ 89792 w 105638"/>
                  <a:gd name="connsiteY3" fmla="*/ 51570 h 92825"/>
                  <a:gd name="connsiteX4" fmla="*/ 66552 w 105638"/>
                  <a:gd name="connsiteY4" fmla="*/ 85090 h 9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38" h="92825">
                    <a:moveTo>
                      <a:pt x="34861" y="83130"/>
                    </a:moveTo>
                    <a:cubicBezTo>
                      <a:pt x="23557" y="76942"/>
                      <a:pt x="15846" y="65184"/>
                      <a:pt x="15846" y="51570"/>
                    </a:cubicBezTo>
                    <a:cubicBezTo>
                      <a:pt x="15846" y="31664"/>
                      <a:pt x="32431" y="15471"/>
                      <a:pt x="52819" y="15471"/>
                    </a:cubicBezTo>
                    <a:cubicBezTo>
                      <a:pt x="73207" y="15471"/>
                      <a:pt x="89792" y="31664"/>
                      <a:pt x="89792" y="51570"/>
                    </a:cubicBezTo>
                    <a:cubicBezTo>
                      <a:pt x="89792" y="66731"/>
                      <a:pt x="80179" y="79727"/>
                      <a:pt x="66552" y="85090"/>
                    </a:cubicBezTo>
                  </a:path>
                </a:pathLst>
              </a:custGeom>
              <a:noFill/>
              <a:ln w="19050" cap="rnd">
                <a:solidFill>
                  <a:schemeClr val="tx1"/>
                </a:solid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A0EA804A-0D8D-72D2-E096-75DB639C311B}"/>
                  </a:ext>
                </a:extLst>
              </p:cNvPr>
              <p:cNvSpPr/>
              <p:nvPr/>
            </p:nvSpPr>
            <p:spPr>
              <a:xfrm>
                <a:off x="7642407" y="3738664"/>
                <a:ext cx="169021" cy="165023"/>
              </a:xfrm>
              <a:custGeom>
                <a:avLst/>
                <a:gdLst>
                  <a:gd name="connsiteX0" fmla="*/ 170058 w 169020"/>
                  <a:gd name="connsiteY0" fmla="*/ 87237 h 165023"/>
                  <a:gd name="connsiteX1" fmla="*/ 89351 w 169020"/>
                  <a:gd name="connsiteY1" fmla="*/ 166036 h 165023"/>
                  <a:gd name="connsiteX2" fmla="*/ 8643 w 169020"/>
                  <a:gd name="connsiteY2" fmla="*/ 87237 h 165023"/>
                  <a:gd name="connsiteX3" fmla="*/ 89351 w 169020"/>
                  <a:gd name="connsiteY3" fmla="*/ 8439 h 165023"/>
                  <a:gd name="connsiteX4" fmla="*/ 170058 w 169020"/>
                  <a:gd name="connsiteY4" fmla="*/ 87237 h 165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0" h="165023">
                    <a:moveTo>
                      <a:pt x="170058" y="87237"/>
                    </a:moveTo>
                    <a:cubicBezTo>
                      <a:pt x="170058" y="130756"/>
                      <a:pt x="133924" y="166036"/>
                      <a:pt x="89351" y="166036"/>
                    </a:cubicBezTo>
                    <a:cubicBezTo>
                      <a:pt x="44777" y="166036"/>
                      <a:pt x="8643" y="130756"/>
                      <a:pt x="8643" y="87237"/>
                    </a:cubicBezTo>
                    <a:cubicBezTo>
                      <a:pt x="8643" y="43718"/>
                      <a:pt x="44777" y="8439"/>
                      <a:pt x="89351" y="8439"/>
                    </a:cubicBezTo>
                    <a:cubicBezTo>
                      <a:pt x="133924" y="8439"/>
                      <a:pt x="170058" y="43718"/>
                      <a:pt x="170058" y="87237"/>
                    </a:cubicBezTo>
                    <a:close/>
                  </a:path>
                </a:pathLst>
              </a:custGeom>
              <a:solidFill>
                <a:schemeClr val="tx1"/>
              </a:solidFill>
              <a:ln w="1039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16666C7-83F5-1AFF-8C90-6A7E20F025C3}"/>
                  </a:ext>
                </a:extLst>
              </p:cNvPr>
              <p:cNvSpPr/>
              <p:nvPr/>
            </p:nvSpPr>
            <p:spPr>
              <a:xfrm>
                <a:off x="7714471" y="3771687"/>
                <a:ext cx="31691" cy="72198"/>
              </a:xfrm>
              <a:custGeom>
                <a:avLst/>
                <a:gdLst>
                  <a:gd name="connsiteX0" fmla="*/ 17286 w 31691"/>
                  <a:gd name="connsiteY0" fmla="*/ 16877 h 72197"/>
                  <a:gd name="connsiteX1" fmla="*/ 17286 w 31691"/>
                  <a:gd name="connsiteY1" fmla="*/ 58133 h 72197"/>
                </a:gdLst>
                <a:ahLst/>
                <a:cxnLst>
                  <a:cxn ang="0">
                    <a:pos x="connsiteX0" y="connsiteY0"/>
                  </a:cxn>
                  <a:cxn ang="0">
                    <a:pos x="connsiteX1" y="connsiteY1"/>
                  </a:cxn>
                </a:cxnLst>
                <a:rect l="l" t="t" r="r" b="b"/>
                <a:pathLst>
                  <a:path w="31691" h="72197">
                    <a:moveTo>
                      <a:pt x="17286" y="16877"/>
                    </a:moveTo>
                    <a:lnTo>
                      <a:pt x="17286" y="58133"/>
                    </a:lnTo>
                  </a:path>
                </a:pathLst>
              </a:custGeom>
              <a:ln w="20782" cap="rnd">
                <a:solidFill>
                  <a:srgbClr val="FFFFFF"/>
                </a:solid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97695E29-531F-B72E-495A-A2F9A6E765BE}"/>
                  </a:ext>
                </a:extLst>
              </p:cNvPr>
              <p:cNvSpPr/>
              <p:nvPr/>
            </p:nvSpPr>
            <p:spPr>
              <a:xfrm>
                <a:off x="7710755" y="3847166"/>
                <a:ext cx="31691" cy="30942"/>
              </a:xfrm>
              <a:custGeom>
                <a:avLst/>
                <a:gdLst>
                  <a:gd name="connsiteX0" fmla="*/ 33362 w 31691"/>
                  <a:gd name="connsiteY0" fmla="*/ 20506 h 30941"/>
                  <a:gd name="connsiteX1" fmla="*/ 21003 w 31691"/>
                  <a:gd name="connsiteY1" fmla="*/ 32573 h 30941"/>
                  <a:gd name="connsiteX2" fmla="*/ 8643 w 31691"/>
                  <a:gd name="connsiteY2" fmla="*/ 20506 h 30941"/>
                  <a:gd name="connsiteX3" fmla="*/ 21003 w 31691"/>
                  <a:gd name="connsiteY3" fmla="*/ 8439 h 30941"/>
                  <a:gd name="connsiteX4" fmla="*/ 33362 w 31691"/>
                  <a:gd name="connsiteY4" fmla="*/ 20506 h 30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1" h="30941">
                    <a:moveTo>
                      <a:pt x="33362" y="20506"/>
                    </a:moveTo>
                    <a:cubicBezTo>
                      <a:pt x="33362" y="27171"/>
                      <a:pt x="27829" y="32573"/>
                      <a:pt x="21003" y="32573"/>
                    </a:cubicBezTo>
                    <a:cubicBezTo>
                      <a:pt x="14177" y="32573"/>
                      <a:pt x="8643" y="27171"/>
                      <a:pt x="8643" y="20506"/>
                    </a:cubicBezTo>
                    <a:cubicBezTo>
                      <a:pt x="8643" y="13841"/>
                      <a:pt x="14177" y="8439"/>
                      <a:pt x="21003" y="8439"/>
                    </a:cubicBezTo>
                    <a:cubicBezTo>
                      <a:pt x="27829" y="8439"/>
                      <a:pt x="33362" y="13841"/>
                      <a:pt x="33362" y="20506"/>
                    </a:cubicBezTo>
                    <a:close/>
                  </a:path>
                </a:pathLst>
              </a:custGeom>
              <a:solidFill>
                <a:srgbClr val="FFFFFF"/>
              </a:solidFill>
              <a:ln w="10391" cap="flat">
                <a:noFill/>
                <a:prstDash val="solid"/>
                <a:miter/>
              </a:ln>
            </p:spPr>
            <p:txBody>
              <a:bodyPr rtlCol="0" anchor="ctr"/>
              <a:lstStyle/>
              <a:p>
                <a:endParaRPr lang="en-US"/>
              </a:p>
            </p:txBody>
          </p:sp>
        </p:grpSp>
      </p:grpSp>
      <p:sp>
        <p:nvSpPr>
          <p:cNvPr id="39" name="Oval 38">
            <a:extLst>
              <a:ext uri="{FF2B5EF4-FFF2-40B4-BE49-F238E27FC236}">
                <a16:creationId xmlns:a16="http://schemas.microsoft.com/office/drawing/2014/main" id="{D28E1FBE-7CC4-4EDE-FE92-04D71796EAA8}"/>
              </a:ext>
            </a:extLst>
          </p:cNvPr>
          <p:cNvSpPr/>
          <p:nvPr/>
        </p:nvSpPr>
        <p:spPr>
          <a:xfrm>
            <a:off x="322916" y="711119"/>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pic>
        <p:nvPicPr>
          <p:cNvPr id="41" name="Graphic 40">
            <a:extLst>
              <a:ext uri="{FF2B5EF4-FFF2-40B4-BE49-F238E27FC236}">
                <a16:creationId xmlns:a16="http://schemas.microsoft.com/office/drawing/2014/main" id="{1033C43F-6706-DC83-11E9-22B790DD54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0965" y="1324390"/>
            <a:ext cx="861580" cy="861580"/>
          </a:xfrm>
          <a:prstGeom prst="rect">
            <a:avLst/>
          </a:prstGeom>
        </p:spPr>
      </p:pic>
      <p:sp>
        <p:nvSpPr>
          <p:cNvPr id="43" name="TextBox 42">
            <a:extLst>
              <a:ext uri="{FF2B5EF4-FFF2-40B4-BE49-F238E27FC236}">
                <a16:creationId xmlns:a16="http://schemas.microsoft.com/office/drawing/2014/main" id="{E8F04F7A-A6D1-57EF-6884-50214600A4E4}"/>
              </a:ext>
            </a:extLst>
          </p:cNvPr>
          <p:cNvSpPr txBox="1"/>
          <p:nvPr/>
        </p:nvSpPr>
        <p:spPr>
          <a:xfrm>
            <a:off x="4975111" y="691201"/>
            <a:ext cx="316942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modifies configuration of application to exploit its permissions</a:t>
            </a:r>
          </a:p>
        </p:txBody>
      </p:sp>
      <p:sp>
        <p:nvSpPr>
          <p:cNvPr id="45" name="Oval 44">
            <a:extLst>
              <a:ext uri="{FF2B5EF4-FFF2-40B4-BE49-F238E27FC236}">
                <a16:creationId xmlns:a16="http://schemas.microsoft.com/office/drawing/2014/main" id="{B850105D-9BC1-1C9F-564D-F9D527046627}"/>
              </a:ext>
            </a:extLst>
          </p:cNvPr>
          <p:cNvSpPr/>
          <p:nvPr/>
        </p:nvSpPr>
        <p:spPr>
          <a:xfrm>
            <a:off x="4817415" y="744406"/>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cxnSp>
        <p:nvCxnSpPr>
          <p:cNvPr id="81" name="Straight Arrow Connector 80">
            <a:extLst>
              <a:ext uri="{FF2B5EF4-FFF2-40B4-BE49-F238E27FC236}">
                <a16:creationId xmlns:a16="http://schemas.microsoft.com/office/drawing/2014/main" id="{A17EEC37-923B-1513-D77A-0F03D4A48808}"/>
              </a:ext>
            </a:extLst>
          </p:cNvPr>
          <p:cNvCxnSpPr>
            <a:cxnSpLocks/>
          </p:cNvCxnSpPr>
          <p:nvPr/>
        </p:nvCxnSpPr>
        <p:spPr>
          <a:xfrm flipV="1">
            <a:off x="6307282" y="1524816"/>
            <a:ext cx="3259210" cy="2717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1ECF685-FEAF-1273-A1E4-B2D1CDA41938}"/>
              </a:ext>
            </a:extLst>
          </p:cNvPr>
          <p:cNvSpPr txBox="1"/>
          <p:nvPr/>
        </p:nvSpPr>
        <p:spPr>
          <a:xfrm>
            <a:off x="9616564" y="1728546"/>
            <a:ext cx="2023100"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a:t>
            </a:r>
            <a:r>
              <a:rPr lang="en-US" sz="1400" dirty="0">
                <a:solidFill>
                  <a:prstClr val="black"/>
                </a:solidFill>
                <a:latin typeface="Segoe UI" panose="020B0502040204020203" pitchFamily="34" charset="0"/>
                <a:cs typeface="Segoe UI" panose="020B0502040204020203" pitchFamily="34" charset="0"/>
              </a:rPr>
              <a:t>uses the application permissions to expand access in the tenant</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8" name="Oval 87">
            <a:extLst>
              <a:ext uri="{FF2B5EF4-FFF2-40B4-BE49-F238E27FC236}">
                <a16:creationId xmlns:a16="http://schemas.microsoft.com/office/drawing/2014/main" id="{77166EA4-2E25-5811-1C68-BA50AD30F87E}"/>
              </a:ext>
            </a:extLst>
          </p:cNvPr>
          <p:cNvSpPr/>
          <p:nvPr/>
        </p:nvSpPr>
        <p:spPr>
          <a:xfrm>
            <a:off x="9451782" y="1883748"/>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94" name="Title 3">
            <a:extLst>
              <a:ext uri="{FF2B5EF4-FFF2-40B4-BE49-F238E27FC236}">
                <a16:creationId xmlns:a16="http://schemas.microsoft.com/office/drawing/2014/main" id="{3D41DF13-5816-F17A-3825-8D6A4D8D8A6F}"/>
              </a:ext>
            </a:extLst>
          </p:cNvPr>
          <p:cNvSpPr txBox="1">
            <a:spLocks/>
          </p:cNvSpPr>
          <p:nvPr/>
        </p:nvSpPr>
        <p:spPr>
          <a:xfrm>
            <a:off x="0" y="3520923"/>
            <a:ext cx="12192000" cy="432562"/>
          </a:xfrm>
          <a:prstGeom prst="rect">
            <a:avLst/>
          </a:prstGeom>
          <a:solidFill>
            <a:srgbClr val="0070C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Defenses and Mitigations</a:t>
            </a:r>
          </a:p>
        </p:txBody>
      </p:sp>
      <p:sp>
        <p:nvSpPr>
          <p:cNvPr id="95" name="TextBox 94">
            <a:extLst>
              <a:ext uri="{FF2B5EF4-FFF2-40B4-BE49-F238E27FC236}">
                <a16:creationId xmlns:a16="http://schemas.microsoft.com/office/drawing/2014/main" id="{C993DBEF-E9EB-F913-BA68-25FD93CB4FA5}"/>
              </a:ext>
            </a:extLst>
          </p:cNvPr>
          <p:cNvSpPr txBox="1"/>
          <p:nvPr/>
        </p:nvSpPr>
        <p:spPr>
          <a:xfrm>
            <a:off x="91152" y="3953485"/>
            <a:ext cx="8176726" cy="2923877"/>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Treat application owners like privileged administrators</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Separate admin account from information worker account</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Use a privileged access workstations (PAW)</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Enforce phish-resistant multi-factor auth (MFA) like smartcards or FIDO2 tokens</a:t>
            </a:r>
          </a:p>
          <a:p>
            <a:pPr marL="285750" indent="-285750">
              <a:buFont typeface="Courier New" panose="02070309020205020404" pitchFamily="49" charset="0"/>
              <a:buChar char="o"/>
            </a:pPr>
            <a:endParaRPr lang="en-US" sz="16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Block Azure B2B guests and other untrusted users from app ownership</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Limit the number of owners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Monitor audit logs for application changes</a:t>
            </a:r>
            <a:endParaRPr lang="en-US" sz="1600" dirty="0">
              <a:latin typeface="Segoe UI" panose="020B0502040204020203" pitchFamily="34" charset="0"/>
              <a:cs typeface="Segoe UI" panose="020B0502040204020203" pitchFamily="34" charset="0"/>
            </a:endParaRPr>
          </a:p>
        </p:txBody>
      </p:sp>
      <p:grpSp>
        <p:nvGrpSpPr>
          <p:cNvPr id="102" name="Group 101">
            <a:extLst>
              <a:ext uri="{FF2B5EF4-FFF2-40B4-BE49-F238E27FC236}">
                <a16:creationId xmlns:a16="http://schemas.microsoft.com/office/drawing/2014/main" id="{04FC1A2E-57D1-B346-3FFD-13920ED16C40}"/>
              </a:ext>
            </a:extLst>
          </p:cNvPr>
          <p:cNvGrpSpPr/>
          <p:nvPr/>
        </p:nvGrpSpPr>
        <p:grpSpPr>
          <a:xfrm>
            <a:off x="9885983" y="793148"/>
            <a:ext cx="1354858" cy="1078469"/>
            <a:chOff x="9229257" y="935200"/>
            <a:chExt cx="1174977" cy="935283"/>
          </a:xfrm>
        </p:grpSpPr>
        <p:sp>
          <p:nvSpPr>
            <p:cNvPr id="103" name="Oval 102">
              <a:extLst>
                <a:ext uri="{FF2B5EF4-FFF2-40B4-BE49-F238E27FC236}">
                  <a16:creationId xmlns:a16="http://schemas.microsoft.com/office/drawing/2014/main" id="{FC2B627D-550D-0F4C-2F27-7D993C222FED}"/>
                </a:ext>
              </a:extLst>
            </p:cNvPr>
            <p:cNvSpPr/>
            <p:nvPr/>
          </p:nvSpPr>
          <p:spPr>
            <a:xfrm>
              <a:off x="9428596" y="935200"/>
              <a:ext cx="742002" cy="74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B6FB7638-9541-8303-A1BC-C6388E7FBB25}"/>
                </a:ext>
              </a:extLst>
            </p:cNvPr>
            <p:cNvGrpSpPr/>
            <p:nvPr/>
          </p:nvGrpSpPr>
          <p:grpSpPr>
            <a:xfrm>
              <a:off x="9229257" y="951678"/>
              <a:ext cx="1174977" cy="918805"/>
              <a:chOff x="10378981" y="709631"/>
              <a:chExt cx="1174977" cy="918805"/>
            </a:xfrm>
          </p:grpSpPr>
          <p:sp>
            <p:nvSpPr>
              <p:cNvPr id="105" name="Oval 104">
                <a:extLst>
                  <a:ext uri="{FF2B5EF4-FFF2-40B4-BE49-F238E27FC236}">
                    <a16:creationId xmlns:a16="http://schemas.microsoft.com/office/drawing/2014/main" id="{E178822E-5457-911D-ACFC-3D19B0D87B85}"/>
                  </a:ext>
                </a:extLst>
              </p:cNvPr>
              <p:cNvSpPr/>
              <p:nvPr/>
            </p:nvSpPr>
            <p:spPr>
              <a:xfrm>
                <a:off x="10648644" y="758905"/>
                <a:ext cx="599809" cy="599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6" name="Group 105">
                <a:extLst>
                  <a:ext uri="{FF2B5EF4-FFF2-40B4-BE49-F238E27FC236}">
                    <a16:creationId xmlns:a16="http://schemas.microsoft.com/office/drawing/2014/main" id="{56161103-7152-A9A3-823F-CC6601D60EA7}"/>
                  </a:ext>
                </a:extLst>
              </p:cNvPr>
              <p:cNvGrpSpPr/>
              <p:nvPr/>
            </p:nvGrpSpPr>
            <p:grpSpPr>
              <a:xfrm>
                <a:off x="10378981" y="709631"/>
                <a:ext cx="1174977" cy="918805"/>
                <a:chOff x="12367936" y="1216013"/>
                <a:chExt cx="1271110" cy="993981"/>
              </a:xfrm>
            </p:grpSpPr>
            <p:sp>
              <p:nvSpPr>
                <p:cNvPr id="107" name="Rectangle 106">
                  <a:extLst>
                    <a:ext uri="{FF2B5EF4-FFF2-40B4-BE49-F238E27FC236}">
                      <a16:creationId xmlns:a16="http://schemas.microsoft.com/office/drawing/2014/main" id="{35F2916D-1452-185A-E971-9381F748C0C8}"/>
                    </a:ext>
                  </a:extLst>
                </p:cNvPr>
                <p:cNvSpPr/>
                <p:nvPr/>
              </p:nvSpPr>
              <p:spPr>
                <a:xfrm>
                  <a:off x="12367936" y="1993430"/>
                  <a:ext cx="1271110" cy="216564"/>
                </a:xfrm>
                <a:prstGeom prst="rect">
                  <a:avLst/>
                </a:prstGeom>
              </p:spPr>
              <p:txBody>
                <a:bodyPr wrap="non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Calibri" panose="020F0502020204030204"/>
                      <a:ea typeface="+mn-ea"/>
                      <a:cs typeface="+mn-cs"/>
                    </a:rPr>
                    <a:t>ACTIONS ON OBJECTIVE</a:t>
                  </a:r>
                </a:p>
              </p:txBody>
            </p:sp>
            <p:grpSp>
              <p:nvGrpSpPr>
                <p:cNvPr id="108" name="Group 107">
                  <a:extLst>
                    <a:ext uri="{FF2B5EF4-FFF2-40B4-BE49-F238E27FC236}">
                      <a16:creationId xmlns:a16="http://schemas.microsoft.com/office/drawing/2014/main" id="{6CA06B2C-83AB-45F4-0AA7-A73966D24954}"/>
                    </a:ext>
                  </a:extLst>
                </p:cNvPr>
                <p:cNvGrpSpPr/>
                <p:nvPr/>
              </p:nvGrpSpPr>
              <p:grpSpPr>
                <a:xfrm>
                  <a:off x="12610746" y="1216013"/>
                  <a:ext cx="760694" cy="760694"/>
                  <a:chOff x="10836777" y="3146971"/>
                  <a:chExt cx="1447048" cy="1447048"/>
                </a:xfrm>
              </p:grpSpPr>
              <p:grpSp>
                <p:nvGrpSpPr>
                  <p:cNvPr id="109" name="Group 108">
                    <a:extLst>
                      <a:ext uri="{FF2B5EF4-FFF2-40B4-BE49-F238E27FC236}">
                        <a16:creationId xmlns:a16="http://schemas.microsoft.com/office/drawing/2014/main" id="{6CB78EC1-0CA0-0576-575E-8F6449A8B453}"/>
                      </a:ext>
                    </a:extLst>
                  </p:cNvPr>
                  <p:cNvGrpSpPr/>
                  <p:nvPr/>
                </p:nvGrpSpPr>
                <p:grpSpPr>
                  <a:xfrm>
                    <a:off x="11183843" y="3419285"/>
                    <a:ext cx="741515" cy="869607"/>
                    <a:chOff x="5157258" y="5190617"/>
                    <a:chExt cx="753534" cy="896916"/>
                  </a:xfrm>
                </p:grpSpPr>
                <p:grpSp>
                  <p:nvGrpSpPr>
                    <p:cNvPr id="111" name="Group 110">
                      <a:extLst>
                        <a:ext uri="{FF2B5EF4-FFF2-40B4-BE49-F238E27FC236}">
                          <a16:creationId xmlns:a16="http://schemas.microsoft.com/office/drawing/2014/main" id="{CB2CF7DA-0B84-7B8F-58E4-D468E4DB090C}"/>
                        </a:ext>
                      </a:extLst>
                    </p:cNvPr>
                    <p:cNvGrpSpPr/>
                    <p:nvPr/>
                  </p:nvGrpSpPr>
                  <p:grpSpPr>
                    <a:xfrm>
                      <a:off x="5243950" y="5190617"/>
                      <a:ext cx="644871" cy="751929"/>
                      <a:chOff x="6007106" y="5095876"/>
                      <a:chExt cx="1223957" cy="1427158"/>
                    </a:xfrm>
                    <a:solidFill>
                      <a:srgbClr val="FF0000"/>
                    </a:solidFill>
                  </p:grpSpPr>
                  <p:sp>
                    <p:nvSpPr>
                      <p:cNvPr id="113" name="Freeform 69">
                        <a:extLst>
                          <a:ext uri="{FF2B5EF4-FFF2-40B4-BE49-F238E27FC236}">
                            <a16:creationId xmlns:a16="http://schemas.microsoft.com/office/drawing/2014/main" id="{B726DD9D-4CDD-FC9E-8626-335B8956B1B6}"/>
                          </a:ext>
                        </a:extLst>
                      </p:cNvPr>
                      <p:cNvSpPr>
                        <a:spLocks noEditPoints="1"/>
                      </p:cNvSpPr>
                      <p:nvPr/>
                    </p:nvSpPr>
                    <p:spPr bwMode="auto">
                      <a:xfrm>
                        <a:off x="6007106" y="5519733"/>
                        <a:ext cx="728665" cy="1003301"/>
                      </a:xfrm>
                      <a:custGeom>
                        <a:avLst/>
                        <a:gdLst>
                          <a:gd name="T0" fmla="*/ 485 w 1836"/>
                          <a:gd name="T1" fmla="*/ 237 h 2528"/>
                          <a:gd name="T2" fmla="*/ 404 w 1836"/>
                          <a:gd name="T3" fmla="*/ 261 h 2528"/>
                          <a:gd name="T4" fmla="*/ 335 w 1836"/>
                          <a:gd name="T5" fmla="*/ 306 h 2528"/>
                          <a:gd name="T6" fmla="*/ 282 w 1836"/>
                          <a:gd name="T7" fmla="*/ 367 h 2528"/>
                          <a:gd name="T8" fmla="*/ 247 w 1836"/>
                          <a:gd name="T9" fmla="*/ 443 h 2528"/>
                          <a:gd name="T10" fmla="*/ 234 w 1836"/>
                          <a:gd name="T11" fmla="*/ 528 h 2528"/>
                          <a:gd name="T12" fmla="*/ 247 w 1836"/>
                          <a:gd name="T13" fmla="*/ 613 h 2528"/>
                          <a:gd name="T14" fmla="*/ 282 w 1836"/>
                          <a:gd name="T15" fmla="*/ 687 h 2528"/>
                          <a:gd name="T16" fmla="*/ 335 w 1836"/>
                          <a:gd name="T17" fmla="*/ 749 h 2528"/>
                          <a:gd name="T18" fmla="*/ 404 w 1836"/>
                          <a:gd name="T19" fmla="*/ 794 h 2528"/>
                          <a:gd name="T20" fmla="*/ 485 w 1836"/>
                          <a:gd name="T21" fmla="*/ 818 h 2528"/>
                          <a:gd name="T22" fmla="*/ 527 w 1836"/>
                          <a:gd name="T23" fmla="*/ 234 h 2528"/>
                          <a:gd name="T24" fmla="*/ 1829 w 1836"/>
                          <a:gd name="T25" fmla="*/ 0 h 2528"/>
                          <a:gd name="T26" fmla="*/ 1836 w 1836"/>
                          <a:gd name="T27" fmla="*/ 246 h 2528"/>
                          <a:gd name="T28" fmla="*/ 1033 w 1836"/>
                          <a:gd name="T29" fmla="*/ 246 h 2528"/>
                          <a:gd name="T30" fmla="*/ 1092 w 1836"/>
                          <a:gd name="T31" fmla="*/ 825 h 2528"/>
                          <a:gd name="T32" fmla="*/ 1206 w 1836"/>
                          <a:gd name="T33" fmla="*/ 849 h 2528"/>
                          <a:gd name="T34" fmla="*/ 1308 w 1836"/>
                          <a:gd name="T35" fmla="*/ 896 h 2528"/>
                          <a:gd name="T36" fmla="*/ 1399 w 1836"/>
                          <a:gd name="T37" fmla="*/ 961 h 2528"/>
                          <a:gd name="T38" fmla="*/ 1473 w 1836"/>
                          <a:gd name="T39" fmla="*/ 1044 h 2528"/>
                          <a:gd name="T40" fmla="*/ 1530 w 1836"/>
                          <a:gd name="T41" fmla="*/ 1141 h 2528"/>
                          <a:gd name="T42" fmla="*/ 1566 w 1836"/>
                          <a:gd name="T43" fmla="*/ 1249 h 2528"/>
                          <a:gd name="T44" fmla="*/ 1578 w 1836"/>
                          <a:gd name="T45" fmla="*/ 1366 h 2528"/>
                          <a:gd name="T46" fmla="*/ 1578 w 1836"/>
                          <a:gd name="T47" fmla="*/ 1610 h 2528"/>
                          <a:gd name="T48" fmla="*/ 1566 w 1836"/>
                          <a:gd name="T49" fmla="*/ 1665 h 2528"/>
                          <a:gd name="T50" fmla="*/ 1533 w 1836"/>
                          <a:gd name="T51" fmla="*/ 1706 h 2528"/>
                          <a:gd name="T52" fmla="*/ 1485 w 1836"/>
                          <a:gd name="T53" fmla="*/ 1730 h 2528"/>
                          <a:gd name="T54" fmla="*/ 1430 w 1836"/>
                          <a:gd name="T55" fmla="*/ 1730 h 2528"/>
                          <a:gd name="T56" fmla="*/ 1381 w 1836"/>
                          <a:gd name="T57" fmla="*/ 1706 h 2528"/>
                          <a:gd name="T58" fmla="*/ 1349 w 1836"/>
                          <a:gd name="T59" fmla="*/ 1665 h 2528"/>
                          <a:gd name="T60" fmla="*/ 1337 w 1836"/>
                          <a:gd name="T61" fmla="*/ 1610 h 2528"/>
                          <a:gd name="T62" fmla="*/ 1333 w 1836"/>
                          <a:gd name="T63" fmla="*/ 1321 h 2528"/>
                          <a:gd name="T64" fmla="*/ 1308 w 1836"/>
                          <a:gd name="T65" fmla="*/ 1238 h 2528"/>
                          <a:gd name="T66" fmla="*/ 1262 w 1836"/>
                          <a:gd name="T67" fmla="*/ 1167 h 2528"/>
                          <a:gd name="T68" fmla="*/ 1198 w 1836"/>
                          <a:gd name="T69" fmla="*/ 1112 h 2528"/>
                          <a:gd name="T70" fmla="*/ 1120 w 1836"/>
                          <a:gd name="T71" fmla="*/ 1076 h 2528"/>
                          <a:gd name="T72" fmla="*/ 1033 w 1836"/>
                          <a:gd name="T73" fmla="*/ 1062 h 2528"/>
                          <a:gd name="T74" fmla="*/ 774 w 1836"/>
                          <a:gd name="T75" fmla="*/ 2405 h 2528"/>
                          <a:gd name="T76" fmla="*/ 762 w 1836"/>
                          <a:gd name="T77" fmla="*/ 2459 h 2528"/>
                          <a:gd name="T78" fmla="*/ 728 w 1836"/>
                          <a:gd name="T79" fmla="*/ 2501 h 2528"/>
                          <a:gd name="T80" fmla="*/ 679 w 1836"/>
                          <a:gd name="T81" fmla="*/ 2525 h 2528"/>
                          <a:gd name="T82" fmla="*/ 624 w 1836"/>
                          <a:gd name="T83" fmla="*/ 2525 h 2528"/>
                          <a:gd name="T84" fmla="*/ 574 w 1836"/>
                          <a:gd name="T85" fmla="*/ 2501 h 2528"/>
                          <a:gd name="T86" fmla="*/ 541 w 1836"/>
                          <a:gd name="T87" fmla="*/ 2459 h 2528"/>
                          <a:gd name="T88" fmla="*/ 527 w 1836"/>
                          <a:gd name="T89" fmla="*/ 2405 h 2528"/>
                          <a:gd name="T90" fmla="*/ 471 w 1836"/>
                          <a:gd name="T91" fmla="*/ 1053 h 2528"/>
                          <a:gd name="T92" fmla="*/ 361 w 1836"/>
                          <a:gd name="T93" fmla="*/ 1029 h 2528"/>
                          <a:gd name="T94" fmla="*/ 261 w 1836"/>
                          <a:gd name="T95" fmla="*/ 984 h 2528"/>
                          <a:gd name="T96" fmla="*/ 174 w 1836"/>
                          <a:gd name="T97" fmla="*/ 920 h 2528"/>
                          <a:gd name="T98" fmla="*/ 102 w 1836"/>
                          <a:gd name="T99" fmla="*/ 840 h 2528"/>
                          <a:gd name="T100" fmla="*/ 47 w 1836"/>
                          <a:gd name="T101" fmla="*/ 746 h 2528"/>
                          <a:gd name="T102" fmla="*/ 12 w 1836"/>
                          <a:gd name="T103" fmla="*/ 641 h 2528"/>
                          <a:gd name="T104" fmla="*/ 0 w 1836"/>
                          <a:gd name="T105" fmla="*/ 528 h 2528"/>
                          <a:gd name="T106" fmla="*/ 12 w 1836"/>
                          <a:gd name="T107" fmla="*/ 414 h 2528"/>
                          <a:gd name="T108" fmla="*/ 47 w 1836"/>
                          <a:gd name="T109" fmla="*/ 310 h 2528"/>
                          <a:gd name="T110" fmla="*/ 102 w 1836"/>
                          <a:gd name="T111" fmla="*/ 216 h 2528"/>
                          <a:gd name="T112" fmla="*/ 174 w 1836"/>
                          <a:gd name="T113" fmla="*/ 136 h 2528"/>
                          <a:gd name="T114" fmla="*/ 261 w 1836"/>
                          <a:gd name="T115" fmla="*/ 72 h 2528"/>
                          <a:gd name="T116" fmla="*/ 361 w 1836"/>
                          <a:gd name="T117" fmla="*/ 27 h 2528"/>
                          <a:gd name="T118" fmla="*/ 471 w 1836"/>
                          <a:gd name="T119" fmla="*/ 3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6" h="2528">
                            <a:moveTo>
                              <a:pt x="527" y="234"/>
                            </a:moveTo>
                            <a:lnTo>
                              <a:pt x="485" y="237"/>
                            </a:lnTo>
                            <a:lnTo>
                              <a:pt x="443" y="246"/>
                            </a:lnTo>
                            <a:lnTo>
                              <a:pt x="404" y="261"/>
                            </a:lnTo>
                            <a:lnTo>
                              <a:pt x="368" y="281"/>
                            </a:lnTo>
                            <a:lnTo>
                              <a:pt x="335" y="306"/>
                            </a:lnTo>
                            <a:lnTo>
                              <a:pt x="306" y="335"/>
                            </a:lnTo>
                            <a:lnTo>
                              <a:pt x="282" y="367"/>
                            </a:lnTo>
                            <a:lnTo>
                              <a:pt x="261" y="404"/>
                            </a:lnTo>
                            <a:lnTo>
                              <a:pt x="247" y="443"/>
                            </a:lnTo>
                            <a:lnTo>
                              <a:pt x="237" y="484"/>
                            </a:lnTo>
                            <a:lnTo>
                              <a:pt x="234" y="528"/>
                            </a:lnTo>
                            <a:lnTo>
                              <a:pt x="237" y="571"/>
                            </a:lnTo>
                            <a:lnTo>
                              <a:pt x="247" y="613"/>
                            </a:lnTo>
                            <a:lnTo>
                              <a:pt x="261" y="651"/>
                            </a:lnTo>
                            <a:lnTo>
                              <a:pt x="282" y="687"/>
                            </a:lnTo>
                            <a:lnTo>
                              <a:pt x="306" y="720"/>
                            </a:lnTo>
                            <a:lnTo>
                              <a:pt x="335" y="749"/>
                            </a:lnTo>
                            <a:lnTo>
                              <a:pt x="368" y="774"/>
                            </a:lnTo>
                            <a:lnTo>
                              <a:pt x="404" y="794"/>
                            </a:lnTo>
                            <a:lnTo>
                              <a:pt x="443" y="809"/>
                            </a:lnTo>
                            <a:lnTo>
                              <a:pt x="485" y="818"/>
                            </a:lnTo>
                            <a:lnTo>
                              <a:pt x="527" y="821"/>
                            </a:lnTo>
                            <a:lnTo>
                              <a:pt x="527" y="234"/>
                            </a:lnTo>
                            <a:close/>
                            <a:moveTo>
                              <a:pt x="527" y="0"/>
                            </a:moveTo>
                            <a:lnTo>
                              <a:pt x="1829" y="0"/>
                            </a:lnTo>
                            <a:lnTo>
                              <a:pt x="1836" y="0"/>
                            </a:lnTo>
                            <a:lnTo>
                              <a:pt x="1836" y="246"/>
                            </a:lnTo>
                            <a:lnTo>
                              <a:pt x="1829" y="246"/>
                            </a:lnTo>
                            <a:lnTo>
                              <a:pt x="1033" y="246"/>
                            </a:lnTo>
                            <a:lnTo>
                              <a:pt x="1033" y="821"/>
                            </a:lnTo>
                            <a:lnTo>
                              <a:pt x="1092" y="825"/>
                            </a:lnTo>
                            <a:lnTo>
                              <a:pt x="1150" y="833"/>
                            </a:lnTo>
                            <a:lnTo>
                              <a:pt x="1206" y="849"/>
                            </a:lnTo>
                            <a:lnTo>
                              <a:pt x="1258" y="869"/>
                            </a:lnTo>
                            <a:lnTo>
                              <a:pt x="1308" y="896"/>
                            </a:lnTo>
                            <a:lnTo>
                              <a:pt x="1355" y="926"/>
                            </a:lnTo>
                            <a:lnTo>
                              <a:pt x="1399" y="961"/>
                            </a:lnTo>
                            <a:lnTo>
                              <a:pt x="1438" y="1000"/>
                            </a:lnTo>
                            <a:lnTo>
                              <a:pt x="1473" y="1044"/>
                            </a:lnTo>
                            <a:lnTo>
                              <a:pt x="1504" y="1091"/>
                            </a:lnTo>
                            <a:lnTo>
                              <a:pt x="1530" y="1141"/>
                            </a:lnTo>
                            <a:lnTo>
                              <a:pt x="1551" y="1193"/>
                            </a:lnTo>
                            <a:lnTo>
                              <a:pt x="1566" y="1249"/>
                            </a:lnTo>
                            <a:lnTo>
                              <a:pt x="1575" y="1307"/>
                            </a:lnTo>
                            <a:lnTo>
                              <a:pt x="1578" y="1366"/>
                            </a:lnTo>
                            <a:lnTo>
                              <a:pt x="1578" y="1366"/>
                            </a:lnTo>
                            <a:lnTo>
                              <a:pt x="1578" y="1610"/>
                            </a:lnTo>
                            <a:lnTo>
                              <a:pt x="1575" y="1639"/>
                            </a:lnTo>
                            <a:lnTo>
                              <a:pt x="1566" y="1665"/>
                            </a:lnTo>
                            <a:lnTo>
                              <a:pt x="1552" y="1688"/>
                            </a:lnTo>
                            <a:lnTo>
                              <a:pt x="1533" y="1706"/>
                            </a:lnTo>
                            <a:lnTo>
                              <a:pt x="1510" y="1722"/>
                            </a:lnTo>
                            <a:lnTo>
                              <a:pt x="1485" y="1730"/>
                            </a:lnTo>
                            <a:lnTo>
                              <a:pt x="1458" y="1734"/>
                            </a:lnTo>
                            <a:lnTo>
                              <a:pt x="1430" y="1730"/>
                            </a:lnTo>
                            <a:lnTo>
                              <a:pt x="1404" y="1722"/>
                            </a:lnTo>
                            <a:lnTo>
                              <a:pt x="1381" y="1706"/>
                            </a:lnTo>
                            <a:lnTo>
                              <a:pt x="1363" y="1688"/>
                            </a:lnTo>
                            <a:lnTo>
                              <a:pt x="1349" y="1665"/>
                            </a:lnTo>
                            <a:lnTo>
                              <a:pt x="1340" y="1639"/>
                            </a:lnTo>
                            <a:lnTo>
                              <a:pt x="1337" y="1610"/>
                            </a:lnTo>
                            <a:lnTo>
                              <a:pt x="1337" y="1366"/>
                            </a:lnTo>
                            <a:lnTo>
                              <a:pt x="1333" y="1321"/>
                            </a:lnTo>
                            <a:lnTo>
                              <a:pt x="1324" y="1279"/>
                            </a:lnTo>
                            <a:lnTo>
                              <a:pt x="1308" y="1238"/>
                            </a:lnTo>
                            <a:lnTo>
                              <a:pt x="1288" y="1201"/>
                            </a:lnTo>
                            <a:lnTo>
                              <a:pt x="1262" y="1167"/>
                            </a:lnTo>
                            <a:lnTo>
                              <a:pt x="1232" y="1138"/>
                            </a:lnTo>
                            <a:lnTo>
                              <a:pt x="1198" y="1112"/>
                            </a:lnTo>
                            <a:lnTo>
                              <a:pt x="1161" y="1091"/>
                            </a:lnTo>
                            <a:lnTo>
                              <a:pt x="1120" y="1076"/>
                            </a:lnTo>
                            <a:lnTo>
                              <a:pt x="1078" y="1066"/>
                            </a:lnTo>
                            <a:lnTo>
                              <a:pt x="1033" y="1062"/>
                            </a:lnTo>
                            <a:lnTo>
                              <a:pt x="774" y="1062"/>
                            </a:lnTo>
                            <a:lnTo>
                              <a:pt x="774" y="2405"/>
                            </a:lnTo>
                            <a:lnTo>
                              <a:pt x="771" y="2433"/>
                            </a:lnTo>
                            <a:lnTo>
                              <a:pt x="762" y="2459"/>
                            </a:lnTo>
                            <a:lnTo>
                              <a:pt x="748" y="2482"/>
                            </a:lnTo>
                            <a:lnTo>
                              <a:pt x="728" y="2501"/>
                            </a:lnTo>
                            <a:lnTo>
                              <a:pt x="705" y="2516"/>
                            </a:lnTo>
                            <a:lnTo>
                              <a:pt x="679" y="2525"/>
                            </a:lnTo>
                            <a:lnTo>
                              <a:pt x="651" y="2528"/>
                            </a:lnTo>
                            <a:lnTo>
                              <a:pt x="624" y="2525"/>
                            </a:lnTo>
                            <a:lnTo>
                              <a:pt x="597" y="2516"/>
                            </a:lnTo>
                            <a:lnTo>
                              <a:pt x="574" y="2501"/>
                            </a:lnTo>
                            <a:lnTo>
                              <a:pt x="555" y="2482"/>
                            </a:lnTo>
                            <a:lnTo>
                              <a:pt x="541" y="2459"/>
                            </a:lnTo>
                            <a:lnTo>
                              <a:pt x="531" y="2433"/>
                            </a:lnTo>
                            <a:lnTo>
                              <a:pt x="527" y="2405"/>
                            </a:lnTo>
                            <a:lnTo>
                              <a:pt x="527" y="1056"/>
                            </a:lnTo>
                            <a:lnTo>
                              <a:pt x="471" y="1053"/>
                            </a:lnTo>
                            <a:lnTo>
                              <a:pt x="415" y="1044"/>
                            </a:lnTo>
                            <a:lnTo>
                              <a:pt x="361" y="1029"/>
                            </a:lnTo>
                            <a:lnTo>
                              <a:pt x="310" y="1009"/>
                            </a:lnTo>
                            <a:lnTo>
                              <a:pt x="261" y="984"/>
                            </a:lnTo>
                            <a:lnTo>
                              <a:pt x="216" y="953"/>
                            </a:lnTo>
                            <a:lnTo>
                              <a:pt x="174" y="920"/>
                            </a:lnTo>
                            <a:lnTo>
                              <a:pt x="135" y="881"/>
                            </a:lnTo>
                            <a:lnTo>
                              <a:pt x="102" y="840"/>
                            </a:lnTo>
                            <a:lnTo>
                              <a:pt x="72" y="794"/>
                            </a:lnTo>
                            <a:lnTo>
                              <a:pt x="47" y="746"/>
                            </a:lnTo>
                            <a:lnTo>
                              <a:pt x="26" y="695"/>
                            </a:lnTo>
                            <a:lnTo>
                              <a:pt x="12" y="641"/>
                            </a:lnTo>
                            <a:lnTo>
                              <a:pt x="3" y="586"/>
                            </a:lnTo>
                            <a:lnTo>
                              <a:pt x="0" y="528"/>
                            </a:lnTo>
                            <a:lnTo>
                              <a:pt x="3" y="470"/>
                            </a:lnTo>
                            <a:lnTo>
                              <a:pt x="12" y="414"/>
                            </a:lnTo>
                            <a:lnTo>
                              <a:pt x="26" y="361"/>
                            </a:lnTo>
                            <a:lnTo>
                              <a:pt x="47" y="310"/>
                            </a:lnTo>
                            <a:lnTo>
                              <a:pt x="72" y="261"/>
                            </a:lnTo>
                            <a:lnTo>
                              <a:pt x="102" y="216"/>
                            </a:lnTo>
                            <a:lnTo>
                              <a:pt x="135" y="174"/>
                            </a:lnTo>
                            <a:lnTo>
                              <a:pt x="174" y="136"/>
                            </a:lnTo>
                            <a:lnTo>
                              <a:pt x="216" y="102"/>
                            </a:lnTo>
                            <a:lnTo>
                              <a:pt x="261" y="72"/>
                            </a:lnTo>
                            <a:lnTo>
                              <a:pt x="310" y="47"/>
                            </a:lnTo>
                            <a:lnTo>
                              <a:pt x="361" y="27"/>
                            </a:lnTo>
                            <a:lnTo>
                              <a:pt x="415" y="12"/>
                            </a:lnTo>
                            <a:lnTo>
                              <a:pt x="471" y="3"/>
                            </a:lnTo>
                            <a:lnTo>
                              <a:pt x="52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14" name="Freeform 70">
                        <a:extLst>
                          <a:ext uri="{FF2B5EF4-FFF2-40B4-BE49-F238E27FC236}">
                            <a16:creationId xmlns:a16="http://schemas.microsoft.com/office/drawing/2014/main" id="{45A60A1B-59B2-04B9-B9A3-43D92FF4DC80}"/>
                          </a:ext>
                        </a:extLst>
                      </p:cNvPr>
                      <p:cNvSpPr>
                        <a:spLocks/>
                      </p:cNvSpPr>
                      <p:nvPr/>
                    </p:nvSpPr>
                    <p:spPr bwMode="auto">
                      <a:xfrm>
                        <a:off x="6218244" y="5299074"/>
                        <a:ext cx="187326" cy="187325"/>
                      </a:xfrm>
                      <a:custGeom>
                        <a:avLst/>
                        <a:gdLst>
                          <a:gd name="T0" fmla="*/ 237 w 473"/>
                          <a:gd name="T1" fmla="*/ 0 h 473"/>
                          <a:gd name="T2" fmla="*/ 275 w 473"/>
                          <a:gd name="T3" fmla="*/ 3 h 473"/>
                          <a:gd name="T4" fmla="*/ 311 w 473"/>
                          <a:gd name="T5" fmla="*/ 12 h 473"/>
                          <a:gd name="T6" fmla="*/ 345 w 473"/>
                          <a:gd name="T7" fmla="*/ 27 h 473"/>
                          <a:gd name="T8" fmla="*/ 377 w 473"/>
                          <a:gd name="T9" fmla="*/ 46 h 473"/>
                          <a:gd name="T10" fmla="*/ 404 w 473"/>
                          <a:gd name="T11" fmla="*/ 70 h 473"/>
                          <a:gd name="T12" fmla="*/ 427 w 473"/>
                          <a:gd name="T13" fmla="*/ 97 h 473"/>
                          <a:gd name="T14" fmla="*/ 447 w 473"/>
                          <a:gd name="T15" fmla="*/ 128 h 473"/>
                          <a:gd name="T16" fmla="*/ 461 w 473"/>
                          <a:gd name="T17" fmla="*/ 163 h 473"/>
                          <a:gd name="T18" fmla="*/ 470 w 473"/>
                          <a:gd name="T19" fmla="*/ 199 h 473"/>
                          <a:gd name="T20" fmla="*/ 473 w 473"/>
                          <a:gd name="T21" fmla="*/ 237 h 473"/>
                          <a:gd name="T22" fmla="*/ 470 w 473"/>
                          <a:gd name="T23" fmla="*/ 275 h 473"/>
                          <a:gd name="T24" fmla="*/ 461 w 473"/>
                          <a:gd name="T25" fmla="*/ 311 h 473"/>
                          <a:gd name="T26" fmla="*/ 447 w 473"/>
                          <a:gd name="T27" fmla="*/ 345 h 473"/>
                          <a:gd name="T28" fmla="*/ 427 w 473"/>
                          <a:gd name="T29" fmla="*/ 377 h 473"/>
                          <a:gd name="T30" fmla="*/ 404 w 473"/>
                          <a:gd name="T31" fmla="*/ 404 h 473"/>
                          <a:gd name="T32" fmla="*/ 377 w 473"/>
                          <a:gd name="T33" fmla="*/ 428 h 473"/>
                          <a:gd name="T34" fmla="*/ 345 w 473"/>
                          <a:gd name="T35" fmla="*/ 446 h 473"/>
                          <a:gd name="T36" fmla="*/ 311 w 473"/>
                          <a:gd name="T37" fmla="*/ 461 h 473"/>
                          <a:gd name="T38" fmla="*/ 275 w 473"/>
                          <a:gd name="T39" fmla="*/ 470 h 473"/>
                          <a:gd name="T40" fmla="*/ 237 w 473"/>
                          <a:gd name="T41" fmla="*/ 473 h 473"/>
                          <a:gd name="T42" fmla="*/ 199 w 473"/>
                          <a:gd name="T43" fmla="*/ 470 h 473"/>
                          <a:gd name="T44" fmla="*/ 162 w 473"/>
                          <a:gd name="T45" fmla="*/ 461 h 473"/>
                          <a:gd name="T46" fmla="*/ 128 w 473"/>
                          <a:gd name="T47" fmla="*/ 446 h 473"/>
                          <a:gd name="T48" fmla="*/ 97 w 473"/>
                          <a:gd name="T49" fmla="*/ 428 h 473"/>
                          <a:gd name="T50" fmla="*/ 70 w 473"/>
                          <a:gd name="T51" fmla="*/ 404 h 473"/>
                          <a:gd name="T52" fmla="*/ 46 w 473"/>
                          <a:gd name="T53" fmla="*/ 377 h 473"/>
                          <a:gd name="T54" fmla="*/ 26 w 473"/>
                          <a:gd name="T55" fmla="*/ 345 h 473"/>
                          <a:gd name="T56" fmla="*/ 12 w 473"/>
                          <a:gd name="T57" fmla="*/ 311 h 473"/>
                          <a:gd name="T58" fmla="*/ 3 w 473"/>
                          <a:gd name="T59" fmla="*/ 275 h 473"/>
                          <a:gd name="T60" fmla="*/ 0 w 473"/>
                          <a:gd name="T61" fmla="*/ 237 h 473"/>
                          <a:gd name="T62" fmla="*/ 3 w 473"/>
                          <a:gd name="T63" fmla="*/ 199 h 473"/>
                          <a:gd name="T64" fmla="*/ 12 w 473"/>
                          <a:gd name="T65" fmla="*/ 163 h 473"/>
                          <a:gd name="T66" fmla="*/ 26 w 473"/>
                          <a:gd name="T67" fmla="*/ 128 h 473"/>
                          <a:gd name="T68" fmla="*/ 46 w 473"/>
                          <a:gd name="T69" fmla="*/ 97 h 473"/>
                          <a:gd name="T70" fmla="*/ 70 w 473"/>
                          <a:gd name="T71" fmla="*/ 70 h 473"/>
                          <a:gd name="T72" fmla="*/ 97 w 473"/>
                          <a:gd name="T73" fmla="*/ 46 h 473"/>
                          <a:gd name="T74" fmla="*/ 128 w 473"/>
                          <a:gd name="T75" fmla="*/ 27 h 473"/>
                          <a:gd name="T76" fmla="*/ 162 w 473"/>
                          <a:gd name="T77" fmla="*/ 12 h 473"/>
                          <a:gd name="T78" fmla="*/ 199 w 473"/>
                          <a:gd name="T79" fmla="*/ 3 h 473"/>
                          <a:gd name="T80" fmla="*/ 237 w 473"/>
                          <a:gd name="T8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73">
                            <a:moveTo>
                              <a:pt x="237" y="0"/>
                            </a:moveTo>
                            <a:lnTo>
                              <a:pt x="275" y="3"/>
                            </a:lnTo>
                            <a:lnTo>
                              <a:pt x="311" y="12"/>
                            </a:lnTo>
                            <a:lnTo>
                              <a:pt x="345" y="27"/>
                            </a:lnTo>
                            <a:lnTo>
                              <a:pt x="377" y="46"/>
                            </a:lnTo>
                            <a:lnTo>
                              <a:pt x="404" y="70"/>
                            </a:lnTo>
                            <a:lnTo>
                              <a:pt x="427" y="97"/>
                            </a:lnTo>
                            <a:lnTo>
                              <a:pt x="447" y="128"/>
                            </a:lnTo>
                            <a:lnTo>
                              <a:pt x="461" y="163"/>
                            </a:lnTo>
                            <a:lnTo>
                              <a:pt x="470" y="199"/>
                            </a:lnTo>
                            <a:lnTo>
                              <a:pt x="473" y="237"/>
                            </a:lnTo>
                            <a:lnTo>
                              <a:pt x="470" y="275"/>
                            </a:lnTo>
                            <a:lnTo>
                              <a:pt x="461" y="311"/>
                            </a:lnTo>
                            <a:lnTo>
                              <a:pt x="447" y="345"/>
                            </a:lnTo>
                            <a:lnTo>
                              <a:pt x="427" y="377"/>
                            </a:lnTo>
                            <a:lnTo>
                              <a:pt x="404" y="404"/>
                            </a:lnTo>
                            <a:lnTo>
                              <a:pt x="377" y="428"/>
                            </a:lnTo>
                            <a:lnTo>
                              <a:pt x="345" y="446"/>
                            </a:lnTo>
                            <a:lnTo>
                              <a:pt x="311" y="461"/>
                            </a:lnTo>
                            <a:lnTo>
                              <a:pt x="275" y="470"/>
                            </a:lnTo>
                            <a:lnTo>
                              <a:pt x="237" y="473"/>
                            </a:lnTo>
                            <a:lnTo>
                              <a:pt x="199" y="470"/>
                            </a:lnTo>
                            <a:lnTo>
                              <a:pt x="162" y="461"/>
                            </a:lnTo>
                            <a:lnTo>
                              <a:pt x="128" y="446"/>
                            </a:lnTo>
                            <a:lnTo>
                              <a:pt x="97" y="428"/>
                            </a:lnTo>
                            <a:lnTo>
                              <a:pt x="70" y="404"/>
                            </a:lnTo>
                            <a:lnTo>
                              <a:pt x="46" y="377"/>
                            </a:lnTo>
                            <a:lnTo>
                              <a:pt x="26" y="345"/>
                            </a:lnTo>
                            <a:lnTo>
                              <a:pt x="12" y="311"/>
                            </a:lnTo>
                            <a:lnTo>
                              <a:pt x="3" y="275"/>
                            </a:lnTo>
                            <a:lnTo>
                              <a:pt x="0" y="237"/>
                            </a:lnTo>
                            <a:lnTo>
                              <a:pt x="3" y="199"/>
                            </a:lnTo>
                            <a:lnTo>
                              <a:pt x="12" y="163"/>
                            </a:lnTo>
                            <a:lnTo>
                              <a:pt x="26" y="128"/>
                            </a:lnTo>
                            <a:lnTo>
                              <a:pt x="46" y="97"/>
                            </a:lnTo>
                            <a:lnTo>
                              <a:pt x="70" y="70"/>
                            </a:lnTo>
                            <a:lnTo>
                              <a:pt x="97" y="46"/>
                            </a:lnTo>
                            <a:lnTo>
                              <a:pt x="128" y="27"/>
                            </a:lnTo>
                            <a:lnTo>
                              <a:pt x="162" y="12"/>
                            </a:lnTo>
                            <a:lnTo>
                              <a:pt x="199" y="3"/>
                            </a:lnTo>
                            <a:lnTo>
                              <a:pt x="23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15" name="Freeform 71">
                        <a:extLst>
                          <a:ext uri="{FF2B5EF4-FFF2-40B4-BE49-F238E27FC236}">
                            <a16:creationId xmlns:a16="http://schemas.microsoft.com/office/drawing/2014/main" id="{0055DD18-0445-954E-A37D-1838933DB8E7}"/>
                          </a:ext>
                        </a:extLst>
                      </p:cNvPr>
                      <p:cNvSpPr>
                        <a:spLocks/>
                      </p:cNvSpPr>
                      <p:nvPr/>
                    </p:nvSpPr>
                    <p:spPr bwMode="auto">
                      <a:xfrm>
                        <a:off x="6732586" y="5095876"/>
                        <a:ext cx="498477" cy="1235073"/>
                      </a:xfrm>
                      <a:custGeom>
                        <a:avLst/>
                        <a:gdLst>
                          <a:gd name="T0" fmla="*/ 1 w 1256"/>
                          <a:gd name="T1" fmla="*/ 0 h 3114"/>
                          <a:gd name="T2" fmla="*/ 75 w 1256"/>
                          <a:gd name="T3" fmla="*/ 0 h 3114"/>
                          <a:gd name="T4" fmla="*/ 1118 w 1256"/>
                          <a:gd name="T5" fmla="*/ 0 h 3114"/>
                          <a:gd name="T6" fmla="*/ 1146 w 1256"/>
                          <a:gd name="T7" fmla="*/ 4 h 3114"/>
                          <a:gd name="T8" fmla="*/ 1172 w 1256"/>
                          <a:gd name="T9" fmla="*/ 11 h 3114"/>
                          <a:gd name="T10" fmla="*/ 1195 w 1256"/>
                          <a:gd name="T11" fmla="*/ 24 h 3114"/>
                          <a:gd name="T12" fmla="*/ 1216 w 1256"/>
                          <a:gd name="T13" fmla="*/ 41 h 3114"/>
                          <a:gd name="T14" fmla="*/ 1233 w 1256"/>
                          <a:gd name="T15" fmla="*/ 61 h 3114"/>
                          <a:gd name="T16" fmla="*/ 1245 w 1256"/>
                          <a:gd name="T17" fmla="*/ 85 h 3114"/>
                          <a:gd name="T18" fmla="*/ 1254 w 1256"/>
                          <a:gd name="T19" fmla="*/ 110 h 3114"/>
                          <a:gd name="T20" fmla="*/ 1256 w 1256"/>
                          <a:gd name="T21" fmla="*/ 139 h 3114"/>
                          <a:gd name="T22" fmla="*/ 1256 w 1256"/>
                          <a:gd name="T23" fmla="*/ 774 h 3114"/>
                          <a:gd name="T24" fmla="*/ 1253 w 1256"/>
                          <a:gd name="T25" fmla="*/ 802 h 3114"/>
                          <a:gd name="T26" fmla="*/ 1245 w 1256"/>
                          <a:gd name="T27" fmla="*/ 829 h 3114"/>
                          <a:gd name="T28" fmla="*/ 1232 w 1256"/>
                          <a:gd name="T29" fmla="*/ 851 h 3114"/>
                          <a:gd name="T30" fmla="*/ 1216 w 1256"/>
                          <a:gd name="T31" fmla="*/ 872 h 3114"/>
                          <a:gd name="T32" fmla="*/ 1195 w 1256"/>
                          <a:gd name="T33" fmla="*/ 889 h 3114"/>
                          <a:gd name="T34" fmla="*/ 1172 w 1256"/>
                          <a:gd name="T35" fmla="*/ 902 h 3114"/>
                          <a:gd name="T36" fmla="*/ 1146 w 1256"/>
                          <a:gd name="T37" fmla="*/ 909 h 3114"/>
                          <a:gd name="T38" fmla="*/ 1117 w 1256"/>
                          <a:gd name="T39" fmla="*/ 913 h 3114"/>
                          <a:gd name="T40" fmla="*/ 75 w 1256"/>
                          <a:gd name="T41" fmla="*/ 911 h 3114"/>
                          <a:gd name="T42" fmla="*/ 74 w 1256"/>
                          <a:gd name="T43" fmla="*/ 3083 h 3114"/>
                          <a:gd name="T44" fmla="*/ 72 w 1256"/>
                          <a:gd name="T45" fmla="*/ 3090 h 3114"/>
                          <a:gd name="T46" fmla="*/ 68 w 1256"/>
                          <a:gd name="T47" fmla="*/ 3098 h 3114"/>
                          <a:gd name="T48" fmla="*/ 59 w 1256"/>
                          <a:gd name="T49" fmla="*/ 3106 h 3114"/>
                          <a:gd name="T50" fmla="*/ 49 w 1256"/>
                          <a:gd name="T51" fmla="*/ 3111 h 3114"/>
                          <a:gd name="T52" fmla="*/ 37 w 1256"/>
                          <a:gd name="T53" fmla="*/ 3114 h 3114"/>
                          <a:gd name="T54" fmla="*/ 25 w 1256"/>
                          <a:gd name="T55" fmla="*/ 3111 h 3114"/>
                          <a:gd name="T56" fmla="*/ 15 w 1256"/>
                          <a:gd name="T57" fmla="*/ 3106 h 3114"/>
                          <a:gd name="T58" fmla="*/ 7 w 1256"/>
                          <a:gd name="T59" fmla="*/ 3097 h 3114"/>
                          <a:gd name="T60" fmla="*/ 1 w 1256"/>
                          <a:gd name="T61" fmla="*/ 3090 h 3114"/>
                          <a:gd name="T62" fmla="*/ 0 w 1256"/>
                          <a:gd name="T63" fmla="*/ 3083 h 3114"/>
                          <a:gd name="T64" fmla="*/ 1 w 1256"/>
                          <a:gd name="T65" fmla="*/ 911 h 3114"/>
                          <a:gd name="T66" fmla="*/ 0 w 1256"/>
                          <a:gd name="T67" fmla="*/ 911 h 3114"/>
                          <a:gd name="T68" fmla="*/ 1 w 1256"/>
                          <a:gd name="T69" fmla="*/ 0 h 3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6" h="3114">
                            <a:moveTo>
                              <a:pt x="1" y="0"/>
                            </a:moveTo>
                            <a:lnTo>
                              <a:pt x="75" y="0"/>
                            </a:lnTo>
                            <a:lnTo>
                              <a:pt x="1118" y="0"/>
                            </a:lnTo>
                            <a:lnTo>
                              <a:pt x="1146" y="4"/>
                            </a:lnTo>
                            <a:lnTo>
                              <a:pt x="1172" y="11"/>
                            </a:lnTo>
                            <a:lnTo>
                              <a:pt x="1195" y="24"/>
                            </a:lnTo>
                            <a:lnTo>
                              <a:pt x="1216" y="41"/>
                            </a:lnTo>
                            <a:lnTo>
                              <a:pt x="1233" y="61"/>
                            </a:lnTo>
                            <a:lnTo>
                              <a:pt x="1245" y="85"/>
                            </a:lnTo>
                            <a:lnTo>
                              <a:pt x="1254" y="110"/>
                            </a:lnTo>
                            <a:lnTo>
                              <a:pt x="1256" y="139"/>
                            </a:lnTo>
                            <a:lnTo>
                              <a:pt x="1256" y="774"/>
                            </a:lnTo>
                            <a:lnTo>
                              <a:pt x="1253" y="802"/>
                            </a:lnTo>
                            <a:lnTo>
                              <a:pt x="1245" y="829"/>
                            </a:lnTo>
                            <a:lnTo>
                              <a:pt x="1232" y="851"/>
                            </a:lnTo>
                            <a:lnTo>
                              <a:pt x="1216" y="872"/>
                            </a:lnTo>
                            <a:lnTo>
                              <a:pt x="1195" y="889"/>
                            </a:lnTo>
                            <a:lnTo>
                              <a:pt x="1172" y="902"/>
                            </a:lnTo>
                            <a:lnTo>
                              <a:pt x="1146" y="909"/>
                            </a:lnTo>
                            <a:lnTo>
                              <a:pt x="1117" y="913"/>
                            </a:lnTo>
                            <a:lnTo>
                              <a:pt x="75" y="911"/>
                            </a:lnTo>
                            <a:lnTo>
                              <a:pt x="74" y="3083"/>
                            </a:lnTo>
                            <a:lnTo>
                              <a:pt x="72" y="3090"/>
                            </a:lnTo>
                            <a:lnTo>
                              <a:pt x="68" y="3098"/>
                            </a:lnTo>
                            <a:lnTo>
                              <a:pt x="59" y="3106"/>
                            </a:lnTo>
                            <a:lnTo>
                              <a:pt x="49" y="3111"/>
                            </a:lnTo>
                            <a:lnTo>
                              <a:pt x="37" y="3114"/>
                            </a:lnTo>
                            <a:lnTo>
                              <a:pt x="25" y="3111"/>
                            </a:lnTo>
                            <a:lnTo>
                              <a:pt x="15" y="3106"/>
                            </a:lnTo>
                            <a:lnTo>
                              <a:pt x="7" y="3097"/>
                            </a:lnTo>
                            <a:lnTo>
                              <a:pt x="1" y="3090"/>
                            </a:lnTo>
                            <a:lnTo>
                              <a:pt x="0" y="3083"/>
                            </a:lnTo>
                            <a:lnTo>
                              <a:pt x="1" y="911"/>
                            </a:lnTo>
                            <a:lnTo>
                              <a:pt x="0" y="911"/>
                            </a:lnTo>
                            <a:lnTo>
                              <a:pt x="1"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12" name="Freeform 111">
                      <a:extLst>
                        <a:ext uri="{FF2B5EF4-FFF2-40B4-BE49-F238E27FC236}">
                          <a16:creationId xmlns:a16="http://schemas.microsoft.com/office/drawing/2014/main" id="{B0DE67F0-40F2-9B9A-0195-B4F9FF3A502B}"/>
                        </a:ext>
                      </a:extLst>
                    </p:cNvPr>
                    <p:cNvSpPr/>
                    <p:nvPr/>
                  </p:nvSpPr>
                  <p:spPr>
                    <a:xfrm>
                      <a:off x="5157258" y="5782733"/>
                      <a:ext cx="753534" cy="304800"/>
                    </a:xfrm>
                    <a:custGeom>
                      <a:avLst/>
                      <a:gdLst>
                        <a:gd name="connsiteX0" fmla="*/ 127000 w 753534"/>
                        <a:gd name="connsiteY0" fmla="*/ 220134 h 304800"/>
                        <a:gd name="connsiteX1" fmla="*/ 296334 w 753534"/>
                        <a:gd name="connsiteY1" fmla="*/ 152400 h 304800"/>
                        <a:gd name="connsiteX2" fmla="*/ 372534 w 753534"/>
                        <a:gd name="connsiteY2" fmla="*/ 25400 h 304800"/>
                        <a:gd name="connsiteX3" fmla="*/ 431800 w 753534"/>
                        <a:gd name="connsiteY3" fmla="*/ 0 h 304800"/>
                        <a:gd name="connsiteX4" fmla="*/ 516467 w 753534"/>
                        <a:gd name="connsiteY4" fmla="*/ 16934 h 304800"/>
                        <a:gd name="connsiteX5" fmla="*/ 635000 w 753534"/>
                        <a:gd name="connsiteY5" fmla="*/ 59267 h 304800"/>
                        <a:gd name="connsiteX6" fmla="*/ 753534 w 753534"/>
                        <a:gd name="connsiteY6" fmla="*/ 304800 h 304800"/>
                        <a:gd name="connsiteX7" fmla="*/ 0 w 753534"/>
                        <a:gd name="connsiteY7" fmla="*/ 304800 h 304800"/>
                        <a:gd name="connsiteX8" fmla="*/ 127000 w 753534"/>
                        <a:gd name="connsiteY8" fmla="*/ 2201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534" h="304800">
                          <a:moveTo>
                            <a:pt x="127000" y="220134"/>
                          </a:moveTo>
                          <a:lnTo>
                            <a:pt x="296334" y="152400"/>
                          </a:lnTo>
                          <a:lnTo>
                            <a:pt x="372534" y="25400"/>
                          </a:lnTo>
                          <a:lnTo>
                            <a:pt x="431800" y="0"/>
                          </a:lnTo>
                          <a:lnTo>
                            <a:pt x="516467" y="16934"/>
                          </a:lnTo>
                          <a:lnTo>
                            <a:pt x="635000" y="59267"/>
                          </a:lnTo>
                          <a:lnTo>
                            <a:pt x="753534" y="304800"/>
                          </a:lnTo>
                          <a:lnTo>
                            <a:pt x="0" y="304800"/>
                          </a:lnTo>
                          <a:lnTo>
                            <a:pt x="127000" y="22013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10" name="Circle: Hollow 109">
                    <a:extLst>
                      <a:ext uri="{FF2B5EF4-FFF2-40B4-BE49-F238E27FC236}">
                        <a16:creationId xmlns:a16="http://schemas.microsoft.com/office/drawing/2014/main" id="{A3F581A6-A9CB-61B5-BE2F-096B1ABA0454}"/>
                      </a:ext>
                    </a:extLst>
                  </p:cNvPr>
                  <p:cNvSpPr/>
                  <p:nvPr/>
                </p:nvSpPr>
                <p:spPr bwMode="auto">
                  <a:xfrm>
                    <a:off x="10836777" y="3146971"/>
                    <a:ext cx="1447048" cy="1447048"/>
                  </a:xfrm>
                  <a:prstGeom prst="donut">
                    <a:avLst>
                      <a:gd name="adj" fmla="val 10802"/>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grpSp>
        </p:grpSp>
      </p:grpSp>
      <p:grpSp>
        <p:nvGrpSpPr>
          <p:cNvPr id="2" name="Group 1">
            <a:extLst>
              <a:ext uri="{FF2B5EF4-FFF2-40B4-BE49-F238E27FC236}">
                <a16:creationId xmlns:a16="http://schemas.microsoft.com/office/drawing/2014/main" id="{31A4E562-9EC2-447B-7B5E-45BD86A6C332}"/>
              </a:ext>
            </a:extLst>
          </p:cNvPr>
          <p:cNvGrpSpPr/>
          <p:nvPr/>
        </p:nvGrpSpPr>
        <p:grpSpPr>
          <a:xfrm>
            <a:off x="7195748" y="1214421"/>
            <a:ext cx="1202831" cy="966507"/>
            <a:chOff x="3601150" y="3606290"/>
            <a:chExt cx="1202831" cy="966507"/>
          </a:xfrm>
        </p:grpSpPr>
        <p:sp>
          <p:nvSpPr>
            <p:cNvPr id="3" name="Rectangle 2">
              <a:extLst>
                <a:ext uri="{FF2B5EF4-FFF2-40B4-BE49-F238E27FC236}">
                  <a16:creationId xmlns:a16="http://schemas.microsoft.com/office/drawing/2014/main" id="{F1C5995D-1211-F663-173C-4E85E928FEFE}"/>
                </a:ext>
              </a:extLst>
            </p:cNvPr>
            <p:cNvSpPr/>
            <p:nvPr/>
          </p:nvSpPr>
          <p:spPr>
            <a:xfrm>
              <a:off x="3601150" y="4172687"/>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Privilege</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escalation</a:t>
              </a:r>
            </a:p>
          </p:txBody>
        </p:sp>
        <p:grpSp>
          <p:nvGrpSpPr>
            <p:cNvPr id="4" name="Group 3">
              <a:extLst>
                <a:ext uri="{FF2B5EF4-FFF2-40B4-BE49-F238E27FC236}">
                  <a16:creationId xmlns:a16="http://schemas.microsoft.com/office/drawing/2014/main" id="{17E568FE-A2B6-EAFB-144B-C3D6E2B1DCDC}"/>
                </a:ext>
              </a:extLst>
            </p:cNvPr>
            <p:cNvGrpSpPr/>
            <p:nvPr/>
          </p:nvGrpSpPr>
          <p:grpSpPr>
            <a:xfrm>
              <a:off x="3903095" y="3606290"/>
              <a:ext cx="589595" cy="586741"/>
              <a:chOff x="3903095" y="3606290"/>
              <a:chExt cx="589595" cy="586741"/>
            </a:xfrm>
          </p:grpSpPr>
          <p:sp>
            <p:nvSpPr>
              <p:cNvPr id="9" name="Freeform: Shape 8">
                <a:extLst>
                  <a:ext uri="{FF2B5EF4-FFF2-40B4-BE49-F238E27FC236}">
                    <a16:creationId xmlns:a16="http://schemas.microsoft.com/office/drawing/2014/main" id="{00A2FE55-826A-D484-7FAE-A16DC99448B5}"/>
                  </a:ext>
                </a:extLst>
              </p:cNvPr>
              <p:cNvSpPr/>
              <p:nvPr/>
            </p:nvSpPr>
            <p:spPr>
              <a:xfrm>
                <a:off x="3911709" y="3614863"/>
                <a:ext cx="568539" cy="565785"/>
              </a:xfrm>
              <a:custGeom>
                <a:avLst/>
                <a:gdLst>
                  <a:gd name="connsiteX0" fmla="*/ 8614 w 568538"/>
                  <a:gd name="connsiteY0" fmla="*/ 288112 h 565785"/>
                  <a:gd name="connsiteX1" fmla="*/ 289199 w 568538"/>
                  <a:gd name="connsiteY1" fmla="*/ 8573 h 565785"/>
                  <a:gd name="connsiteX2" fmla="*/ 569783 w 568538"/>
                  <a:gd name="connsiteY2" fmla="*/ 288112 h 565785"/>
                  <a:gd name="connsiteX3" fmla="*/ 289199 w 568538"/>
                  <a:gd name="connsiteY3" fmla="*/ 567548 h 565785"/>
                  <a:gd name="connsiteX4" fmla="*/ 8614 w 568538"/>
                  <a:gd name="connsiteY4" fmla="*/ 288112 h 565785"/>
                  <a:gd name="connsiteX5" fmla="*/ 8614 w 568538"/>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8538" h="565785">
                    <a:moveTo>
                      <a:pt x="8614" y="288112"/>
                    </a:moveTo>
                    <a:cubicBezTo>
                      <a:pt x="8614" y="133674"/>
                      <a:pt x="134219" y="8573"/>
                      <a:pt x="289199" y="8573"/>
                    </a:cubicBezTo>
                    <a:cubicBezTo>
                      <a:pt x="444178" y="8573"/>
                      <a:pt x="569783" y="133674"/>
                      <a:pt x="569783" y="288112"/>
                    </a:cubicBezTo>
                    <a:cubicBezTo>
                      <a:pt x="569783" y="442551"/>
                      <a:pt x="444178" y="567548"/>
                      <a:pt x="289199" y="567548"/>
                    </a:cubicBezTo>
                    <a:cubicBezTo>
                      <a:pt x="134219" y="567548"/>
                      <a:pt x="8614" y="442446"/>
                      <a:pt x="8614" y="288112"/>
                    </a:cubicBezTo>
                    <a:lnTo>
                      <a:pt x="8614" y="288112"/>
                    </a:lnTo>
                    <a:close/>
                  </a:path>
                </a:pathLst>
              </a:custGeom>
              <a:solidFill>
                <a:srgbClr val="CAC5F1"/>
              </a:solidFill>
              <a:ln w="1039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A82FEBE-F213-ABFD-3AFD-F091F7CFCBFB}"/>
                  </a:ext>
                </a:extLst>
              </p:cNvPr>
              <p:cNvSpPr/>
              <p:nvPr/>
            </p:nvSpPr>
            <p:spPr>
              <a:xfrm>
                <a:off x="3903095" y="3606290"/>
                <a:ext cx="589595" cy="586741"/>
              </a:xfrm>
              <a:custGeom>
                <a:avLst/>
                <a:gdLst>
                  <a:gd name="connsiteX0" fmla="*/ 17228 w 589595"/>
                  <a:gd name="connsiteY0" fmla="*/ 296685 h 586740"/>
                  <a:gd name="connsiteX1" fmla="*/ 297813 w 589595"/>
                  <a:gd name="connsiteY1" fmla="*/ 17145 h 586740"/>
                  <a:gd name="connsiteX2" fmla="*/ 578397 w 589595"/>
                  <a:gd name="connsiteY2" fmla="*/ 296685 h 586740"/>
                  <a:gd name="connsiteX3" fmla="*/ 297813 w 589595"/>
                  <a:gd name="connsiteY3" fmla="*/ 576120 h 586740"/>
                  <a:gd name="connsiteX4" fmla="*/ 17228 w 589595"/>
                  <a:gd name="connsiteY4" fmla="*/ 296685 h 586740"/>
                  <a:gd name="connsiteX5" fmla="*/ 17228 w 589595"/>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9595" h="586740">
                    <a:moveTo>
                      <a:pt x="17228" y="296685"/>
                    </a:moveTo>
                    <a:cubicBezTo>
                      <a:pt x="17228" y="142246"/>
                      <a:pt x="142833" y="17145"/>
                      <a:pt x="297813" y="17145"/>
                    </a:cubicBezTo>
                    <a:cubicBezTo>
                      <a:pt x="452792" y="17145"/>
                      <a:pt x="578397" y="142246"/>
                      <a:pt x="578397" y="296685"/>
                    </a:cubicBezTo>
                    <a:cubicBezTo>
                      <a:pt x="578397" y="451123"/>
                      <a:pt x="452792" y="576120"/>
                      <a:pt x="297813" y="576120"/>
                    </a:cubicBezTo>
                    <a:cubicBezTo>
                      <a:pt x="142833" y="576120"/>
                      <a:pt x="17228" y="451019"/>
                      <a:pt x="17228" y="296685"/>
                    </a:cubicBezTo>
                    <a:lnTo>
                      <a:pt x="17228"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0B9ED8C-916F-ADCC-CFE7-B84289867E45}"/>
                  </a:ext>
                </a:extLst>
              </p:cNvPr>
              <p:cNvSpPr/>
              <p:nvPr/>
            </p:nvSpPr>
            <p:spPr>
              <a:xfrm>
                <a:off x="4189326" y="4056576"/>
                <a:ext cx="10528" cy="31433"/>
              </a:xfrm>
              <a:custGeom>
                <a:avLst/>
                <a:gdLst>
                  <a:gd name="connsiteX0" fmla="*/ 7896 w 10528"/>
                  <a:gd name="connsiteY0" fmla="*/ 28813 h 31432"/>
                  <a:gd name="connsiteX1" fmla="*/ 7896 w 10528"/>
                  <a:gd name="connsiteY1" fmla="*/ 7858 h 31432"/>
                </a:gdLst>
                <a:ahLst/>
                <a:cxnLst>
                  <a:cxn ang="0">
                    <a:pos x="connsiteX0" y="connsiteY0"/>
                  </a:cxn>
                  <a:cxn ang="0">
                    <a:pos x="connsiteX1" y="connsiteY1"/>
                  </a:cxn>
                </a:cxnLst>
                <a:rect l="l" t="t" r="r" b="b"/>
                <a:pathLst>
                  <a:path w="10528" h="31432">
                    <a:moveTo>
                      <a:pt x="7896" y="28813"/>
                    </a:moveTo>
                    <a:lnTo>
                      <a:pt x="7896" y="7858"/>
                    </a:lnTo>
                  </a:path>
                </a:pathLst>
              </a:custGeom>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DF0B4CF-3D85-1C7E-90C7-A949E335231B}"/>
                  </a:ext>
                </a:extLst>
              </p:cNvPr>
              <p:cNvSpPr/>
              <p:nvPr/>
            </p:nvSpPr>
            <p:spPr>
              <a:xfrm>
                <a:off x="4141948" y="4056576"/>
                <a:ext cx="105285" cy="31433"/>
              </a:xfrm>
              <a:custGeom>
                <a:avLst/>
                <a:gdLst>
                  <a:gd name="connsiteX0" fmla="*/ 7896 w 105284"/>
                  <a:gd name="connsiteY0" fmla="*/ 7858 h 31432"/>
                  <a:gd name="connsiteX1" fmla="*/ 102653 w 105284"/>
                  <a:gd name="connsiteY1" fmla="*/ 7858 h 31432"/>
                  <a:gd name="connsiteX2" fmla="*/ 102653 w 105284"/>
                  <a:gd name="connsiteY2" fmla="*/ 28813 h 31432"/>
                  <a:gd name="connsiteX3" fmla="*/ 7896 w 105284"/>
                  <a:gd name="connsiteY3" fmla="*/ 28813 h 31432"/>
                </a:gdLst>
                <a:ahLst/>
                <a:cxnLst>
                  <a:cxn ang="0">
                    <a:pos x="connsiteX0" y="connsiteY0"/>
                  </a:cxn>
                  <a:cxn ang="0">
                    <a:pos x="connsiteX1" y="connsiteY1"/>
                  </a:cxn>
                  <a:cxn ang="0">
                    <a:pos x="connsiteX2" y="connsiteY2"/>
                  </a:cxn>
                  <a:cxn ang="0">
                    <a:pos x="connsiteX3" y="connsiteY3"/>
                  </a:cxn>
                </a:cxnLst>
                <a:rect l="l" t="t" r="r" b="b"/>
                <a:pathLst>
                  <a:path w="105284" h="31432">
                    <a:moveTo>
                      <a:pt x="7896" y="7858"/>
                    </a:moveTo>
                    <a:lnTo>
                      <a:pt x="102653" y="7858"/>
                    </a:lnTo>
                    <a:lnTo>
                      <a:pt x="102653" y="28813"/>
                    </a:lnTo>
                    <a:lnTo>
                      <a:pt x="7896" y="28813"/>
                    </a:lnTo>
                    <a:close/>
                  </a:path>
                </a:pathLst>
              </a:custGeom>
              <a:solidFill>
                <a:schemeClr val="tx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6D24E8D-5907-4C0F-6A3D-92EACD40CF2E}"/>
                  </a:ext>
                </a:extLst>
              </p:cNvPr>
              <p:cNvSpPr/>
              <p:nvPr/>
            </p:nvSpPr>
            <p:spPr>
              <a:xfrm>
                <a:off x="4189326" y="4014666"/>
                <a:ext cx="10528" cy="31433"/>
              </a:xfrm>
              <a:custGeom>
                <a:avLst/>
                <a:gdLst>
                  <a:gd name="connsiteX0" fmla="*/ 7896 w 10528"/>
                  <a:gd name="connsiteY0" fmla="*/ 28813 h 31432"/>
                  <a:gd name="connsiteX1" fmla="*/ 7896 w 10528"/>
                  <a:gd name="connsiteY1" fmla="*/ 7858 h 31432"/>
                </a:gdLst>
                <a:ahLst/>
                <a:cxnLst>
                  <a:cxn ang="0">
                    <a:pos x="connsiteX0" y="connsiteY0"/>
                  </a:cxn>
                  <a:cxn ang="0">
                    <a:pos x="connsiteX1" y="connsiteY1"/>
                  </a:cxn>
                </a:cxnLst>
                <a:rect l="l" t="t" r="r" b="b"/>
                <a:pathLst>
                  <a:path w="10528" h="31432">
                    <a:moveTo>
                      <a:pt x="7896" y="28813"/>
                    </a:moveTo>
                    <a:lnTo>
                      <a:pt x="7896" y="7858"/>
                    </a:lnTo>
                  </a:path>
                </a:pathLst>
              </a:custGeom>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4130D36-2DA0-D5CC-6BF2-1F275325BD4A}"/>
                  </a:ext>
                </a:extLst>
              </p:cNvPr>
              <p:cNvSpPr/>
              <p:nvPr/>
            </p:nvSpPr>
            <p:spPr>
              <a:xfrm>
                <a:off x="4141948" y="4014666"/>
                <a:ext cx="105285" cy="31433"/>
              </a:xfrm>
              <a:custGeom>
                <a:avLst/>
                <a:gdLst>
                  <a:gd name="connsiteX0" fmla="*/ 7896 w 105284"/>
                  <a:gd name="connsiteY0" fmla="*/ 7858 h 31432"/>
                  <a:gd name="connsiteX1" fmla="*/ 102653 w 105284"/>
                  <a:gd name="connsiteY1" fmla="*/ 7858 h 31432"/>
                  <a:gd name="connsiteX2" fmla="*/ 102653 w 105284"/>
                  <a:gd name="connsiteY2" fmla="*/ 28813 h 31432"/>
                  <a:gd name="connsiteX3" fmla="*/ 7896 w 105284"/>
                  <a:gd name="connsiteY3" fmla="*/ 28813 h 31432"/>
                </a:gdLst>
                <a:ahLst/>
                <a:cxnLst>
                  <a:cxn ang="0">
                    <a:pos x="connsiteX0" y="connsiteY0"/>
                  </a:cxn>
                  <a:cxn ang="0">
                    <a:pos x="connsiteX1" y="connsiteY1"/>
                  </a:cxn>
                  <a:cxn ang="0">
                    <a:pos x="connsiteX2" y="connsiteY2"/>
                  </a:cxn>
                  <a:cxn ang="0">
                    <a:pos x="connsiteX3" y="connsiteY3"/>
                  </a:cxn>
                </a:cxnLst>
                <a:rect l="l" t="t" r="r" b="b"/>
                <a:pathLst>
                  <a:path w="105284" h="31432">
                    <a:moveTo>
                      <a:pt x="7896" y="7858"/>
                    </a:moveTo>
                    <a:lnTo>
                      <a:pt x="102653" y="7858"/>
                    </a:lnTo>
                    <a:lnTo>
                      <a:pt x="102653" y="28813"/>
                    </a:lnTo>
                    <a:lnTo>
                      <a:pt x="7896" y="28813"/>
                    </a:lnTo>
                    <a:close/>
                  </a:path>
                </a:pathLst>
              </a:custGeom>
              <a:solidFill>
                <a:schemeClr val="tx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63A5570-6194-9DF5-4EED-61D0B4D950B1}"/>
                  </a:ext>
                </a:extLst>
              </p:cNvPr>
              <p:cNvSpPr/>
              <p:nvPr/>
            </p:nvSpPr>
            <p:spPr>
              <a:xfrm>
                <a:off x="4189326" y="3972756"/>
                <a:ext cx="10528" cy="31433"/>
              </a:xfrm>
              <a:custGeom>
                <a:avLst/>
                <a:gdLst>
                  <a:gd name="connsiteX0" fmla="*/ 7896 w 10528"/>
                  <a:gd name="connsiteY0" fmla="*/ 28813 h 31432"/>
                  <a:gd name="connsiteX1" fmla="*/ 7896 w 10528"/>
                  <a:gd name="connsiteY1" fmla="*/ 7858 h 31432"/>
                </a:gdLst>
                <a:ahLst/>
                <a:cxnLst>
                  <a:cxn ang="0">
                    <a:pos x="connsiteX0" y="connsiteY0"/>
                  </a:cxn>
                  <a:cxn ang="0">
                    <a:pos x="connsiteX1" y="connsiteY1"/>
                  </a:cxn>
                </a:cxnLst>
                <a:rect l="l" t="t" r="r" b="b"/>
                <a:pathLst>
                  <a:path w="10528" h="31432">
                    <a:moveTo>
                      <a:pt x="7896" y="28813"/>
                    </a:moveTo>
                    <a:lnTo>
                      <a:pt x="7896" y="7858"/>
                    </a:lnTo>
                  </a:path>
                </a:pathLst>
              </a:custGeom>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2A37B45-2E21-7DBA-0AC0-4A9C0ECF1D48}"/>
                  </a:ext>
                </a:extLst>
              </p:cNvPr>
              <p:cNvSpPr/>
              <p:nvPr/>
            </p:nvSpPr>
            <p:spPr>
              <a:xfrm>
                <a:off x="4141948" y="3972756"/>
                <a:ext cx="105285" cy="31433"/>
              </a:xfrm>
              <a:custGeom>
                <a:avLst/>
                <a:gdLst>
                  <a:gd name="connsiteX0" fmla="*/ 7896 w 105284"/>
                  <a:gd name="connsiteY0" fmla="*/ 7858 h 31432"/>
                  <a:gd name="connsiteX1" fmla="*/ 102653 w 105284"/>
                  <a:gd name="connsiteY1" fmla="*/ 7858 h 31432"/>
                  <a:gd name="connsiteX2" fmla="*/ 102653 w 105284"/>
                  <a:gd name="connsiteY2" fmla="*/ 28813 h 31432"/>
                  <a:gd name="connsiteX3" fmla="*/ 7896 w 105284"/>
                  <a:gd name="connsiteY3" fmla="*/ 28813 h 31432"/>
                </a:gdLst>
                <a:ahLst/>
                <a:cxnLst>
                  <a:cxn ang="0">
                    <a:pos x="connsiteX0" y="connsiteY0"/>
                  </a:cxn>
                  <a:cxn ang="0">
                    <a:pos x="connsiteX1" y="connsiteY1"/>
                  </a:cxn>
                  <a:cxn ang="0">
                    <a:pos x="connsiteX2" y="connsiteY2"/>
                  </a:cxn>
                  <a:cxn ang="0">
                    <a:pos x="connsiteX3" y="connsiteY3"/>
                  </a:cxn>
                </a:cxnLst>
                <a:rect l="l" t="t" r="r" b="b"/>
                <a:pathLst>
                  <a:path w="105284" h="31432">
                    <a:moveTo>
                      <a:pt x="7896" y="7858"/>
                    </a:moveTo>
                    <a:lnTo>
                      <a:pt x="102653" y="7858"/>
                    </a:lnTo>
                    <a:lnTo>
                      <a:pt x="102653" y="28813"/>
                    </a:lnTo>
                    <a:lnTo>
                      <a:pt x="7896" y="28813"/>
                    </a:lnTo>
                    <a:close/>
                  </a:path>
                </a:pathLst>
              </a:custGeom>
              <a:solidFill>
                <a:schemeClr val="tx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DECCFB6-5A96-C484-01C3-1CD1754D39CC}"/>
                  </a:ext>
                </a:extLst>
              </p:cNvPr>
              <p:cNvSpPr/>
              <p:nvPr/>
            </p:nvSpPr>
            <p:spPr>
              <a:xfrm>
                <a:off x="4090462" y="3711721"/>
                <a:ext cx="210570" cy="146685"/>
              </a:xfrm>
              <a:custGeom>
                <a:avLst/>
                <a:gdLst>
                  <a:gd name="connsiteX0" fmla="*/ 115289 w 210569"/>
                  <a:gd name="connsiteY0" fmla="*/ 10307 h 146685"/>
                  <a:gd name="connsiteX1" fmla="*/ 211520 w 210569"/>
                  <a:gd name="connsiteY1" fmla="*/ 127970 h 146685"/>
                  <a:gd name="connsiteX2" fmla="*/ 206466 w 210569"/>
                  <a:gd name="connsiteY2" fmla="*/ 138552 h 146685"/>
                  <a:gd name="connsiteX3" fmla="*/ 14426 w 210569"/>
                  <a:gd name="connsiteY3" fmla="*/ 138866 h 146685"/>
                  <a:gd name="connsiteX4" fmla="*/ 9372 w 210569"/>
                  <a:gd name="connsiteY4" fmla="*/ 128284 h 146685"/>
                  <a:gd name="connsiteX5" fmla="*/ 105182 w 210569"/>
                  <a:gd name="connsiteY5" fmla="*/ 10203 h 146685"/>
                  <a:gd name="connsiteX6" fmla="*/ 115289 w 210569"/>
                  <a:gd name="connsiteY6" fmla="*/ 10307 h 14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9" h="146685">
                    <a:moveTo>
                      <a:pt x="115289" y="10307"/>
                    </a:moveTo>
                    <a:lnTo>
                      <a:pt x="211520" y="127970"/>
                    </a:lnTo>
                    <a:cubicBezTo>
                      <a:pt x="214994" y="132161"/>
                      <a:pt x="211941" y="138552"/>
                      <a:pt x="206466" y="138552"/>
                    </a:cubicBezTo>
                    <a:lnTo>
                      <a:pt x="14426" y="138866"/>
                    </a:lnTo>
                    <a:cubicBezTo>
                      <a:pt x="8951" y="138866"/>
                      <a:pt x="5898" y="132580"/>
                      <a:pt x="9372" y="128284"/>
                    </a:cubicBezTo>
                    <a:lnTo>
                      <a:pt x="105182" y="10203"/>
                    </a:lnTo>
                    <a:cubicBezTo>
                      <a:pt x="107709" y="7059"/>
                      <a:pt x="112657" y="7059"/>
                      <a:pt x="115289" y="10307"/>
                    </a:cubicBezTo>
                    <a:close/>
                  </a:path>
                </a:pathLst>
              </a:custGeom>
              <a:solidFill>
                <a:schemeClr val="tx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BBCDBCC-2BF9-80B7-1B78-BCAD3D383C36}"/>
                  </a:ext>
                </a:extLst>
              </p:cNvPr>
              <p:cNvSpPr/>
              <p:nvPr/>
            </p:nvSpPr>
            <p:spPr>
              <a:xfrm>
                <a:off x="4141948" y="3805116"/>
                <a:ext cx="105285" cy="157163"/>
              </a:xfrm>
              <a:custGeom>
                <a:avLst/>
                <a:gdLst>
                  <a:gd name="connsiteX0" fmla="*/ 7896 w 105284"/>
                  <a:gd name="connsiteY0" fmla="*/ 7858 h 157162"/>
                  <a:gd name="connsiteX1" fmla="*/ 102653 w 105284"/>
                  <a:gd name="connsiteY1" fmla="*/ 7858 h 157162"/>
                  <a:gd name="connsiteX2" fmla="*/ 102653 w 105284"/>
                  <a:gd name="connsiteY2" fmla="*/ 154543 h 157162"/>
                  <a:gd name="connsiteX3" fmla="*/ 7896 w 105284"/>
                  <a:gd name="connsiteY3" fmla="*/ 154543 h 157162"/>
                </a:gdLst>
                <a:ahLst/>
                <a:cxnLst>
                  <a:cxn ang="0">
                    <a:pos x="connsiteX0" y="connsiteY0"/>
                  </a:cxn>
                  <a:cxn ang="0">
                    <a:pos x="connsiteX1" y="connsiteY1"/>
                  </a:cxn>
                  <a:cxn ang="0">
                    <a:pos x="connsiteX2" y="connsiteY2"/>
                  </a:cxn>
                  <a:cxn ang="0">
                    <a:pos x="connsiteX3" y="connsiteY3"/>
                  </a:cxn>
                </a:cxnLst>
                <a:rect l="l" t="t" r="r" b="b"/>
                <a:pathLst>
                  <a:path w="105284" h="157162">
                    <a:moveTo>
                      <a:pt x="7896" y="7858"/>
                    </a:moveTo>
                    <a:lnTo>
                      <a:pt x="102653" y="7858"/>
                    </a:lnTo>
                    <a:lnTo>
                      <a:pt x="102653" y="154543"/>
                    </a:lnTo>
                    <a:lnTo>
                      <a:pt x="7896" y="154543"/>
                    </a:lnTo>
                    <a:close/>
                  </a:path>
                </a:pathLst>
              </a:custGeom>
              <a:solidFill>
                <a:schemeClr val="tx1"/>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5430104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Arrow Connector 112">
            <a:extLst>
              <a:ext uri="{FF2B5EF4-FFF2-40B4-BE49-F238E27FC236}">
                <a16:creationId xmlns:a16="http://schemas.microsoft.com/office/drawing/2014/main" id="{EA59581E-EFFD-3AE1-83B1-F9BFDD4D0173}"/>
              </a:ext>
            </a:extLst>
          </p:cNvPr>
          <p:cNvCxnSpPr>
            <a:cxnSpLocks/>
          </p:cNvCxnSpPr>
          <p:nvPr/>
        </p:nvCxnSpPr>
        <p:spPr>
          <a:xfrm flipV="1">
            <a:off x="5353947" y="1482622"/>
            <a:ext cx="4244378" cy="11240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537E7A14-4EFF-4EDE-D44B-FFF43E099AB9}"/>
              </a:ext>
            </a:extLst>
          </p:cNvPr>
          <p:cNvSpPr txBox="1">
            <a:spLocks/>
          </p:cNvSpPr>
          <p:nvPr/>
        </p:nvSpPr>
        <p:spPr>
          <a:xfrm>
            <a:off x="0" y="-3641"/>
            <a:ext cx="12192000" cy="432562"/>
          </a:xfrm>
          <a:prstGeom prst="rect">
            <a:avLst/>
          </a:prstGeom>
          <a:solidFill>
            <a:srgbClr val="FF000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Scenario: Compromise Application/Service Principal Credentials</a:t>
            </a:r>
          </a:p>
        </p:txBody>
      </p:sp>
      <p:sp>
        <p:nvSpPr>
          <p:cNvPr id="86" name="TextBox 85">
            <a:extLst>
              <a:ext uri="{FF2B5EF4-FFF2-40B4-BE49-F238E27FC236}">
                <a16:creationId xmlns:a16="http://schemas.microsoft.com/office/drawing/2014/main" id="{D1ECF685-FEAF-1273-A1E4-B2D1CDA41938}"/>
              </a:ext>
            </a:extLst>
          </p:cNvPr>
          <p:cNvSpPr txBox="1"/>
          <p:nvPr/>
        </p:nvSpPr>
        <p:spPr>
          <a:xfrm>
            <a:off x="8884262" y="1998428"/>
            <a:ext cx="2480424"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a:t>
            </a:r>
            <a:r>
              <a:rPr lang="en-US" sz="1400" dirty="0">
                <a:solidFill>
                  <a:prstClr val="black"/>
                </a:solidFill>
                <a:latin typeface="Segoe UI" panose="020B0502040204020203" pitchFamily="34" charset="0"/>
                <a:cs typeface="Segoe UI" panose="020B0502040204020203" pitchFamily="34" charset="0"/>
              </a:rPr>
              <a:t>authenticates as application using the stolen or found credential</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8" name="Oval 87">
            <a:extLst>
              <a:ext uri="{FF2B5EF4-FFF2-40B4-BE49-F238E27FC236}">
                <a16:creationId xmlns:a16="http://schemas.microsoft.com/office/drawing/2014/main" id="{77166EA4-2E25-5811-1C68-BA50AD30F87E}"/>
              </a:ext>
            </a:extLst>
          </p:cNvPr>
          <p:cNvSpPr/>
          <p:nvPr/>
        </p:nvSpPr>
        <p:spPr>
          <a:xfrm>
            <a:off x="8664229" y="2092188"/>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94" name="Title 3">
            <a:extLst>
              <a:ext uri="{FF2B5EF4-FFF2-40B4-BE49-F238E27FC236}">
                <a16:creationId xmlns:a16="http://schemas.microsoft.com/office/drawing/2014/main" id="{3D41DF13-5816-F17A-3825-8D6A4D8D8A6F}"/>
              </a:ext>
            </a:extLst>
          </p:cNvPr>
          <p:cNvSpPr txBox="1">
            <a:spLocks/>
          </p:cNvSpPr>
          <p:nvPr/>
        </p:nvSpPr>
        <p:spPr>
          <a:xfrm>
            <a:off x="0" y="3520923"/>
            <a:ext cx="12192000" cy="432562"/>
          </a:xfrm>
          <a:prstGeom prst="rect">
            <a:avLst/>
          </a:prstGeom>
          <a:solidFill>
            <a:srgbClr val="0070C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Defenses and Mitigations</a:t>
            </a:r>
          </a:p>
        </p:txBody>
      </p:sp>
      <p:sp>
        <p:nvSpPr>
          <p:cNvPr id="95" name="TextBox 94">
            <a:extLst>
              <a:ext uri="{FF2B5EF4-FFF2-40B4-BE49-F238E27FC236}">
                <a16:creationId xmlns:a16="http://schemas.microsoft.com/office/drawing/2014/main" id="{C993DBEF-E9EB-F913-BA68-25FD93CB4FA5}"/>
              </a:ext>
            </a:extLst>
          </p:cNvPr>
          <p:cNvSpPr txBox="1"/>
          <p:nvPr/>
        </p:nvSpPr>
        <p:spPr>
          <a:xfrm>
            <a:off x="85401" y="4030786"/>
            <a:ext cx="7477090" cy="2677656"/>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Limit password credential usage</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hlinkClick r:id="rId3"/>
              </a:rPr>
              <a:t>Application authentication methods </a:t>
            </a:r>
            <a:r>
              <a:rPr lang="en-US" sz="1600" dirty="0">
                <a:latin typeface="Segoe UI" panose="020B0502040204020203" pitchFamily="34" charset="0"/>
                <a:cs typeface="Segoe UI" panose="020B0502040204020203" pitchFamily="34" charset="0"/>
              </a:rPr>
              <a:t>API in preview</a:t>
            </a:r>
          </a:p>
          <a:p>
            <a:pPr marL="285750" indent="-285750">
              <a:buFont typeface="Courier New" panose="02070309020205020404" pitchFamily="49" charset="0"/>
              <a:buChar char="o"/>
            </a:pPr>
            <a:endParaRPr lang="en-US" sz="16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Monitor logs for credential changes and new sign-in locations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Scan for credentials in source repos and file shares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Store credentials securely (Azure Key Vault)</a:t>
            </a:r>
          </a:p>
          <a:p>
            <a:endParaRPr lang="en-US" sz="1600" dirty="0">
              <a:latin typeface="Segoe UI" panose="020B0502040204020203" pitchFamily="34" charset="0"/>
              <a:cs typeface="Segoe UI" panose="020B0502040204020203" pitchFamily="34" charset="0"/>
            </a:endParaRPr>
          </a:p>
        </p:txBody>
      </p:sp>
      <p:grpSp>
        <p:nvGrpSpPr>
          <p:cNvPr id="42" name="Group 41">
            <a:extLst>
              <a:ext uri="{FF2B5EF4-FFF2-40B4-BE49-F238E27FC236}">
                <a16:creationId xmlns:a16="http://schemas.microsoft.com/office/drawing/2014/main" id="{7B3455D1-11FC-5806-53DE-D754A12D086F}"/>
              </a:ext>
            </a:extLst>
          </p:cNvPr>
          <p:cNvGrpSpPr/>
          <p:nvPr/>
        </p:nvGrpSpPr>
        <p:grpSpPr>
          <a:xfrm>
            <a:off x="6836734" y="1874159"/>
            <a:ext cx="1202831" cy="823311"/>
            <a:chOff x="10381321" y="2352333"/>
            <a:chExt cx="1202831" cy="823311"/>
          </a:xfrm>
        </p:grpSpPr>
        <p:sp>
          <p:nvSpPr>
            <p:cNvPr id="44" name="Rectangle 43">
              <a:extLst>
                <a:ext uri="{FF2B5EF4-FFF2-40B4-BE49-F238E27FC236}">
                  <a16:creationId xmlns:a16="http://schemas.microsoft.com/office/drawing/2014/main" id="{E1027E4B-4B43-5D8F-F221-5BC54BAD8435}"/>
                </a:ext>
              </a:extLst>
            </p:cNvPr>
            <p:cNvSpPr/>
            <p:nvPr/>
          </p:nvSpPr>
          <p:spPr>
            <a:xfrm>
              <a:off x="10381321" y="2929423"/>
              <a:ext cx="1202831" cy="246221"/>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Spoofing</a:t>
              </a:r>
              <a:endPar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endParaRPr>
            </a:p>
          </p:txBody>
        </p:sp>
        <p:grpSp>
          <p:nvGrpSpPr>
            <p:cNvPr id="46" name="Group 45">
              <a:extLst>
                <a:ext uri="{FF2B5EF4-FFF2-40B4-BE49-F238E27FC236}">
                  <a16:creationId xmlns:a16="http://schemas.microsoft.com/office/drawing/2014/main" id="{A02A56DD-5F14-FA11-F8C3-534096671DDD}"/>
                </a:ext>
              </a:extLst>
            </p:cNvPr>
            <p:cNvGrpSpPr/>
            <p:nvPr/>
          </p:nvGrpSpPr>
          <p:grpSpPr>
            <a:xfrm>
              <a:off x="10687937" y="2352333"/>
              <a:ext cx="586741" cy="586741"/>
              <a:chOff x="10687937" y="2352333"/>
              <a:chExt cx="586741" cy="586741"/>
            </a:xfrm>
          </p:grpSpPr>
          <p:sp>
            <p:nvSpPr>
              <p:cNvPr id="47" name="Freeform: Shape 46">
                <a:extLst>
                  <a:ext uri="{FF2B5EF4-FFF2-40B4-BE49-F238E27FC236}">
                    <a16:creationId xmlns:a16="http://schemas.microsoft.com/office/drawing/2014/main" id="{D6770DA7-A773-0CAC-8FE8-54BA1296C180}"/>
                  </a:ext>
                </a:extLst>
              </p:cNvPr>
              <p:cNvSpPr/>
              <p:nvPr/>
            </p:nvSpPr>
            <p:spPr>
              <a:xfrm>
                <a:off x="10696510" y="2360906"/>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B7F7BDA-E450-17C0-317B-3FA6C533E8B4}"/>
                  </a:ext>
                </a:extLst>
              </p:cNvPr>
              <p:cNvSpPr/>
              <p:nvPr/>
            </p:nvSpPr>
            <p:spPr>
              <a:xfrm>
                <a:off x="10687937" y="2352333"/>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9063EC-0182-79F4-7765-C81770377333}"/>
                  </a:ext>
                </a:extLst>
              </p:cNvPr>
              <p:cNvSpPr/>
              <p:nvPr/>
            </p:nvSpPr>
            <p:spPr>
              <a:xfrm>
                <a:off x="10795625" y="2569065"/>
                <a:ext cx="377190" cy="199073"/>
              </a:xfrm>
              <a:custGeom>
                <a:avLst/>
                <a:gdLst>
                  <a:gd name="connsiteX0" fmla="*/ 284972 w 377190"/>
                  <a:gd name="connsiteY0" fmla="*/ 11430 h 199072"/>
                  <a:gd name="connsiteX1" fmla="*/ 191826 w 377190"/>
                  <a:gd name="connsiteY1" fmla="*/ 27880 h 199072"/>
                  <a:gd name="connsiteX2" fmla="*/ 185750 w 377190"/>
                  <a:gd name="connsiteY2" fmla="*/ 27880 h 199072"/>
                  <a:gd name="connsiteX3" fmla="*/ 92604 w 377190"/>
                  <a:gd name="connsiteY3" fmla="*/ 11430 h 199072"/>
                  <a:gd name="connsiteX4" fmla="*/ 16014 w 377190"/>
                  <a:gd name="connsiteY4" fmla="*/ 18241 h 199072"/>
                  <a:gd name="connsiteX5" fmla="*/ 8575 w 377190"/>
                  <a:gd name="connsiteY5" fmla="*/ 25365 h 199072"/>
                  <a:gd name="connsiteX6" fmla="*/ 62534 w 377190"/>
                  <a:gd name="connsiteY6" fmla="*/ 179909 h 199072"/>
                  <a:gd name="connsiteX7" fmla="*/ 186483 w 377190"/>
                  <a:gd name="connsiteY7" fmla="*/ 180852 h 199072"/>
                  <a:gd name="connsiteX8" fmla="*/ 191303 w 377190"/>
                  <a:gd name="connsiteY8" fmla="*/ 180852 h 199072"/>
                  <a:gd name="connsiteX9" fmla="*/ 315252 w 377190"/>
                  <a:gd name="connsiteY9" fmla="*/ 179909 h 199072"/>
                  <a:gd name="connsiteX10" fmla="*/ 369211 w 377190"/>
                  <a:gd name="connsiteY10" fmla="*/ 25365 h 199072"/>
                  <a:gd name="connsiteX11" fmla="*/ 361772 w 377190"/>
                  <a:gd name="connsiteY11" fmla="*/ 18241 h 199072"/>
                  <a:gd name="connsiteX12" fmla="*/ 284972 w 377190"/>
                  <a:gd name="connsiteY12" fmla="*/ 11430 h 199072"/>
                  <a:gd name="connsiteX13" fmla="*/ 56667 w 377190"/>
                  <a:gd name="connsiteY13" fmla="*/ 84144 h 199072"/>
                  <a:gd name="connsiteX14" fmla="*/ 56247 w 377190"/>
                  <a:gd name="connsiteY14" fmla="*/ 83620 h 199072"/>
                  <a:gd name="connsiteX15" fmla="*/ 56667 w 377190"/>
                  <a:gd name="connsiteY15" fmla="*/ 84144 h 199072"/>
                  <a:gd name="connsiteX16" fmla="*/ 98367 w 377190"/>
                  <a:gd name="connsiteY16" fmla="*/ 77543 h 199072"/>
                  <a:gd name="connsiteX17" fmla="*/ 160603 w 377190"/>
                  <a:gd name="connsiteY17" fmla="*/ 101851 h 199072"/>
                  <a:gd name="connsiteX18" fmla="*/ 158822 w 377190"/>
                  <a:gd name="connsiteY18" fmla="*/ 111910 h 199072"/>
                  <a:gd name="connsiteX19" fmla="*/ 56667 w 377190"/>
                  <a:gd name="connsiteY19" fmla="*/ 84144 h 199072"/>
                  <a:gd name="connsiteX20" fmla="*/ 320595 w 377190"/>
                  <a:gd name="connsiteY20" fmla="*/ 84144 h 199072"/>
                  <a:gd name="connsiteX21" fmla="*/ 218439 w 377190"/>
                  <a:gd name="connsiteY21" fmla="*/ 111910 h 199072"/>
                  <a:gd name="connsiteX22" fmla="*/ 216658 w 377190"/>
                  <a:gd name="connsiteY22" fmla="*/ 101851 h 199072"/>
                  <a:gd name="connsiteX23" fmla="*/ 278895 w 377190"/>
                  <a:gd name="connsiteY23" fmla="*/ 77543 h 199072"/>
                  <a:gd name="connsiteX24" fmla="*/ 320595 w 377190"/>
                  <a:gd name="connsiteY24" fmla="*/ 84144 h 199072"/>
                  <a:gd name="connsiteX25" fmla="*/ 321014 w 377190"/>
                  <a:gd name="connsiteY25" fmla="*/ 83620 h 199072"/>
                  <a:gd name="connsiteX26" fmla="*/ 320595 w 377190"/>
                  <a:gd name="connsiteY26" fmla="*/ 84144 h 19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7190" h="199072">
                    <a:moveTo>
                      <a:pt x="284972" y="11430"/>
                    </a:moveTo>
                    <a:cubicBezTo>
                      <a:pt x="248824" y="1058"/>
                      <a:pt x="203771" y="21803"/>
                      <a:pt x="191826" y="27880"/>
                    </a:cubicBezTo>
                    <a:cubicBezTo>
                      <a:pt x="189836" y="28823"/>
                      <a:pt x="187635" y="28823"/>
                      <a:pt x="185750" y="27880"/>
                    </a:cubicBezTo>
                    <a:cubicBezTo>
                      <a:pt x="173700" y="21803"/>
                      <a:pt x="128752" y="1058"/>
                      <a:pt x="92604" y="11430"/>
                    </a:cubicBezTo>
                    <a:cubicBezTo>
                      <a:pt x="61277" y="20336"/>
                      <a:pt x="29949" y="19393"/>
                      <a:pt x="16014" y="18241"/>
                    </a:cubicBezTo>
                    <a:cubicBezTo>
                      <a:pt x="11928" y="17926"/>
                      <a:pt x="8470" y="21279"/>
                      <a:pt x="8575" y="25365"/>
                    </a:cubicBezTo>
                    <a:cubicBezTo>
                      <a:pt x="9623" y="54283"/>
                      <a:pt x="16433" y="154239"/>
                      <a:pt x="62534" y="179909"/>
                    </a:cubicBezTo>
                    <a:cubicBezTo>
                      <a:pt x="110835" y="206731"/>
                      <a:pt x="173596" y="185671"/>
                      <a:pt x="186483" y="180852"/>
                    </a:cubicBezTo>
                    <a:cubicBezTo>
                      <a:pt x="188055" y="180223"/>
                      <a:pt x="189731" y="180223"/>
                      <a:pt x="191303" y="180852"/>
                    </a:cubicBezTo>
                    <a:cubicBezTo>
                      <a:pt x="204190" y="185671"/>
                      <a:pt x="266950" y="206731"/>
                      <a:pt x="315252" y="179909"/>
                    </a:cubicBezTo>
                    <a:cubicBezTo>
                      <a:pt x="361353" y="154239"/>
                      <a:pt x="368163" y="54388"/>
                      <a:pt x="369211" y="25365"/>
                    </a:cubicBezTo>
                    <a:cubicBezTo>
                      <a:pt x="369315" y="21279"/>
                      <a:pt x="365858" y="17926"/>
                      <a:pt x="361772" y="18241"/>
                    </a:cubicBezTo>
                    <a:cubicBezTo>
                      <a:pt x="347522" y="19288"/>
                      <a:pt x="316195" y="20336"/>
                      <a:pt x="284972" y="11430"/>
                    </a:cubicBezTo>
                    <a:close/>
                    <a:moveTo>
                      <a:pt x="56667" y="84144"/>
                    </a:moveTo>
                    <a:cubicBezTo>
                      <a:pt x="56352" y="83830"/>
                      <a:pt x="56247" y="83620"/>
                      <a:pt x="56247" y="83620"/>
                    </a:cubicBezTo>
                    <a:cubicBezTo>
                      <a:pt x="56247" y="83620"/>
                      <a:pt x="56457" y="83830"/>
                      <a:pt x="56667" y="84144"/>
                    </a:cubicBezTo>
                    <a:cubicBezTo>
                      <a:pt x="58029" y="85297"/>
                      <a:pt x="64944" y="87183"/>
                      <a:pt x="98367" y="77543"/>
                    </a:cubicBezTo>
                    <a:cubicBezTo>
                      <a:pt x="130533" y="68323"/>
                      <a:pt x="152221" y="90745"/>
                      <a:pt x="160603" y="101851"/>
                    </a:cubicBezTo>
                    <a:cubicBezTo>
                      <a:pt x="163013" y="105099"/>
                      <a:pt x="162070" y="109605"/>
                      <a:pt x="158822" y="111910"/>
                    </a:cubicBezTo>
                    <a:cubicBezTo>
                      <a:pt x="104339" y="149210"/>
                      <a:pt x="60962" y="90221"/>
                      <a:pt x="56667" y="84144"/>
                    </a:cubicBezTo>
                    <a:close/>
                    <a:moveTo>
                      <a:pt x="320595" y="84144"/>
                    </a:moveTo>
                    <a:cubicBezTo>
                      <a:pt x="316299" y="90221"/>
                      <a:pt x="272922" y="149210"/>
                      <a:pt x="218439" y="111910"/>
                    </a:cubicBezTo>
                    <a:cubicBezTo>
                      <a:pt x="215087" y="109605"/>
                      <a:pt x="214144" y="105099"/>
                      <a:pt x="216658" y="101851"/>
                    </a:cubicBezTo>
                    <a:cubicBezTo>
                      <a:pt x="225040" y="90745"/>
                      <a:pt x="246729" y="68323"/>
                      <a:pt x="278895" y="77543"/>
                    </a:cubicBezTo>
                    <a:cubicBezTo>
                      <a:pt x="312423" y="87183"/>
                      <a:pt x="319233" y="85297"/>
                      <a:pt x="320595" y="84144"/>
                    </a:cubicBezTo>
                    <a:cubicBezTo>
                      <a:pt x="320805" y="83830"/>
                      <a:pt x="321014" y="83620"/>
                      <a:pt x="321014" y="83620"/>
                    </a:cubicBezTo>
                    <a:cubicBezTo>
                      <a:pt x="321014" y="83620"/>
                      <a:pt x="321014" y="83830"/>
                      <a:pt x="320595" y="84144"/>
                    </a:cubicBezTo>
                    <a:close/>
                  </a:path>
                </a:pathLst>
              </a:custGeom>
              <a:solidFill>
                <a:schemeClr val="tx1"/>
              </a:solidFill>
              <a:ln w="10391" cap="flat">
                <a:noFill/>
                <a:prstDash val="solid"/>
                <a:miter/>
              </a:ln>
            </p:spPr>
            <p:txBody>
              <a:bodyPr rtlCol="0" anchor="ctr"/>
              <a:lstStyle/>
              <a:p>
                <a:endParaRPr lang="en-US"/>
              </a:p>
            </p:txBody>
          </p:sp>
        </p:grpSp>
      </p:grpSp>
      <p:grpSp>
        <p:nvGrpSpPr>
          <p:cNvPr id="50" name="Group 49">
            <a:extLst>
              <a:ext uri="{FF2B5EF4-FFF2-40B4-BE49-F238E27FC236}">
                <a16:creationId xmlns:a16="http://schemas.microsoft.com/office/drawing/2014/main" id="{075A010B-C500-5F6E-3756-0BA6111AC052}"/>
              </a:ext>
            </a:extLst>
          </p:cNvPr>
          <p:cNvGrpSpPr/>
          <p:nvPr/>
        </p:nvGrpSpPr>
        <p:grpSpPr>
          <a:xfrm>
            <a:off x="564255" y="822212"/>
            <a:ext cx="731536" cy="730710"/>
            <a:chOff x="33029" y="1353399"/>
            <a:chExt cx="650723" cy="729653"/>
          </a:xfrm>
        </p:grpSpPr>
        <p:sp>
          <p:nvSpPr>
            <p:cNvPr id="51" name="Freeform 6">
              <a:extLst>
                <a:ext uri="{FF2B5EF4-FFF2-40B4-BE49-F238E27FC236}">
                  <a16:creationId xmlns:a16="http://schemas.microsoft.com/office/drawing/2014/main" id="{3A950656-F0DE-A554-9A18-3517D9A3BE03}"/>
                </a:ext>
              </a:extLst>
            </p:cNvPr>
            <p:cNvSpPr>
              <a:spLocks noEditPoints="1"/>
            </p:cNvSpPr>
            <p:nvPr/>
          </p:nvSpPr>
          <p:spPr bwMode="auto">
            <a:xfrm>
              <a:off x="33029" y="1353399"/>
              <a:ext cx="650723" cy="684426"/>
            </a:xfrm>
            <a:custGeom>
              <a:avLst/>
              <a:gdLst>
                <a:gd name="T0" fmla="*/ 1959 w 5306"/>
                <a:gd name="T1" fmla="*/ 1727 h 5478"/>
                <a:gd name="T2" fmla="*/ 2029 w 5306"/>
                <a:gd name="T3" fmla="*/ 1881 h 5478"/>
                <a:gd name="T4" fmla="*/ 2386 w 5306"/>
                <a:gd name="T5" fmla="*/ 1924 h 5478"/>
                <a:gd name="T6" fmla="*/ 2503 w 5306"/>
                <a:gd name="T7" fmla="*/ 1851 h 5478"/>
                <a:gd name="T8" fmla="*/ 2551 w 5306"/>
                <a:gd name="T9" fmla="*/ 1677 h 5478"/>
                <a:gd name="T10" fmla="*/ 2753 w 5306"/>
                <a:gd name="T11" fmla="*/ 1814 h 5478"/>
                <a:gd name="T12" fmla="*/ 2856 w 5306"/>
                <a:gd name="T13" fmla="*/ 1918 h 5478"/>
                <a:gd name="T14" fmla="*/ 3220 w 5306"/>
                <a:gd name="T15" fmla="*/ 1904 h 5478"/>
                <a:gd name="T16" fmla="*/ 3307 w 5306"/>
                <a:gd name="T17" fmla="*/ 1773 h 5478"/>
                <a:gd name="T18" fmla="*/ 3306 w 5306"/>
                <a:gd name="T19" fmla="*/ 1576 h 5478"/>
                <a:gd name="T20" fmla="*/ 2870 w 5306"/>
                <a:gd name="T21" fmla="*/ 11 h 5478"/>
                <a:gd name="T22" fmla="*/ 3313 w 5306"/>
                <a:gd name="T23" fmla="*/ 124 h 5478"/>
                <a:gd name="T24" fmla="*/ 3409 w 5306"/>
                <a:gd name="T25" fmla="*/ 240 h 5478"/>
                <a:gd name="T26" fmla="*/ 3522 w 5306"/>
                <a:gd name="T27" fmla="*/ 563 h 5478"/>
                <a:gd name="T28" fmla="*/ 3595 w 5306"/>
                <a:gd name="T29" fmla="*/ 745 h 5478"/>
                <a:gd name="T30" fmla="*/ 3801 w 5306"/>
                <a:gd name="T31" fmla="*/ 804 h 5478"/>
                <a:gd name="T32" fmla="*/ 4251 w 5306"/>
                <a:gd name="T33" fmla="*/ 928 h 5478"/>
                <a:gd name="T34" fmla="*/ 4391 w 5306"/>
                <a:gd name="T35" fmla="*/ 1049 h 5478"/>
                <a:gd name="T36" fmla="*/ 4416 w 5306"/>
                <a:gd name="T37" fmla="*/ 1210 h 5478"/>
                <a:gd name="T38" fmla="*/ 4316 w 5306"/>
                <a:gd name="T39" fmla="*/ 1365 h 5478"/>
                <a:gd name="T40" fmla="*/ 3986 w 5306"/>
                <a:gd name="T41" fmla="*/ 1576 h 5478"/>
                <a:gd name="T42" fmla="*/ 3702 w 5306"/>
                <a:gd name="T43" fmla="*/ 1684 h 5478"/>
                <a:gd name="T44" fmla="*/ 3574 w 5306"/>
                <a:gd name="T45" fmla="*/ 1812 h 5478"/>
                <a:gd name="T46" fmla="*/ 3565 w 5306"/>
                <a:gd name="T47" fmla="*/ 1966 h 5478"/>
                <a:gd name="T48" fmla="*/ 4076 w 5306"/>
                <a:gd name="T49" fmla="*/ 2552 h 5478"/>
                <a:gd name="T50" fmla="*/ 4338 w 5306"/>
                <a:gd name="T51" fmla="*/ 2658 h 5478"/>
                <a:gd name="T52" fmla="*/ 4521 w 5306"/>
                <a:gd name="T53" fmla="*/ 2877 h 5478"/>
                <a:gd name="T54" fmla="*/ 5302 w 5306"/>
                <a:gd name="T55" fmla="*/ 4564 h 5478"/>
                <a:gd name="T56" fmla="*/ 5263 w 5306"/>
                <a:gd name="T57" fmla="*/ 4839 h 5478"/>
                <a:gd name="T58" fmla="*/ 5101 w 5306"/>
                <a:gd name="T59" fmla="*/ 5066 h 5478"/>
                <a:gd name="T60" fmla="*/ 4103 w 5306"/>
                <a:gd name="T61" fmla="*/ 5478 h 5478"/>
                <a:gd name="T62" fmla="*/ 4066 w 5306"/>
                <a:gd name="T63" fmla="*/ 3947 h 5478"/>
                <a:gd name="T64" fmla="*/ 3936 w 5306"/>
                <a:gd name="T65" fmla="*/ 3884 h 5478"/>
                <a:gd name="T66" fmla="*/ 1265 w 5306"/>
                <a:gd name="T67" fmla="*/ 3920 h 5478"/>
                <a:gd name="T68" fmla="*/ 1203 w 5306"/>
                <a:gd name="T69" fmla="*/ 4051 h 5478"/>
                <a:gd name="T70" fmla="*/ 260 w 5306"/>
                <a:gd name="T71" fmla="*/ 5109 h 5478"/>
                <a:gd name="T72" fmla="*/ 73 w 5306"/>
                <a:gd name="T73" fmla="*/ 4903 h 5478"/>
                <a:gd name="T74" fmla="*/ 0 w 5306"/>
                <a:gd name="T75" fmla="*/ 4633 h 5478"/>
                <a:gd name="T76" fmla="*/ 61 w 5306"/>
                <a:gd name="T77" fmla="*/ 4362 h 5478"/>
                <a:gd name="T78" fmla="*/ 908 w 5306"/>
                <a:gd name="T79" fmla="*/ 2708 h 5478"/>
                <a:gd name="T80" fmla="*/ 1142 w 5306"/>
                <a:gd name="T81" fmla="*/ 2571 h 5478"/>
                <a:gd name="T82" fmla="*/ 1348 w 5306"/>
                <a:gd name="T83" fmla="*/ 2502 h 5478"/>
                <a:gd name="T84" fmla="*/ 1766 w 5306"/>
                <a:gd name="T85" fmla="*/ 1959 h 5478"/>
                <a:gd name="T86" fmla="*/ 1696 w 5306"/>
                <a:gd name="T87" fmla="*/ 1757 h 5478"/>
                <a:gd name="T88" fmla="*/ 1501 w 5306"/>
                <a:gd name="T89" fmla="*/ 1645 h 5478"/>
                <a:gd name="T90" fmla="*/ 1091 w 5306"/>
                <a:gd name="T91" fmla="*/ 1446 h 5478"/>
                <a:gd name="T92" fmla="*/ 904 w 5306"/>
                <a:gd name="T93" fmla="*/ 1258 h 5478"/>
                <a:gd name="T94" fmla="*/ 899 w 5306"/>
                <a:gd name="T95" fmla="*/ 1084 h 5478"/>
                <a:gd name="T96" fmla="*/ 1022 w 5306"/>
                <a:gd name="T97" fmla="*/ 942 h 5478"/>
                <a:gd name="T98" fmla="*/ 1402 w 5306"/>
                <a:gd name="T99" fmla="*/ 823 h 5478"/>
                <a:gd name="T100" fmla="*/ 1689 w 5306"/>
                <a:gd name="T101" fmla="*/ 759 h 5478"/>
                <a:gd name="T102" fmla="*/ 1755 w 5306"/>
                <a:gd name="T103" fmla="*/ 665 h 5478"/>
                <a:gd name="T104" fmla="*/ 1872 w 5306"/>
                <a:gd name="T105" fmla="*/ 286 h 5478"/>
                <a:gd name="T106" fmla="*/ 1959 w 5306"/>
                <a:gd name="T107" fmla="*/ 137 h 5478"/>
                <a:gd name="T108" fmla="*/ 2316 w 5306"/>
                <a:gd name="T109" fmla="*/ 28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06" h="5478">
                  <a:moveTo>
                    <a:pt x="1970" y="1576"/>
                  </a:moveTo>
                  <a:lnTo>
                    <a:pt x="1959" y="1624"/>
                  </a:lnTo>
                  <a:lnTo>
                    <a:pt x="1956" y="1677"/>
                  </a:lnTo>
                  <a:lnTo>
                    <a:pt x="1959" y="1727"/>
                  </a:lnTo>
                  <a:lnTo>
                    <a:pt x="1968" y="1773"/>
                  </a:lnTo>
                  <a:lnTo>
                    <a:pt x="1984" y="1814"/>
                  </a:lnTo>
                  <a:lnTo>
                    <a:pt x="2004" y="1851"/>
                  </a:lnTo>
                  <a:lnTo>
                    <a:pt x="2029" y="1881"/>
                  </a:lnTo>
                  <a:lnTo>
                    <a:pt x="2057" y="1904"/>
                  </a:lnTo>
                  <a:lnTo>
                    <a:pt x="2087" y="1918"/>
                  </a:lnTo>
                  <a:lnTo>
                    <a:pt x="2121" y="1924"/>
                  </a:lnTo>
                  <a:lnTo>
                    <a:pt x="2386" y="1924"/>
                  </a:lnTo>
                  <a:lnTo>
                    <a:pt x="2419" y="1918"/>
                  </a:lnTo>
                  <a:lnTo>
                    <a:pt x="2450" y="1904"/>
                  </a:lnTo>
                  <a:lnTo>
                    <a:pt x="2478" y="1881"/>
                  </a:lnTo>
                  <a:lnTo>
                    <a:pt x="2503" y="1851"/>
                  </a:lnTo>
                  <a:lnTo>
                    <a:pt x="2522" y="1814"/>
                  </a:lnTo>
                  <a:lnTo>
                    <a:pt x="2538" y="1773"/>
                  </a:lnTo>
                  <a:lnTo>
                    <a:pt x="2547" y="1727"/>
                  </a:lnTo>
                  <a:lnTo>
                    <a:pt x="2551" y="1677"/>
                  </a:lnTo>
                  <a:lnTo>
                    <a:pt x="2725" y="1677"/>
                  </a:lnTo>
                  <a:lnTo>
                    <a:pt x="2728" y="1727"/>
                  </a:lnTo>
                  <a:lnTo>
                    <a:pt x="2737" y="1773"/>
                  </a:lnTo>
                  <a:lnTo>
                    <a:pt x="2753" y="1814"/>
                  </a:lnTo>
                  <a:lnTo>
                    <a:pt x="2773" y="1851"/>
                  </a:lnTo>
                  <a:lnTo>
                    <a:pt x="2798" y="1881"/>
                  </a:lnTo>
                  <a:lnTo>
                    <a:pt x="2826" y="1904"/>
                  </a:lnTo>
                  <a:lnTo>
                    <a:pt x="2856" y="1918"/>
                  </a:lnTo>
                  <a:lnTo>
                    <a:pt x="2890" y="1924"/>
                  </a:lnTo>
                  <a:lnTo>
                    <a:pt x="3155" y="1924"/>
                  </a:lnTo>
                  <a:lnTo>
                    <a:pt x="3188" y="1918"/>
                  </a:lnTo>
                  <a:lnTo>
                    <a:pt x="3220" y="1904"/>
                  </a:lnTo>
                  <a:lnTo>
                    <a:pt x="3247" y="1881"/>
                  </a:lnTo>
                  <a:lnTo>
                    <a:pt x="3272" y="1851"/>
                  </a:lnTo>
                  <a:lnTo>
                    <a:pt x="3291" y="1814"/>
                  </a:lnTo>
                  <a:lnTo>
                    <a:pt x="3307" y="1773"/>
                  </a:lnTo>
                  <a:lnTo>
                    <a:pt x="3316" y="1727"/>
                  </a:lnTo>
                  <a:lnTo>
                    <a:pt x="3320" y="1677"/>
                  </a:lnTo>
                  <a:lnTo>
                    <a:pt x="3316" y="1624"/>
                  </a:lnTo>
                  <a:lnTo>
                    <a:pt x="3306" y="1576"/>
                  </a:lnTo>
                  <a:lnTo>
                    <a:pt x="1970" y="1576"/>
                  </a:lnTo>
                  <a:close/>
                  <a:moveTo>
                    <a:pt x="2593" y="0"/>
                  </a:moveTo>
                  <a:lnTo>
                    <a:pt x="2732" y="0"/>
                  </a:lnTo>
                  <a:lnTo>
                    <a:pt x="2870" y="11"/>
                  </a:lnTo>
                  <a:lnTo>
                    <a:pt x="3009" y="32"/>
                  </a:lnTo>
                  <a:lnTo>
                    <a:pt x="3146" y="66"/>
                  </a:lnTo>
                  <a:lnTo>
                    <a:pt x="3283" y="108"/>
                  </a:lnTo>
                  <a:lnTo>
                    <a:pt x="3313" y="124"/>
                  </a:lnTo>
                  <a:lnTo>
                    <a:pt x="3339" y="147"/>
                  </a:lnTo>
                  <a:lnTo>
                    <a:pt x="3366" y="174"/>
                  </a:lnTo>
                  <a:lnTo>
                    <a:pt x="3389" y="206"/>
                  </a:lnTo>
                  <a:lnTo>
                    <a:pt x="3409" y="240"/>
                  </a:lnTo>
                  <a:lnTo>
                    <a:pt x="3425" y="271"/>
                  </a:lnTo>
                  <a:lnTo>
                    <a:pt x="3460" y="367"/>
                  </a:lnTo>
                  <a:lnTo>
                    <a:pt x="3494" y="465"/>
                  </a:lnTo>
                  <a:lnTo>
                    <a:pt x="3522" y="563"/>
                  </a:lnTo>
                  <a:lnTo>
                    <a:pt x="3547" y="662"/>
                  </a:lnTo>
                  <a:lnTo>
                    <a:pt x="3560" y="697"/>
                  </a:lnTo>
                  <a:lnTo>
                    <a:pt x="3576" y="726"/>
                  </a:lnTo>
                  <a:lnTo>
                    <a:pt x="3595" y="745"/>
                  </a:lnTo>
                  <a:lnTo>
                    <a:pt x="3620" y="759"/>
                  </a:lnTo>
                  <a:lnTo>
                    <a:pt x="3650" y="772"/>
                  </a:lnTo>
                  <a:lnTo>
                    <a:pt x="3686" y="779"/>
                  </a:lnTo>
                  <a:lnTo>
                    <a:pt x="3801" y="804"/>
                  </a:lnTo>
                  <a:lnTo>
                    <a:pt x="3915" y="829"/>
                  </a:lnTo>
                  <a:lnTo>
                    <a:pt x="4030" y="855"/>
                  </a:lnTo>
                  <a:lnTo>
                    <a:pt x="4142" y="889"/>
                  </a:lnTo>
                  <a:lnTo>
                    <a:pt x="4251" y="928"/>
                  </a:lnTo>
                  <a:lnTo>
                    <a:pt x="4297" y="951"/>
                  </a:lnTo>
                  <a:lnTo>
                    <a:pt x="4336" y="980"/>
                  </a:lnTo>
                  <a:lnTo>
                    <a:pt x="4366" y="1013"/>
                  </a:lnTo>
                  <a:lnTo>
                    <a:pt x="4391" y="1049"/>
                  </a:lnTo>
                  <a:lnTo>
                    <a:pt x="4409" y="1088"/>
                  </a:lnTo>
                  <a:lnTo>
                    <a:pt x="4419" y="1127"/>
                  </a:lnTo>
                  <a:lnTo>
                    <a:pt x="4421" y="1169"/>
                  </a:lnTo>
                  <a:lnTo>
                    <a:pt x="4416" y="1210"/>
                  </a:lnTo>
                  <a:lnTo>
                    <a:pt x="4403" y="1253"/>
                  </a:lnTo>
                  <a:lnTo>
                    <a:pt x="4382" y="1292"/>
                  </a:lnTo>
                  <a:lnTo>
                    <a:pt x="4354" y="1331"/>
                  </a:lnTo>
                  <a:lnTo>
                    <a:pt x="4316" y="1365"/>
                  </a:lnTo>
                  <a:lnTo>
                    <a:pt x="4238" y="1425"/>
                  </a:lnTo>
                  <a:lnTo>
                    <a:pt x="4158" y="1480"/>
                  </a:lnTo>
                  <a:lnTo>
                    <a:pt x="4073" y="1530"/>
                  </a:lnTo>
                  <a:lnTo>
                    <a:pt x="3986" y="1576"/>
                  </a:lnTo>
                  <a:lnTo>
                    <a:pt x="3897" y="1613"/>
                  </a:lnTo>
                  <a:lnTo>
                    <a:pt x="3807" y="1643"/>
                  </a:lnTo>
                  <a:lnTo>
                    <a:pt x="3750" y="1661"/>
                  </a:lnTo>
                  <a:lnTo>
                    <a:pt x="3702" y="1684"/>
                  </a:lnTo>
                  <a:lnTo>
                    <a:pt x="3661" y="1709"/>
                  </a:lnTo>
                  <a:lnTo>
                    <a:pt x="3625" y="1739"/>
                  </a:lnTo>
                  <a:lnTo>
                    <a:pt x="3597" y="1773"/>
                  </a:lnTo>
                  <a:lnTo>
                    <a:pt x="3574" y="1812"/>
                  </a:lnTo>
                  <a:lnTo>
                    <a:pt x="3556" y="1854"/>
                  </a:lnTo>
                  <a:lnTo>
                    <a:pt x="3544" y="1902"/>
                  </a:lnTo>
                  <a:lnTo>
                    <a:pt x="3535" y="1957"/>
                  </a:lnTo>
                  <a:lnTo>
                    <a:pt x="3565" y="1966"/>
                  </a:lnTo>
                  <a:lnTo>
                    <a:pt x="3826" y="1966"/>
                  </a:lnTo>
                  <a:lnTo>
                    <a:pt x="3826" y="2428"/>
                  </a:lnTo>
                  <a:lnTo>
                    <a:pt x="4004" y="2545"/>
                  </a:lnTo>
                  <a:lnTo>
                    <a:pt x="4076" y="2552"/>
                  </a:lnTo>
                  <a:lnTo>
                    <a:pt x="4148" y="2566"/>
                  </a:lnTo>
                  <a:lnTo>
                    <a:pt x="4215" y="2589"/>
                  </a:lnTo>
                  <a:lnTo>
                    <a:pt x="4279" y="2621"/>
                  </a:lnTo>
                  <a:lnTo>
                    <a:pt x="4338" y="2658"/>
                  </a:lnTo>
                  <a:lnTo>
                    <a:pt x="4393" y="2704"/>
                  </a:lnTo>
                  <a:lnTo>
                    <a:pt x="4442" y="2756"/>
                  </a:lnTo>
                  <a:lnTo>
                    <a:pt x="4485" y="2813"/>
                  </a:lnTo>
                  <a:lnTo>
                    <a:pt x="4521" y="2877"/>
                  </a:lnTo>
                  <a:lnTo>
                    <a:pt x="5245" y="4362"/>
                  </a:lnTo>
                  <a:lnTo>
                    <a:pt x="5272" y="4427"/>
                  </a:lnTo>
                  <a:lnTo>
                    <a:pt x="5291" y="4495"/>
                  </a:lnTo>
                  <a:lnTo>
                    <a:pt x="5302" y="4564"/>
                  </a:lnTo>
                  <a:lnTo>
                    <a:pt x="5306" y="4633"/>
                  </a:lnTo>
                  <a:lnTo>
                    <a:pt x="5298" y="4703"/>
                  </a:lnTo>
                  <a:lnTo>
                    <a:pt x="5286" y="4772"/>
                  </a:lnTo>
                  <a:lnTo>
                    <a:pt x="5263" y="4839"/>
                  </a:lnTo>
                  <a:lnTo>
                    <a:pt x="5233" y="4903"/>
                  </a:lnTo>
                  <a:lnTo>
                    <a:pt x="5195" y="4963"/>
                  </a:lnTo>
                  <a:lnTo>
                    <a:pt x="5151" y="5018"/>
                  </a:lnTo>
                  <a:lnTo>
                    <a:pt x="5101" y="5066"/>
                  </a:lnTo>
                  <a:lnTo>
                    <a:pt x="5044" y="5109"/>
                  </a:lnTo>
                  <a:lnTo>
                    <a:pt x="4984" y="5144"/>
                  </a:lnTo>
                  <a:lnTo>
                    <a:pt x="4920" y="5175"/>
                  </a:lnTo>
                  <a:lnTo>
                    <a:pt x="4103" y="5478"/>
                  </a:lnTo>
                  <a:lnTo>
                    <a:pt x="4103" y="4051"/>
                  </a:lnTo>
                  <a:lnTo>
                    <a:pt x="4100" y="4012"/>
                  </a:lnTo>
                  <a:lnTo>
                    <a:pt x="4085" y="3977"/>
                  </a:lnTo>
                  <a:lnTo>
                    <a:pt x="4066" y="3947"/>
                  </a:lnTo>
                  <a:lnTo>
                    <a:pt x="4041" y="3920"/>
                  </a:lnTo>
                  <a:lnTo>
                    <a:pt x="4009" y="3900"/>
                  </a:lnTo>
                  <a:lnTo>
                    <a:pt x="3973" y="3888"/>
                  </a:lnTo>
                  <a:lnTo>
                    <a:pt x="3936" y="3884"/>
                  </a:lnTo>
                  <a:lnTo>
                    <a:pt x="1370" y="3884"/>
                  </a:lnTo>
                  <a:lnTo>
                    <a:pt x="1332" y="3888"/>
                  </a:lnTo>
                  <a:lnTo>
                    <a:pt x="1297" y="3900"/>
                  </a:lnTo>
                  <a:lnTo>
                    <a:pt x="1265" y="3920"/>
                  </a:lnTo>
                  <a:lnTo>
                    <a:pt x="1240" y="3947"/>
                  </a:lnTo>
                  <a:lnTo>
                    <a:pt x="1220" y="3977"/>
                  </a:lnTo>
                  <a:lnTo>
                    <a:pt x="1206" y="4012"/>
                  </a:lnTo>
                  <a:lnTo>
                    <a:pt x="1203" y="4051"/>
                  </a:lnTo>
                  <a:lnTo>
                    <a:pt x="1203" y="5478"/>
                  </a:lnTo>
                  <a:lnTo>
                    <a:pt x="386" y="5175"/>
                  </a:lnTo>
                  <a:lnTo>
                    <a:pt x="322" y="5144"/>
                  </a:lnTo>
                  <a:lnTo>
                    <a:pt x="260" y="5109"/>
                  </a:lnTo>
                  <a:lnTo>
                    <a:pt x="204" y="5066"/>
                  </a:lnTo>
                  <a:lnTo>
                    <a:pt x="155" y="5018"/>
                  </a:lnTo>
                  <a:lnTo>
                    <a:pt x="110" y="4963"/>
                  </a:lnTo>
                  <a:lnTo>
                    <a:pt x="73" y="4903"/>
                  </a:lnTo>
                  <a:lnTo>
                    <a:pt x="43" y="4839"/>
                  </a:lnTo>
                  <a:lnTo>
                    <a:pt x="20" y="4772"/>
                  </a:lnTo>
                  <a:lnTo>
                    <a:pt x="7" y="4703"/>
                  </a:lnTo>
                  <a:lnTo>
                    <a:pt x="0" y="4633"/>
                  </a:lnTo>
                  <a:lnTo>
                    <a:pt x="4" y="4564"/>
                  </a:lnTo>
                  <a:lnTo>
                    <a:pt x="14" y="4495"/>
                  </a:lnTo>
                  <a:lnTo>
                    <a:pt x="34" y="4427"/>
                  </a:lnTo>
                  <a:lnTo>
                    <a:pt x="61" y="4362"/>
                  </a:lnTo>
                  <a:lnTo>
                    <a:pt x="785" y="2877"/>
                  </a:lnTo>
                  <a:lnTo>
                    <a:pt x="821" y="2814"/>
                  </a:lnTo>
                  <a:lnTo>
                    <a:pt x="862" y="2759"/>
                  </a:lnTo>
                  <a:lnTo>
                    <a:pt x="908" y="2708"/>
                  </a:lnTo>
                  <a:lnTo>
                    <a:pt x="961" y="2664"/>
                  </a:lnTo>
                  <a:lnTo>
                    <a:pt x="1018" y="2626"/>
                  </a:lnTo>
                  <a:lnTo>
                    <a:pt x="1078" y="2594"/>
                  </a:lnTo>
                  <a:lnTo>
                    <a:pt x="1142" y="2571"/>
                  </a:lnTo>
                  <a:lnTo>
                    <a:pt x="1210" y="2555"/>
                  </a:lnTo>
                  <a:lnTo>
                    <a:pt x="1279" y="2546"/>
                  </a:lnTo>
                  <a:lnTo>
                    <a:pt x="1286" y="2543"/>
                  </a:lnTo>
                  <a:lnTo>
                    <a:pt x="1348" y="2502"/>
                  </a:lnTo>
                  <a:lnTo>
                    <a:pt x="1410" y="2465"/>
                  </a:lnTo>
                  <a:lnTo>
                    <a:pt x="1410" y="1966"/>
                  </a:lnTo>
                  <a:lnTo>
                    <a:pt x="1741" y="1966"/>
                  </a:lnTo>
                  <a:lnTo>
                    <a:pt x="1766" y="1959"/>
                  </a:lnTo>
                  <a:lnTo>
                    <a:pt x="1759" y="1897"/>
                  </a:lnTo>
                  <a:lnTo>
                    <a:pt x="1744" y="1844"/>
                  </a:lnTo>
                  <a:lnTo>
                    <a:pt x="1723" y="1798"/>
                  </a:lnTo>
                  <a:lnTo>
                    <a:pt x="1696" y="1757"/>
                  </a:lnTo>
                  <a:lnTo>
                    <a:pt x="1661" y="1721"/>
                  </a:lnTo>
                  <a:lnTo>
                    <a:pt x="1617" y="1691"/>
                  </a:lnTo>
                  <a:lnTo>
                    <a:pt x="1563" y="1666"/>
                  </a:lnTo>
                  <a:lnTo>
                    <a:pt x="1501" y="1645"/>
                  </a:lnTo>
                  <a:lnTo>
                    <a:pt x="1394" y="1608"/>
                  </a:lnTo>
                  <a:lnTo>
                    <a:pt x="1290" y="1562"/>
                  </a:lnTo>
                  <a:lnTo>
                    <a:pt x="1188" y="1507"/>
                  </a:lnTo>
                  <a:lnTo>
                    <a:pt x="1091" y="1446"/>
                  </a:lnTo>
                  <a:lnTo>
                    <a:pt x="1000" y="1379"/>
                  </a:lnTo>
                  <a:lnTo>
                    <a:pt x="959" y="1342"/>
                  </a:lnTo>
                  <a:lnTo>
                    <a:pt x="927" y="1301"/>
                  </a:lnTo>
                  <a:lnTo>
                    <a:pt x="904" y="1258"/>
                  </a:lnTo>
                  <a:lnTo>
                    <a:pt x="890" y="1214"/>
                  </a:lnTo>
                  <a:lnTo>
                    <a:pt x="885" y="1171"/>
                  </a:lnTo>
                  <a:lnTo>
                    <a:pt x="888" y="1127"/>
                  </a:lnTo>
                  <a:lnTo>
                    <a:pt x="899" y="1084"/>
                  </a:lnTo>
                  <a:lnTo>
                    <a:pt x="918" y="1043"/>
                  </a:lnTo>
                  <a:lnTo>
                    <a:pt x="945" y="1006"/>
                  </a:lnTo>
                  <a:lnTo>
                    <a:pt x="981" y="971"/>
                  </a:lnTo>
                  <a:lnTo>
                    <a:pt x="1022" y="942"/>
                  </a:lnTo>
                  <a:lnTo>
                    <a:pt x="1073" y="917"/>
                  </a:lnTo>
                  <a:lnTo>
                    <a:pt x="1180" y="880"/>
                  </a:lnTo>
                  <a:lnTo>
                    <a:pt x="1290" y="848"/>
                  </a:lnTo>
                  <a:lnTo>
                    <a:pt x="1402" y="823"/>
                  </a:lnTo>
                  <a:lnTo>
                    <a:pt x="1515" y="800"/>
                  </a:lnTo>
                  <a:lnTo>
                    <a:pt x="1629" y="779"/>
                  </a:lnTo>
                  <a:lnTo>
                    <a:pt x="1663" y="770"/>
                  </a:lnTo>
                  <a:lnTo>
                    <a:pt x="1689" y="759"/>
                  </a:lnTo>
                  <a:lnTo>
                    <a:pt x="1712" y="744"/>
                  </a:lnTo>
                  <a:lnTo>
                    <a:pt x="1730" y="724"/>
                  </a:lnTo>
                  <a:lnTo>
                    <a:pt x="1744" y="697"/>
                  </a:lnTo>
                  <a:lnTo>
                    <a:pt x="1755" y="665"/>
                  </a:lnTo>
                  <a:lnTo>
                    <a:pt x="1783" y="570"/>
                  </a:lnTo>
                  <a:lnTo>
                    <a:pt x="1814" y="476"/>
                  </a:lnTo>
                  <a:lnTo>
                    <a:pt x="1846" y="380"/>
                  </a:lnTo>
                  <a:lnTo>
                    <a:pt x="1872" y="286"/>
                  </a:lnTo>
                  <a:lnTo>
                    <a:pt x="1885" y="240"/>
                  </a:lnTo>
                  <a:lnTo>
                    <a:pt x="1904" y="199"/>
                  </a:lnTo>
                  <a:lnTo>
                    <a:pt x="1929" y="165"/>
                  </a:lnTo>
                  <a:lnTo>
                    <a:pt x="1959" y="137"/>
                  </a:lnTo>
                  <a:lnTo>
                    <a:pt x="1997" y="114"/>
                  </a:lnTo>
                  <a:lnTo>
                    <a:pt x="2039" y="96"/>
                  </a:lnTo>
                  <a:lnTo>
                    <a:pt x="2178" y="57"/>
                  </a:lnTo>
                  <a:lnTo>
                    <a:pt x="2316" y="28"/>
                  </a:lnTo>
                  <a:lnTo>
                    <a:pt x="2455" y="9"/>
                  </a:lnTo>
                  <a:lnTo>
                    <a:pt x="2593"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Freeform 7">
              <a:extLst>
                <a:ext uri="{FF2B5EF4-FFF2-40B4-BE49-F238E27FC236}">
                  <a16:creationId xmlns:a16="http://schemas.microsoft.com/office/drawing/2014/main" id="{1932B357-410A-7269-1321-4C750D57463F}"/>
                </a:ext>
              </a:extLst>
            </p:cNvPr>
            <p:cNvSpPr>
              <a:spLocks/>
            </p:cNvSpPr>
            <p:nvPr/>
          </p:nvSpPr>
          <p:spPr bwMode="auto">
            <a:xfrm>
              <a:off x="186082" y="2038573"/>
              <a:ext cx="344370" cy="44479"/>
            </a:xfrm>
            <a:custGeom>
              <a:avLst/>
              <a:gdLst>
                <a:gd name="T0" fmla="*/ 179 w 2806"/>
                <a:gd name="T1" fmla="*/ 0 h 357"/>
                <a:gd name="T2" fmla="*/ 2629 w 2806"/>
                <a:gd name="T3" fmla="*/ 0 h 357"/>
                <a:gd name="T4" fmla="*/ 2669 w 2806"/>
                <a:gd name="T5" fmla="*/ 6 h 357"/>
                <a:gd name="T6" fmla="*/ 2707 w 2806"/>
                <a:gd name="T7" fmla="*/ 20 h 357"/>
                <a:gd name="T8" fmla="*/ 2740 w 2806"/>
                <a:gd name="T9" fmla="*/ 39 h 357"/>
                <a:gd name="T10" fmla="*/ 2767 w 2806"/>
                <a:gd name="T11" fmla="*/ 68 h 357"/>
                <a:gd name="T12" fmla="*/ 2788 w 2806"/>
                <a:gd name="T13" fmla="*/ 101 h 357"/>
                <a:gd name="T14" fmla="*/ 2803 w 2806"/>
                <a:gd name="T15" fmla="*/ 139 h 357"/>
                <a:gd name="T16" fmla="*/ 2806 w 2806"/>
                <a:gd name="T17" fmla="*/ 180 h 357"/>
                <a:gd name="T18" fmla="*/ 2803 w 2806"/>
                <a:gd name="T19" fmla="*/ 220 h 357"/>
                <a:gd name="T20" fmla="*/ 2788 w 2806"/>
                <a:gd name="T21" fmla="*/ 258 h 357"/>
                <a:gd name="T22" fmla="*/ 2767 w 2806"/>
                <a:gd name="T23" fmla="*/ 290 h 357"/>
                <a:gd name="T24" fmla="*/ 2740 w 2806"/>
                <a:gd name="T25" fmla="*/ 318 h 357"/>
                <a:gd name="T26" fmla="*/ 2707 w 2806"/>
                <a:gd name="T27" fmla="*/ 339 h 357"/>
                <a:gd name="T28" fmla="*/ 2669 w 2806"/>
                <a:gd name="T29" fmla="*/ 352 h 357"/>
                <a:gd name="T30" fmla="*/ 2629 w 2806"/>
                <a:gd name="T31" fmla="*/ 357 h 357"/>
                <a:gd name="T32" fmla="*/ 179 w 2806"/>
                <a:gd name="T33" fmla="*/ 357 h 357"/>
                <a:gd name="T34" fmla="*/ 138 w 2806"/>
                <a:gd name="T35" fmla="*/ 352 h 357"/>
                <a:gd name="T36" fmla="*/ 101 w 2806"/>
                <a:gd name="T37" fmla="*/ 339 h 357"/>
                <a:gd name="T38" fmla="*/ 67 w 2806"/>
                <a:gd name="T39" fmla="*/ 318 h 357"/>
                <a:gd name="T40" fmla="*/ 39 w 2806"/>
                <a:gd name="T41" fmla="*/ 290 h 357"/>
                <a:gd name="T42" fmla="*/ 19 w 2806"/>
                <a:gd name="T43" fmla="*/ 258 h 357"/>
                <a:gd name="T44" fmla="*/ 5 w 2806"/>
                <a:gd name="T45" fmla="*/ 220 h 357"/>
                <a:gd name="T46" fmla="*/ 0 w 2806"/>
                <a:gd name="T47" fmla="*/ 180 h 357"/>
                <a:gd name="T48" fmla="*/ 5 w 2806"/>
                <a:gd name="T49" fmla="*/ 139 h 357"/>
                <a:gd name="T50" fmla="*/ 19 w 2806"/>
                <a:gd name="T51" fmla="*/ 101 h 357"/>
                <a:gd name="T52" fmla="*/ 39 w 2806"/>
                <a:gd name="T53" fmla="*/ 68 h 357"/>
                <a:gd name="T54" fmla="*/ 67 w 2806"/>
                <a:gd name="T55" fmla="*/ 39 h 357"/>
                <a:gd name="T56" fmla="*/ 101 w 2806"/>
                <a:gd name="T57" fmla="*/ 20 h 357"/>
                <a:gd name="T58" fmla="*/ 138 w 2806"/>
                <a:gd name="T59" fmla="*/ 6 h 357"/>
                <a:gd name="T60" fmla="*/ 179 w 2806"/>
                <a:gd name="T61"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7">
                  <a:moveTo>
                    <a:pt x="179" y="0"/>
                  </a:moveTo>
                  <a:lnTo>
                    <a:pt x="2629" y="0"/>
                  </a:lnTo>
                  <a:lnTo>
                    <a:pt x="2669" y="6"/>
                  </a:lnTo>
                  <a:lnTo>
                    <a:pt x="2707" y="20"/>
                  </a:lnTo>
                  <a:lnTo>
                    <a:pt x="2740" y="39"/>
                  </a:lnTo>
                  <a:lnTo>
                    <a:pt x="2767" y="68"/>
                  </a:lnTo>
                  <a:lnTo>
                    <a:pt x="2788" y="101"/>
                  </a:lnTo>
                  <a:lnTo>
                    <a:pt x="2803" y="139"/>
                  </a:lnTo>
                  <a:lnTo>
                    <a:pt x="2806" y="180"/>
                  </a:lnTo>
                  <a:lnTo>
                    <a:pt x="2803" y="220"/>
                  </a:lnTo>
                  <a:lnTo>
                    <a:pt x="2788" y="258"/>
                  </a:lnTo>
                  <a:lnTo>
                    <a:pt x="2767" y="290"/>
                  </a:lnTo>
                  <a:lnTo>
                    <a:pt x="2740" y="318"/>
                  </a:lnTo>
                  <a:lnTo>
                    <a:pt x="2707" y="339"/>
                  </a:lnTo>
                  <a:lnTo>
                    <a:pt x="2669" y="352"/>
                  </a:lnTo>
                  <a:lnTo>
                    <a:pt x="2629" y="357"/>
                  </a:lnTo>
                  <a:lnTo>
                    <a:pt x="179" y="357"/>
                  </a:lnTo>
                  <a:lnTo>
                    <a:pt x="138" y="352"/>
                  </a:lnTo>
                  <a:lnTo>
                    <a:pt x="101" y="339"/>
                  </a:lnTo>
                  <a:lnTo>
                    <a:pt x="67" y="318"/>
                  </a:lnTo>
                  <a:lnTo>
                    <a:pt x="39" y="290"/>
                  </a:lnTo>
                  <a:lnTo>
                    <a:pt x="19" y="258"/>
                  </a:lnTo>
                  <a:lnTo>
                    <a:pt x="5" y="220"/>
                  </a:lnTo>
                  <a:lnTo>
                    <a:pt x="0" y="180"/>
                  </a:lnTo>
                  <a:lnTo>
                    <a:pt x="5" y="139"/>
                  </a:lnTo>
                  <a:lnTo>
                    <a:pt x="19" y="101"/>
                  </a:lnTo>
                  <a:lnTo>
                    <a:pt x="39" y="68"/>
                  </a:lnTo>
                  <a:lnTo>
                    <a:pt x="67" y="39"/>
                  </a:lnTo>
                  <a:lnTo>
                    <a:pt x="101" y="20"/>
                  </a:lnTo>
                  <a:lnTo>
                    <a:pt x="138" y="6"/>
                  </a:lnTo>
                  <a:lnTo>
                    <a:pt x="179"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87" name="Straight Arrow Connector 86">
            <a:extLst>
              <a:ext uri="{FF2B5EF4-FFF2-40B4-BE49-F238E27FC236}">
                <a16:creationId xmlns:a16="http://schemas.microsoft.com/office/drawing/2014/main" id="{FC680D21-0278-33E1-B041-D91773C090AA}"/>
              </a:ext>
            </a:extLst>
          </p:cNvPr>
          <p:cNvCxnSpPr>
            <a:cxnSpLocks/>
          </p:cNvCxnSpPr>
          <p:nvPr/>
        </p:nvCxnSpPr>
        <p:spPr>
          <a:xfrm>
            <a:off x="1410093" y="1187148"/>
            <a:ext cx="3038713" cy="141275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4039DB0-0758-E0E9-BEEF-F279CFC547BD}"/>
              </a:ext>
            </a:extLst>
          </p:cNvPr>
          <p:cNvGrpSpPr/>
          <p:nvPr/>
        </p:nvGrpSpPr>
        <p:grpSpPr>
          <a:xfrm>
            <a:off x="2455266" y="1641947"/>
            <a:ext cx="1202831" cy="970666"/>
            <a:chOff x="2471121" y="3602131"/>
            <a:chExt cx="1202831" cy="970666"/>
          </a:xfrm>
        </p:grpSpPr>
        <p:sp>
          <p:nvSpPr>
            <p:cNvPr id="90" name="Rectangle 89">
              <a:extLst>
                <a:ext uri="{FF2B5EF4-FFF2-40B4-BE49-F238E27FC236}">
                  <a16:creationId xmlns:a16="http://schemas.microsoft.com/office/drawing/2014/main" id="{789CF54E-C076-BD5C-C4CD-11CAB6AB57E2}"/>
                </a:ext>
              </a:extLst>
            </p:cNvPr>
            <p:cNvSpPr/>
            <p:nvPr/>
          </p:nvSpPr>
          <p:spPr>
            <a:xfrm>
              <a:off x="2471121" y="4172687"/>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User error /</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Neglect</a:t>
              </a:r>
            </a:p>
          </p:txBody>
        </p:sp>
        <p:grpSp>
          <p:nvGrpSpPr>
            <p:cNvPr id="91" name="Group 90">
              <a:extLst>
                <a:ext uri="{FF2B5EF4-FFF2-40B4-BE49-F238E27FC236}">
                  <a16:creationId xmlns:a16="http://schemas.microsoft.com/office/drawing/2014/main" id="{B11C94B2-F90F-B679-32A1-1FC079781CCC}"/>
                </a:ext>
              </a:extLst>
            </p:cNvPr>
            <p:cNvGrpSpPr/>
            <p:nvPr/>
          </p:nvGrpSpPr>
          <p:grpSpPr>
            <a:xfrm>
              <a:off x="2770289" y="3602131"/>
              <a:ext cx="592846" cy="594441"/>
              <a:chOff x="2770289" y="3602131"/>
              <a:chExt cx="592846" cy="594441"/>
            </a:xfrm>
          </p:grpSpPr>
          <p:sp>
            <p:nvSpPr>
              <p:cNvPr id="92" name="Freeform: Shape 91">
                <a:extLst>
                  <a:ext uri="{FF2B5EF4-FFF2-40B4-BE49-F238E27FC236}">
                    <a16:creationId xmlns:a16="http://schemas.microsoft.com/office/drawing/2014/main" id="{B7732F3F-C5FD-6B49-59CA-F11A2B252F2E}"/>
                  </a:ext>
                </a:extLst>
              </p:cNvPr>
              <p:cNvSpPr/>
              <p:nvPr/>
            </p:nvSpPr>
            <p:spPr>
              <a:xfrm>
                <a:off x="2779095" y="3610961"/>
                <a:ext cx="571672" cy="583826"/>
              </a:xfrm>
              <a:custGeom>
                <a:avLst/>
                <a:gdLst>
                  <a:gd name="connsiteX0" fmla="*/ 8806 w 571672"/>
                  <a:gd name="connsiteY0" fmla="*/ 292038 h 583826"/>
                  <a:gd name="connsiteX1" fmla="*/ 290937 w 571672"/>
                  <a:gd name="connsiteY1" fmla="*/ 8830 h 583826"/>
                  <a:gd name="connsiteX2" fmla="*/ 573068 w 571672"/>
                  <a:gd name="connsiteY2" fmla="*/ 292038 h 583826"/>
                  <a:gd name="connsiteX3" fmla="*/ 290937 w 571672"/>
                  <a:gd name="connsiteY3" fmla="*/ 575141 h 583826"/>
                  <a:gd name="connsiteX4" fmla="*/ 8806 w 571672"/>
                  <a:gd name="connsiteY4" fmla="*/ 292038 h 583826"/>
                  <a:gd name="connsiteX5" fmla="*/ 8806 w 571672"/>
                  <a:gd name="connsiteY5" fmla="*/ 292038 h 58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672" h="583826">
                    <a:moveTo>
                      <a:pt x="8806" y="292038"/>
                    </a:moveTo>
                    <a:cubicBezTo>
                      <a:pt x="8806" y="135573"/>
                      <a:pt x="135103" y="8830"/>
                      <a:pt x="290937" y="8830"/>
                    </a:cubicBezTo>
                    <a:cubicBezTo>
                      <a:pt x="446771" y="8830"/>
                      <a:pt x="573068" y="135573"/>
                      <a:pt x="573068" y="292038"/>
                    </a:cubicBezTo>
                    <a:cubicBezTo>
                      <a:pt x="573068" y="448504"/>
                      <a:pt x="446771" y="575141"/>
                      <a:pt x="290937" y="575141"/>
                    </a:cubicBezTo>
                    <a:cubicBezTo>
                      <a:pt x="135103" y="575141"/>
                      <a:pt x="8806" y="448398"/>
                      <a:pt x="8806" y="292038"/>
                    </a:cubicBezTo>
                    <a:lnTo>
                      <a:pt x="8806" y="292038"/>
                    </a:lnTo>
                    <a:close/>
                  </a:path>
                </a:pathLst>
              </a:custGeom>
              <a:solidFill>
                <a:schemeClr val="bg1"/>
              </a:solidFill>
              <a:ln w="1056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BBD36F0-A23C-1376-22A3-9928CCF037CB}"/>
                  </a:ext>
                </a:extLst>
              </p:cNvPr>
              <p:cNvSpPr/>
              <p:nvPr/>
            </p:nvSpPr>
            <p:spPr>
              <a:xfrm>
                <a:off x="2770289" y="3602131"/>
                <a:ext cx="592846" cy="594441"/>
              </a:xfrm>
              <a:custGeom>
                <a:avLst/>
                <a:gdLst>
                  <a:gd name="connsiteX0" fmla="*/ 17612 w 592845"/>
                  <a:gd name="connsiteY0" fmla="*/ 300868 h 594441"/>
                  <a:gd name="connsiteX1" fmla="*/ 299743 w 592845"/>
                  <a:gd name="connsiteY1" fmla="*/ 17660 h 594441"/>
                  <a:gd name="connsiteX2" fmla="*/ 581874 w 592845"/>
                  <a:gd name="connsiteY2" fmla="*/ 300868 h 594441"/>
                  <a:gd name="connsiteX3" fmla="*/ 299743 w 592845"/>
                  <a:gd name="connsiteY3" fmla="*/ 583971 h 594441"/>
                  <a:gd name="connsiteX4" fmla="*/ 17612 w 592845"/>
                  <a:gd name="connsiteY4" fmla="*/ 300868 h 594441"/>
                  <a:gd name="connsiteX5" fmla="*/ 17612 w 592845"/>
                  <a:gd name="connsiteY5" fmla="*/ 300868 h 59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845" h="594441">
                    <a:moveTo>
                      <a:pt x="17612" y="300868"/>
                    </a:moveTo>
                    <a:cubicBezTo>
                      <a:pt x="17612" y="144403"/>
                      <a:pt x="143909" y="17660"/>
                      <a:pt x="299743" y="17660"/>
                    </a:cubicBezTo>
                    <a:cubicBezTo>
                      <a:pt x="455577" y="17660"/>
                      <a:pt x="581874" y="144403"/>
                      <a:pt x="581874" y="300868"/>
                    </a:cubicBezTo>
                    <a:cubicBezTo>
                      <a:pt x="581874" y="457334"/>
                      <a:pt x="455577" y="583971"/>
                      <a:pt x="299743" y="583971"/>
                    </a:cubicBezTo>
                    <a:cubicBezTo>
                      <a:pt x="143909" y="583971"/>
                      <a:pt x="17612" y="457227"/>
                      <a:pt x="17612" y="300868"/>
                    </a:cubicBezTo>
                    <a:lnTo>
                      <a:pt x="17612" y="300868"/>
                    </a:lnTo>
                    <a:close/>
                  </a:path>
                </a:pathLst>
              </a:custGeom>
              <a:noFill/>
              <a:ln w="21128" cap="flat">
                <a:solidFill>
                  <a:schemeClr val="tx1"/>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91A5199-F2B7-1C70-C602-0FBC6C357A52}"/>
                  </a:ext>
                </a:extLst>
              </p:cNvPr>
              <p:cNvSpPr/>
              <p:nvPr/>
            </p:nvSpPr>
            <p:spPr>
              <a:xfrm>
                <a:off x="2914516" y="3864786"/>
                <a:ext cx="243490" cy="159225"/>
              </a:xfrm>
              <a:custGeom>
                <a:avLst/>
                <a:gdLst>
                  <a:gd name="connsiteX0" fmla="*/ 15880 w 243490"/>
                  <a:gd name="connsiteY0" fmla="*/ 153705 h 159225"/>
                  <a:gd name="connsiteX1" fmla="*/ 123862 w 243490"/>
                  <a:gd name="connsiteY1" fmla="*/ 15923 h 159225"/>
                  <a:gd name="connsiteX2" fmla="*/ 231845 w 243490"/>
                  <a:gd name="connsiteY2" fmla="*/ 153705 h 159225"/>
                  <a:gd name="connsiteX3" fmla="*/ 15880 w 243490"/>
                  <a:gd name="connsiteY3" fmla="*/ 153705 h 159225"/>
                </a:gdLst>
                <a:ahLst/>
                <a:cxnLst>
                  <a:cxn ang="0">
                    <a:pos x="connsiteX0" y="connsiteY0"/>
                  </a:cxn>
                  <a:cxn ang="0">
                    <a:pos x="connsiteX1" y="connsiteY1"/>
                  </a:cxn>
                  <a:cxn ang="0">
                    <a:pos x="connsiteX2" y="connsiteY2"/>
                  </a:cxn>
                  <a:cxn ang="0">
                    <a:pos x="connsiteX3" y="connsiteY3"/>
                  </a:cxn>
                </a:cxnLst>
                <a:rect l="l" t="t" r="r" b="b"/>
                <a:pathLst>
                  <a:path w="243490" h="159225">
                    <a:moveTo>
                      <a:pt x="15880" y="153705"/>
                    </a:moveTo>
                    <a:cubicBezTo>
                      <a:pt x="15880" y="77596"/>
                      <a:pt x="64260" y="15923"/>
                      <a:pt x="123862" y="15923"/>
                    </a:cubicBezTo>
                    <a:cubicBezTo>
                      <a:pt x="183465" y="15923"/>
                      <a:pt x="231845" y="77596"/>
                      <a:pt x="231845" y="153705"/>
                    </a:cubicBezTo>
                    <a:lnTo>
                      <a:pt x="15880" y="153705"/>
                    </a:lnTo>
                    <a:close/>
                  </a:path>
                </a:pathLst>
              </a:custGeom>
              <a:solidFill>
                <a:srgbClr val="FFFFFF"/>
              </a:solidFill>
              <a:ln w="19050" cap="rnd">
                <a:solidFill>
                  <a:schemeClr val="tx1"/>
                </a:solid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226DBD6C-A309-1F44-6D42-58342ABCC4D8}"/>
                  </a:ext>
                </a:extLst>
              </p:cNvPr>
              <p:cNvSpPr/>
              <p:nvPr/>
            </p:nvSpPr>
            <p:spPr>
              <a:xfrm>
                <a:off x="2948287" y="3722544"/>
                <a:ext cx="179971" cy="180455"/>
              </a:xfrm>
              <a:custGeom>
                <a:avLst/>
                <a:gdLst>
                  <a:gd name="connsiteX0" fmla="*/ 164091 w 179970"/>
                  <a:gd name="connsiteY0" fmla="*/ 90228 h 180455"/>
                  <a:gd name="connsiteX1" fmla="*/ 89985 w 179970"/>
                  <a:gd name="connsiteY1" fmla="*/ 164533 h 180455"/>
                  <a:gd name="connsiteX2" fmla="*/ 15880 w 179970"/>
                  <a:gd name="connsiteY2" fmla="*/ 90228 h 180455"/>
                  <a:gd name="connsiteX3" fmla="*/ 89985 w 179970"/>
                  <a:gd name="connsiteY3" fmla="*/ 15923 h 180455"/>
                  <a:gd name="connsiteX4" fmla="*/ 164091 w 179970"/>
                  <a:gd name="connsiteY4" fmla="*/ 90228 h 18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70" h="180455">
                    <a:moveTo>
                      <a:pt x="164091" y="90228"/>
                    </a:moveTo>
                    <a:cubicBezTo>
                      <a:pt x="164091" y="131265"/>
                      <a:pt x="130913" y="164533"/>
                      <a:pt x="89985" y="164533"/>
                    </a:cubicBezTo>
                    <a:cubicBezTo>
                      <a:pt x="49058" y="164533"/>
                      <a:pt x="15880" y="131265"/>
                      <a:pt x="15880" y="90228"/>
                    </a:cubicBezTo>
                    <a:cubicBezTo>
                      <a:pt x="15880" y="49190"/>
                      <a:pt x="49058" y="15923"/>
                      <a:pt x="89985" y="15923"/>
                    </a:cubicBezTo>
                    <a:cubicBezTo>
                      <a:pt x="130913" y="15923"/>
                      <a:pt x="164091" y="49190"/>
                      <a:pt x="164091" y="90228"/>
                    </a:cubicBezTo>
                    <a:close/>
                  </a:path>
                </a:pathLst>
              </a:custGeom>
              <a:solidFill>
                <a:srgbClr val="FFFFFF"/>
              </a:solidFill>
              <a:ln w="19050" cap="rnd">
                <a:solidFill>
                  <a:schemeClr val="tx1"/>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31EB2853-7CBF-AA8B-495C-36FE290ECE66}"/>
                  </a:ext>
                </a:extLst>
              </p:cNvPr>
              <p:cNvSpPr/>
              <p:nvPr/>
            </p:nvSpPr>
            <p:spPr>
              <a:xfrm>
                <a:off x="3077867" y="3911916"/>
                <a:ext cx="169384" cy="169840"/>
              </a:xfrm>
              <a:custGeom>
                <a:avLst/>
                <a:gdLst>
                  <a:gd name="connsiteX0" fmla="*/ 169702 w 169384"/>
                  <a:gd name="connsiteY0" fmla="*/ 89060 h 169840"/>
                  <a:gd name="connsiteX1" fmla="*/ 88821 w 169384"/>
                  <a:gd name="connsiteY1" fmla="*/ 170159 h 169840"/>
                  <a:gd name="connsiteX2" fmla="*/ 7940 w 169384"/>
                  <a:gd name="connsiteY2" fmla="*/ 89060 h 169840"/>
                  <a:gd name="connsiteX3" fmla="*/ 88821 w 169384"/>
                  <a:gd name="connsiteY3" fmla="*/ 7961 h 169840"/>
                  <a:gd name="connsiteX4" fmla="*/ 169702 w 169384"/>
                  <a:gd name="connsiteY4" fmla="*/ 89060 h 16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84" h="169840">
                    <a:moveTo>
                      <a:pt x="169702" y="89060"/>
                    </a:moveTo>
                    <a:cubicBezTo>
                      <a:pt x="169702" y="133850"/>
                      <a:pt x="133490" y="170159"/>
                      <a:pt x="88821" y="170159"/>
                    </a:cubicBezTo>
                    <a:cubicBezTo>
                      <a:pt x="44152" y="170159"/>
                      <a:pt x="7940" y="133850"/>
                      <a:pt x="7940" y="89060"/>
                    </a:cubicBezTo>
                    <a:cubicBezTo>
                      <a:pt x="7940" y="44270"/>
                      <a:pt x="44152" y="7961"/>
                      <a:pt x="88821" y="7961"/>
                    </a:cubicBezTo>
                    <a:cubicBezTo>
                      <a:pt x="133490" y="7961"/>
                      <a:pt x="169702" y="44270"/>
                      <a:pt x="169702" y="89060"/>
                    </a:cubicBezTo>
                    <a:close/>
                  </a:path>
                </a:pathLst>
              </a:custGeom>
              <a:solidFill>
                <a:schemeClr val="tx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9675A1F-601D-8EE8-7771-0A078D9CF49D}"/>
                  </a:ext>
                </a:extLst>
              </p:cNvPr>
              <p:cNvSpPr/>
              <p:nvPr/>
            </p:nvSpPr>
            <p:spPr>
              <a:xfrm>
                <a:off x="3122436" y="3956606"/>
                <a:ext cx="84692" cy="84920"/>
              </a:xfrm>
              <a:custGeom>
                <a:avLst/>
                <a:gdLst>
                  <a:gd name="connsiteX0" fmla="*/ 72729 w 84692"/>
                  <a:gd name="connsiteY0" fmla="*/ 15923 h 84920"/>
                  <a:gd name="connsiteX1" fmla="*/ 15880 w 84692"/>
                  <a:gd name="connsiteY1" fmla="*/ 72925 h 84920"/>
                </a:gdLst>
                <a:ahLst/>
                <a:cxnLst>
                  <a:cxn ang="0">
                    <a:pos x="connsiteX0" y="connsiteY0"/>
                  </a:cxn>
                  <a:cxn ang="0">
                    <a:pos x="connsiteX1" y="connsiteY1"/>
                  </a:cxn>
                </a:cxnLst>
                <a:rect l="l" t="t" r="r" b="b"/>
                <a:pathLst>
                  <a:path w="84692" h="84920">
                    <a:moveTo>
                      <a:pt x="72729" y="15923"/>
                    </a:moveTo>
                    <a:lnTo>
                      <a:pt x="15880" y="72925"/>
                    </a:lnTo>
                  </a:path>
                </a:pathLst>
              </a:custGeom>
              <a:ln w="19050" cap="rnd">
                <a:solidFill>
                  <a:srgbClr val="FFFFFF"/>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185E0480-2619-906E-CB25-3405E196B4FB}"/>
                  </a:ext>
                </a:extLst>
              </p:cNvPr>
              <p:cNvSpPr/>
              <p:nvPr/>
            </p:nvSpPr>
            <p:spPr>
              <a:xfrm>
                <a:off x="3122436" y="3956606"/>
                <a:ext cx="84692" cy="84920"/>
              </a:xfrm>
              <a:custGeom>
                <a:avLst/>
                <a:gdLst>
                  <a:gd name="connsiteX0" fmla="*/ 72729 w 84692"/>
                  <a:gd name="connsiteY0" fmla="*/ 72925 h 84920"/>
                  <a:gd name="connsiteX1" fmla="*/ 15880 w 84692"/>
                  <a:gd name="connsiteY1" fmla="*/ 15923 h 84920"/>
                </a:gdLst>
                <a:ahLst/>
                <a:cxnLst>
                  <a:cxn ang="0">
                    <a:pos x="connsiteX0" y="connsiteY0"/>
                  </a:cxn>
                  <a:cxn ang="0">
                    <a:pos x="connsiteX1" y="connsiteY1"/>
                  </a:cxn>
                </a:cxnLst>
                <a:rect l="l" t="t" r="r" b="b"/>
                <a:pathLst>
                  <a:path w="84692" h="84920">
                    <a:moveTo>
                      <a:pt x="72729" y="72925"/>
                    </a:moveTo>
                    <a:lnTo>
                      <a:pt x="15880" y="15923"/>
                    </a:lnTo>
                  </a:path>
                </a:pathLst>
              </a:custGeom>
              <a:ln w="19050" cap="rnd">
                <a:solidFill>
                  <a:srgbClr val="FFFFFF"/>
                </a:solidFill>
                <a:prstDash val="solid"/>
                <a:round/>
              </a:ln>
            </p:spPr>
            <p:txBody>
              <a:bodyPr rtlCol="0" anchor="ctr"/>
              <a:lstStyle/>
              <a:p>
                <a:endParaRPr lang="en-US"/>
              </a:p>
            </p:txBody>
          </p:sp>
        </p:grpSp>
      </p:grpSp>
      <p:pic>
        <p:nvPicPr>
          <p:cNvPr id="102" name="Picture 101">
            <a:extLst>
              <a:ext uri="{FF2B5EF4-FFF2-40B4-BE49-F238E27FC236}">
                <a16:creationId xmlns:a16="http://schemas.microsoft.com/office/drawing/2014/main" id="{7E3BB0A7-5F6F-2EE1-8531-01FE6602745C}"/>
              </a:ext>
            </a:extLst>
          </p:cNvPr>
          <p:cNvPicPr>
            <a:picLocks noChangeAspect="1"/>
          </p:cNvPicPr>
          <p:nvPr/>
        </p:nvPicPr>
        <p:blipFill rotWithShape="1">
          <a:blip r:embed="rId4">
            <a:extLst>
              <a:ext uri="{28A0092B-C50C-407E-A947-70E740481C1C}">
                <a14:useLocalDpi xmlns:a14="http://schemas.microsoft.com/office/drawing/2010/main" val="0"/>
              </a:ext>
            </a:extLst>
          </a:blip>
          <a:srcRect l="6309" t="21032" r="74286" b="21642"/>
          <a:stretch/>
        </p:blipFill>
        <p:spPr>
          <a:xfrm>
            <a:off x="4541873" y="2039558"/>
            <a:ext cx="606971" cy="569313"/>
          </a:xfrm>
          <a:prstGeom prst="rect">
            <a:avLst/>
          </a:prstGeom>
        </p:spPr>
      </p:pic>
      <p:sp>
        <p:nvSpPr>
          <p:cNvPr id="104" name="TextBox 103">
            <a:extLst>
              <a:ext uri="{FF2B5EF4-FFF2-40B4-BE49-F238E27FC236}">
                <a16:creationId xmlns:a16="http://schemas.microsoft.com/office/drawing/2014/main" id="{476C17C8-F02C-5B3E-354E-E7EB2A2E7D97}"/>
              </a:ext>
            </a:extLst>
          </p:cNvPr>
          <p:cNvSpPr txBox="1"/>
          <p:nvPr/>
        </p:nvSpPr>
        <p:spPr>
          <a:xfrm>
            <a:off x="4580686" y="1287310"/>
            <a:ext cx="1927136"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finds exposed credentials</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sp>
        <p:nvSpPr>
          <p:cNvPr id="106" name="Oval 105">
            <a:extLst>
              <a:ext uri="{FF2B5EF4-FFF2-40B4-BE49-F238E27FC236}">
                <a16:creationId xmlns:a16="http://schemas.microsoft.com/office/drawing/2014/main" id="{CB8FCA37-63D4-F395-48C6-BDF76B730FBE}"/>
              </a:ext>
            </a:extLst>
          </p:cNvPr>
          <p:cNvSpPr/>
          <p:nvPr/>
        </p:nvSpPr>
        <p:spPr>
          <a:xfrm>
            <a:off x="162041" y="1693063"/>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nvGrpSpPr>
          <p:cNvPr id="116" name="Group 115">
            <a:extLst>
              <a:ext uri="{FF2B5EF4-FFF2-40B4-BE49-F238E27FC236}">
                <a16:creationId xmlns:a16="http://schemas.microsoft.com/office/drawing/2014/main" id="{AAE5DA2A-8BC4-3258-D508-FC1663526FF2}"/>
              </a:ext>
            </a:extLst>
          </p:cNvPr>
          <p:cNvGrpSpPr/>
          <p:nvPr/>
        </p:nvGrpSpPr>
        <p:grpSpPr>
          <a:xfrm>
            <a:off x="5856652" y="2135676"/>
            <a:ext cx="1202831" cy="961904"/>
            <a:chOff x="6991237" y="3610893"/>
            <a:chExt cx="1202831" cy="961904"/>
          </a:xfrm>
        </p:grpSpPr>
        <p:sp>
          <p:nvSpPr>
            <p:cNvPr id="117" name="Rectangle 116">
              <a:extLst>
                <a:ext uri="{FF2B5EF4-FFF2-40B4-BE49-F238E27FC236}">
                  <a16:creationId xmlns:a16="http://schemas.microsoft.com/office/drawing/2014/main" id="{08EF4A5A-CCEE-7890-91B3-0AF8A402B433}"/>
                </a:ext>
              </a:extLst>
            </p:cNvPr>
            <p:cNvSpPr/>
            <p:nvPr/>
          </p:nvSpPr>
          <p:spPr>
            <a:xfrm>
              <a:off x="6991237" y="4172687"/>
              <a:ext cx="1202831" cy="400110"/>
            </a:xfrm>
            <a:prstGeom prst="rect">
              <a:avLst/>
            </a:prstGeom>
          </p:spPr>
          <p:txBody>
            <a:bodyPr wrap="square">
              <a:spAutoFit/>
            </a:bodyPr>
            <a:lstStyle/>
            <a:p>
              <a:pPr lvl="0" algn="ctr" fontAlgn="b">
                <a:defRPr/>
              </a:pPr>
              <a:r>
                <a:rPr lang="en-US" sz="1000" dirty="0">
                  <a:latin typeface="Segoe UI Semibold" panose="020B0702040204020203" pitchFamily="34" charset="0"/>
                  <a:cs typeface="Segoe UI Semibold" panose="020B0702040204020203" pitchFamily="34" charset="0"/>
                </a:rPr>
                <a:t>Credential compromise</a:t>
              </a:r>
              <a:endParaRPr kumimoji="0" lang="en-US" sz="100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grpSp>
          <p:nvGrpSpPr>
            <p:cNvPr id="118" name="Group 117">
              <a:extLst>
                <a:ext uri="{FF2B5EF4-FFF2-40B4-BE49-F238E27FC236}">
                  <a16:creationId xmlns:a16="http://schemas.microsoft.com/office/drawing/2014/main" id="{0C92D25F-A940-4F6C-C5F2-53B001182E18}"/>
                </a:ext>
              </a:extLst>
            </p:cNvPr>
            <p:cNvGrpSpPr/>
            <p:nvPr/>
          </p:nvGrpSpPr>
          <p:grpSpPr>
            <a:xfrm>
              <a:off x="7302061" y="3610893"/>
              <a:ext cx="591573" cy="577581"/>
              <a:chOff x="7302061" y="3610893"/>
              <a:chExt cx="591573" cy="577581"/>
            </a:xfrm>
          </p:grpSpPr>
          <p:sp>
            <p:nvSpPr>
              <p:cNvPr id="119" name="Freeform: Shape 118">
                <a:extLst>
                  <a:ext uri="{FF2B5EF4-FFF2-40B4-BE49-F238E27FC236}">
                    <a16:creationId xmlns:a16="http://schemas.microsoft.com/office/drawing/2014/main" id="{2AEF2300-B459-5DD5-D58E-7D1394EC5C11}"/>
                  </a:ext>
                </a:extLst>
              </p:cNvPr>
              <p:cNvSpPr/>
              <p:nvPr/>
            </p:nvSpPr>
            <p:spPr>
              <a:xfrm>
                <a:off x="7310704" y="3619331"/>
                <a:ext cx="570445" cy="556953"/>
              </a:xfrm>
              <a:custGeom>
                <a:avLst/>
                <a:gdLst>
                  <a:gd name="connsiteX0" fmla="*/ 8643 w 570445"/>
                  <a:gd name="connsiteY0" fmla="*/ 283615 h 556953"/>
                  <a:gd name="connsiteX1" fmla="*/ 290168 w 570445"/>
                  <a:gd name="connsiteY1" fmla="*/ 8439 h 556953"/>
                  <a:gd name="connsiteX2" fmla="*/ 571694 w 570445"/>
                  <a:gd name="connsiteY2" fmla="*/ 283615 h 556953"/>
                  <a:gd name="connsiteX3" fmla="*/ 290168 w 570445"/>
                  <a:gd name="connsiteY3" fmla="*/ 558688 h 556953"/>
                  <a:gd name="connsiteX4" fmla="*/ 8643 w 570445"/>
                  <a:gd name="connsiteY4" fmla="*/ 283615 h 556953"/>
                  <a:gd name="connsiteX5" fmla="*/ 8643 w 570445"/>
                  <a:gd name="connsiteY5" fmla="*/ 283615 h 55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45" h="556953">
                    <a:moveTo>
                      <a:pt x="8643" y="283615"/>
                    </a:moveTo>
                    <a:cubicBezTo>
                      <a:pt x="8643" y="131587"/>
                      <a:pt x="134669" y="8439"/>
                      <a:pt x="290168" y="8439"/>
                    </a:cubicBezTo>
                    <a:cubicBezTo>
                      <a:pt x="445668" y="8439"/>
                      <a:pt x="571694" y="131587"/>
                      <a:pt x="571694" y="283615"/>
                    </a:cubicBezTo>
                    <a:cubicBezTo>
                      <a:pt x="571694" y="435642"/>
                      <a:pt x="445668" y="558688"/>
                      <a:pt x="290168" y="558688"/>
                    </a:cubicBezTo>
                    <a:cubicBezTo>
                      <a:pt x="134669" y="558688"/>
                      <a:pt x="8643" y="435539"/>
                      <a:pt x="8643" y="283615"/>
                    </a:cubicBezTo>
                    <a:lnTo>
                      <a:pt x="8643" y="283615"/>
                    </a:lnTo>
                    <a:close/>
                  </a:path>
                </a:pathLst>
              </a:custGeom>
              <a:solidFill>
                <a:srgbClr val="CAC5F1"/>
              </a:solidFill>
              <a:ln w="10391"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A2A2406-8954-4E90-8681-F6FB28F3A6B3}"/>
                  </a:ext>
                </a:extLst>
              </p:cNvPr>
              <p:cNvSpPr/>
              <p:nvPr/>
            </p:nvSpPr>
            <p:spPr>
              <a:xfrm>
                <a:off x="7302061" y="3610893"/>
                <a:ext cx="591573" cy="577581"/>
              </a:xfrm>
              <a:custGeom>
                <a:avLst/>
                <a:gdLst>
                  <a:gd name="connsiteX0" fmla="*/ 17286 w 591572"/>
                  <a:gd name="connsiteY0" fmla="*/ 292053 h 577580"/>
                  <a:gd name="connsiteX1" fmla="*/ 298812 w 591572"/>
                  <a:gd name="connsiteY1" fmla="*/ 16877 h 577580"/>
                  <a:gd name="connsiteX2" fmla="*/ 580337 w 591572"/>
                  <a:gd name="connsiteY2" fmla="*/ 292053 h 577580"/>
                  <a:gd name="connsiteX3" fmla="*/ 298812 w 591572"/>
                  <a:gd name="connsiteY3" fmla="*/ 567126 h 577580"/>
                  <a:gd name="connsiteX4" fmla="*/ 17286 w 591572"/>
                  <a:gd name="connsiteY4" fmla="*/ 292053 h 577580"/>
                  <a:gd name="connsiteX5" fmla="*/ 17286 w 591572"/>
                  <a:gd name="connsiteY5" fmla="*/ 292053 h 57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72" h="577580">
                    <a:moveTo>
                      <a:pt x="17286" y="292053"/>
                    </a:moveTo>
                    <a:cubicBezTo>
                      <a:pt x="17286" y="140026"/>
                      <a:pt x="143312" y="16877"/>
                      <a:pt x="298812" y="16877"/>
                    </a:cubicBezTo>
                    <a:cubicBezTo>
                      <a:pt x="454311" y="16877"/>
                      <a:pt x="580337" y="140026"/>
                      <a:pt x="580337" y="292053"/>
                    </a:cubicBezTo>
                    <a:cubicBezTo>
                      <a:pt x="580337" y="444081"/>
                      <a:pt x="454311" y="567126"/>
                      <a:pt x="298812" y="567126"/>
                    </a:cubicBezTo>
                    <a:cubicBezTo>
                      <a:pt x="143312" y="567126"/>
                      <a:pt x="17286" y="443978"/>
                      <a:pt x="17286" y="292053"/>
                    </a:cubicBezTo>
                    <a:lnTo>
                      <a:pt x="17286" y="292053"/>
                    </a:lnTo>
                    <a:close/>
                  </a:path>
                </a:pathLst>
              </a:custGeom>
              <a:solidFill>
                <a:schemeClr val="bg1"/>
              </a:solidFill>
              <a:ln w="20782" cap="flat">
                <a:solidFill>
                  <a:schemeClr val="tx1"/>
                </a:solid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62CC0D3-62FC-6205-63BB-43824CC97EA3}"/>
                  </a:ext>
                </a:extLst>
              </p:cNvPr>
              <p:cNvSpPr/>
              <p:nvPr/>
            </p:nvSpPr>
            <p:spPr>
              <a:xfrm>
                <a:off x="7398719" y="3799432"/>
                <a:ext cx="359169" cy="257849"/>
              </a:xfrm>
              <a:custGeom>
                <a:avLst/>
                <a:gdLst>
                  <a:gd name="connsiteX0" fmla="*/ 17286 w 359169"/>
                  <a:gd name="connsiteY0" fmla="*/ 16877 h 257848"/>
                  <a:gd name="connsiteX1" fmla="*/ 344764 w 359169"/>
                  <a:gd name="connsiteY1" fmla="*/ 16877 h 257848"/>
                  <a:gd name="connsiteX2" fmla="*/ 344764 w 359169"/>
                  <a:gd name="connsiteY2" fmla="*/ 243784 h 257848"/>
                  <a:gd name="connsiteX3" fmla="*/ 17286 w 359169"/>
                  <a:gd name="connsiteY3" fmla="*/ 243784 h 257848"/>
                </a:gdLst>
                <a:ahLst/>
                <a:cxnLst>
                  <a:cxn ang="0">
                    <a:pos x="connsiteX0" y="connsiteY0"/>
                  </a:cxn>
                  <a:cxn ang="0">
                    <a:pos x="connsiteX1" y="connsiteY1"/>
                  </a:cxn>
                  <a:cxn ang="0">
                    <a:pos x="connsiteX2" y="connsiteY2"/>
                  </a:cxn>
                  <a:cxn ang="0">
                    <a:pos x="connsiteX3" y="connsiteY3"/>
                  </a:cxn>
                </a:cxnLst>
                <a:rect l="l" t="t" r="r" b="b"/>
                <a:pathLst>
                  <a:path w="359169" h="257848">
                    <a:moveTo>
                      <a:pt x="17286" y="16877"/>
                    </a:moveTo>
                    <a:lnTo>
                      <a:pt x="344764" y="16877"/>
                    </a:lnTo>
                    <a:lnTo>
                      <a:pt x="344764" y="243784"/>
                    </a:lnTo>
                    <a:lnTo>
                      <a:pt x="17286" y="243784"/>
                    </a:lnTo>
                    <a:close/>
                  </a:path>
                </a:pathLst>
              </a:custGeom>
              <a:solidFill>
                <a:srgbClr val="FFFFFF"/>
              </a:solidFill>
              <a:ln w="20782" cap="flat">
                <a:solidFill>
                  <a:schemeClr val="tx1"/>
                </a:solidFill>
                <a:prstDash val="solid"/>
                <a:round/>
              </a:ln>
            </p:spPr>
            <p:txBody>
              <a:bodyPr rtlCol="0" anchor="ctr"/>
              <a:lstStyle/>
              <a:p>
                <a:endParaRPr lang="en-US"/>
              </a:p>
            </p:txBody>
          </p:sp>
          <p:sp>
            <p:nvSpPr>
              <p:cNvPr id="122" name="Freeform: Shape 121">
                <a:extLst>
                  <a:ext uri="{FF2B5EF4-FFF2-40B4-BE49-F238E27FC236}">
                    <a16:creationId xmlns:a16="http://schemas.microsoft.com/office/drawing/2014/main" id="{83D22B9A-AF62-293A-B176-68BE25E41A09}"/>
                  </a:ext>
                </a:extLst>
              </p:cNvPr>
              <p:cNvSpPr/>
              <p:nvPr/>
            </p:nvSpPr>
            <p:spPr>
              <a:xfrm>
                <a:off x="7581156" y="3859356"/>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7B2B68DF-65D8-AB41-C81B-73203AFBD63A}"/>
                  </a:ext>
                </a:extLst>
              </p:cNvPr>
              <p:cNvSpPr/>
              <p:nvPr/>
            </p:nvSpPr>
            <p:spPr>
              <a:xfrm>
                <a:off x="7581156" y="3916082"/>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C6751DC2-9B37-11AC-1BAE-90DB58D1CB22}"/>
                  </a:ext>
                </a:extLst>
              </p:cNvPr>
              <p:cNvSpPr/>
              <p:nvPr/>
            </p:nvSpPr>
            <p:spPr>
              <a:xfrm>
                <a:off x="7581156" y="3972809"/>
                <a:ext cx="126766" cy="30942"/>
              </a:xfrm>
              <a:custGeom>
                <a:avLst/>
                <a:gdLst>
                  <a:gd name="connsiteX0" fmla="*/ 112360 w 126765"/>
                  <a:gd name="connsiteY0" fmla="*/ 16877 h 30941"/>
                  <a:gd name="connsiteX1" fmla="*/ 17286 w 126765"/>
                  <a:gd name="connsiteY1" fmla="*/ 16877 h 30941"/>
                </a:gdLst>
                <a:ahLst/>
                <a:cxnLst>
                  <a:cxn ang="0">
                    <a:pos x="connsiteX0" y="connsiteY0"/>
                  </a:cxn>
                  <a:cxn ang="0">
                    <a:pos x="connsiteX1" y="connsiteY1"/>
                  </a:cxn>
                </a:cxnLst>
                <a:rect l="l" t="t" r="r" b="b"/>
                <a:pathLst>
                  <a:path w="126765" h="30941">
                    <a:moveTo>
                      <a:pt x="112360" y="16877"/>
                    </a:moveTo>
                    <a:lnTo>
                      <a:pt x="17286" y="16877"/>
                    </a:lnTo>
                  </a:path>
                </a:pathLst>
              </a:custGeom>
              <a:ln w="20782" cap="rnd">
                <a:solidFill>
                  <a:schemeClr val="tx1"/>
                </a:solidFill>
                <a:prstDash val="solid"/>
                <a:round/>
              </a:ln>
            </p:spPr>
            <p:txBody>
              <a:bodyPr rtlCol="0" anchor="ctr"/>
              <a:lstStyle/>
              <a:p>
                <a:endParaRPr lang="en-US"/>
              </a:p>
            </p:txBody>
          </p:sp>
          <p:sp>
            <p:nvSpPr>
              <p:cNvPr id="125" name="Freeform: Shape 124">
                <a:extLst>
                  <a:ext uri="{FF2B5EF4-FFF2-40B4-BE49-F238E27FC236}">
                    <a16:creationId xmlns:a16="http://schemas.microsoft.com/office/drawing/2014/main" id="{32D1508E-84FC-6177-CE1E-4C718E69A73C}"/>
                  </a:ext>
                </a:extLst>
              </p:cNvPr>
              <p:cNvSpPr/>
              <p:nvPr/>
            </p:nvSpPr>
            <p:spPr>
              <a:xfrm>
                <a:off x="7434703" y="3912332"/>
                <a:ext cx="147893" cy="103139"/>
              </a:xfrm>
              <a:custGeom>
                <a:avLst/>
                <a:gdLst>
                  <a:gd name="connsiteX0" fmla="*/ 15846 w 147893"/>
                  <a:gd name="connsiteY0" fmla="*/ 87669 h 103139"/>
                  <a:gd name="connsiteX1" fmla="*/ 73947 w 147893"/>
                  <a:gd name="connsiteY1" fmla="*/ 15471 h 103139"/>
                  <a:gd name="connsiteX2" fmla="*/ 132048 w 147893"/>
                  <a:gd name="connsiteY2" fmla="*/ 87669 h 103139"/>
                </a:gdLst>
                <a:ahLst/>
                <a:cxnLst>
                  <a:cxn ang="0">
                    <a:pos x="connsiteX0" y="connsiteY0"/>
                  </a:cxn>
                  <a:cxn ang="0">
                    <a:pos x="connsiteX1" y="connsiteY1"/>
                  </a:cxn>
                  <a:cxn ang="0">
                    <a:pos x="connsiteX2" y="connsiteY2"/>
                  </a:cxn>
                </a:cxnLst>
                <a:rect l="l" t="t" r="r" b="b"/>
                <a:pathLst>
                  <a:path w="147893" h="103139">
                    <a:moveTo>
                      <a:pt x="15846" y="87669"/>
                    </a:moveTo>
                    <a:cubicBezTo>
                      <a:pt x="15846" y="47754"/>
                      <a:pt x="41833" y="15471"/>
                      <a:pt x="73947" y="15471"/>
                    </a:cubicBezTo>
                    <a:cubicBezTo>
                      <a:pt x="106061" y="15471"/>
                      <a:pt x="132048" y="47754"/>
                      <a:pt x="132048" y="87669"/>
                    </a:cubicBezTo>
                  </a:path>
                </a:pathLst>
              </a:custGeom>
              <a:solidFill>
                <a:srgbClr val="FFFFFF"/>
              </a:solidFill>
              <a:ln w="19050" cap="rnd">
                <a:solidFill>
                  <a:schemeClr val="tx1"/>
                </a:solidFill>
                <a:prstDash val="solid"/>
                <a:round/>
              </a:ln>
            </p:spPr>
            <p:txBody>
              <a:bodyPr rtlCol="0" anchor="ctr"/>
              <a:lstStyle/>
              <a:p>
                <a:endParaRPr lang="en-US"/>
              </a:p>
            </p:txBody>
          </p:sp>
          <p:sp>
            <p:nvSpPr>
              <p:cNvPr id="126" name="Freeform: Shape 125">
                <a:extLst>
                  <a:ext uri="{FF2B5EF4-FFF2-40B4-BE49-F238E27FC236}">
                    <a16:creationId xmlns:a16="http://schemas.microsoft.com/office/drawing/2014/main" id="{504F352D-26D7-B03F-6E3E-CAEFE80F213B}"/>
                  </a:ext>
                </a:extLst>
              </p:cNvPr>
              <p:cNvSpPr/>
              <p:nvPr/>
            </p:nvSpPr>
            <p:spPr>
              <a:xfrm>
                <a:off x="7455831" y="3844260"/>
                <a:ext cx="105638" cy="92826"/>
              </a:xfrm>
              <a:custGeom>
                <a:avLst/>
                <a:gdLst>
                  <a:gd name="connsiteX0" fmla="*/ 34861 w 105638"/>
                  <a:gd name="connsiteY0" fmla="*/ 83130 h 92825"/>
                  <a:gd name="connsiteX1" fmla="*/ 15846 w 105638"/>
                  <a:gd name="connsiteY1" fmla="*/ 51570 h 92825"/>
                  <a:gd name="connsiteX2" fmla="*/ 52819 w 105638"/>
                  <a:gd name="connsiteY2" fmla="*/ 15471 h 92825"/>
                  <a:gd name="connsiteX3" fmla="*/ 89792 w 105638"/>
                  <a:gd name="connsiteY3" fmla="*/ 51570 h 92825"/>
                  <a:gd name="connsiteX4" fmla="*/ 66552 w 105638"/>
                  <a:gd name="connsiteY4" fmla="*/ 85090 h 9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38" h="92825">
                    <a:moveTo>
                      <a:pt x="34861" y="83130"/>
                    </a:moveTo>
                    <a:cubicBezTo>
                      <a:pt x="23557" y="76942"/>
                      <a:pt x="15846" y="65184"/>
                      <a:pt x="15846" y="51570"/>
                    </a:cubicBezTo>
                    <a:cubicBezTo>
                      <a:pt x="15846" y="31664"/>
                      <a:pt x="32431" y="15471"/>
                      <a:pt x="52819" y="15471"/>
                    </a:cubicBezTo>
                    <a:cubicBezTo>
                      <a:pt x="73207" y="15471"/>
                      <a:pt x="89792" y="31664"/>
                      <a:pt x="89792" y="51570"/>
                    </a:cubicBezTo>
                    <a:cubicBezTo>
                      <a:pt x="89792" y="66731"/>
                      <a:pt x="80179" y="79727"/>
                      <a:pt x="66552" y="85090"/>
                    </a:cubicBezTo>
                  </a:path>
                </a:pathLst>
              </a:custGeom>
              <a:noFill/>
              <a:ln w="19050" cap="rnd">
                <a:solidFill>
                  <a:schemeClr val="tx1"/>
                </a:solidFill>
                <a:prstDash val="solid"/>
                <a:round/>
              </a:ln>
            </p:spPr>
            <p:txBody>
              <a:bodyPr rtlCol="0" anchor="ctr"/>
              <a:lstStyle/>
              <a:p>
                <a:endParaRPr lang="en-US"/>
              </a:p>
            </p:txBody>
          </p:sp>
          <p:sp>
            <p:nvSpPr>
              <p:cNvPr id="127" name="Freeform: Shape 126">
                <a:extLst>
                  <a:ext uri="{FF2B5EF4-FFF2-40B4-BE49-F238E27FC236}">
                    <a16:creationId xmlns:a16="http://schemas.microsoft.com/office/drawing/2014/main" id="{79FCE90C-1E91-67B8-047B-8736BB987C05}"/>
                  </a:ext>
                </a:extLst>
              </p:cNvPr>
              <p:cNvSpPr/>
              <p:nvPr/>
            </p:nvSpPr>
            <p:spPr>
              <a:xfrm>
                <a:off x="7642407" y="3738664"/>
                <a:ext cx="169021" cy="165023"/>
              </a:xfrm>
              <a:custGeom>
                <a:avLst/>
                <a:gdLst>
                  <a:gd name="connsiteX0" fmla="*/ 170058 w 169020"/>
                  <a:gd name="connsiteY0" fmla="*/ 87237 h 165023"/>
                  <a:gd name="connsiteX1" fmla="*/ 89351 w 169020"/>
                  <a:gd name="connsiteY1" fmla="*/ 166036 h 165023"/>
                  <a:gd name="connsiteX2" fmla="*/ 8643 w 169020"/>
                  <a:gd name="connsiteY2" fmla="*/ 87237 h 165023"/>
                  <a:gd name="connsiteX3" fmla="*/ 89351 w 169020"/>
                  <a:gd name="connsiteY3" fmla="*/ 8439 h 165023"/>
                  <a:gd name="connsiteX4" fmla="*/ 170058 w 169020"/>
                  <a:gd name="connsiteY4" fmla="*/ 87237 h 165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20" h="165023">
                    <a:moveTo>
                      <a:pt x="170058" y="87237"/>
                    </a:moveTo>
                    <a:cubicBezTo>
                      <a:pt x="170058" y="130756"/>
                      <a:pt x="133924" y="166036"/>
                      <a:pt x="89351" y="166036"/>
                    </a:cubicBezTo>
                    <a:cubicBezTo>
                      <a:pt x="44777" y="166036"/>
                      <a:pt x="8643" y="130756"/>
                      <a:pt x="8643" y="87237"/>
                    </a:cubicBezTo>
                    <a:cubicBezTo>
                      <a:pt x="8643" y="43718"/>
                      <a:pt x="44777" y="8439"/>
                      <a:pt x="89351" y="8439"/>
                    </a:cubicBezTo>
                    <a:cubicBezTo>
                      <a:pt x="133924" y="8439"/>
                      <a:pt x="170058" y="43718"/>
                      <a:pt x="170058" y="87237"/>
                    </a:cubicBezTo>
                    <a:close/>
                  </a:path>
                </a:pathLst>
              </a:custGeom>
              <a:solidFill>
                <a:schemeClr val="tx1"/>
              </a:solidFill>
              <a:ln w="10391"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DDB3BC-A853-CAEA-D19D-8648E81CBCD9}"/>
                  </a:ext>
                </a:extLst>
              </p:cNvPr>
              <p:cNvSpPr/>
              <p:nvPr/>
            </p:nvSpPr>
            <p:spPr>
              <a:xfrm>
                <a:off x="7714471" y="3771687"/>
                <a:ext cx="31691" cy="72198"/>
              </a:xfrm>
              <a:custGeom>
                <a:avLst/>
                <a:gdLst>
                  <a:gd name="connsiteX0" fmla="*/ 17286 w 31691"/>
                  <a:gd name="connsiteY0" fmla="*/ 16877 h 72197"/>
                  <a:gd name="connsiteX1" fmla="*/ 17286 w 31691"/>
                  <a:gd name="connsiteY1" fmla="*/ 58133 h 72197"/>
                </a:gdLst>
                <a:ahLst/>
                <a:cxnLst>
                  <a:cxn ang="0">
                    <a:pos x="connsiteX0" y="connsiteY0"/>
                  </a:cxn>
                  <a:cxn ang="0">
                    <a:pos x="connsiteX1" y="connsiteY1"/>
                  </a:cxn>
                </a:cxnLst>
                <a:rect l="l" t="t" r="r" b="b"/>
                <a:pathLst>
                  <a:path w="31691" h="72197">
                    <a:moveTo>
                      <a:pt x="17286" y="16877"/>
                    </a:moveTo>
                    <a:lnTo>
                      <a:pt x="17286" y="58133"/>
                    </a:lnTo>
                  </a:path>
                </a:pathLst>
              </a:custGeom>
              <a:ln w="20782" cap="rnd">
                <a:solidFill>
                  <a:srgbClr val="FFFFFF"/>
                </a:solidFill>
                <a:prstDash val="solid"/>
                <a:round/>
              </a:ln>
            </p:spPr>
            <p:txBody>
              <a:bodyPr rtlCol="0" anchor="ctr"/>
              <a:lstStyle/>
              <a:p>
                <a:endParaRPr lang="en-US"/>
              </a:p>
            </p:txBody>
          </p:sp>
          <p:sp>
            <p:nvSpPr>
              <p:cNvPr id="129" name="Freeform: Shape 128">
                <a:extLst>
                  <a:ext uri="{FF2B5EF4-FFF2-40B4-BE49-F238E27FC236}">
                    <a16:creationId xmlns:a16="http://schemas.microsoft.com/office/drawing/2014/main" id="{FC048D5F-377E-61E8-0C99-4B62AAA47E29}"/>
                  </a:ext>
                </a:extLst>
              </p:cNvPr>
              <p:cNvSpPr/>
              <p:nvPr/>
            </p:nvSpPr>
            <p:spPr>
              <a:xfrm>
                <a:off x="7710755" y="3847166"/>
                <a:ext cx="31691" cy="30942"/>
              </a:xfrm>
              <a:custGeom>
                <a:avLst/>
                <a:gdLst>
                  <a:gd name="connsiteX0" fmla="*/ 33362 w 31691"/>
                  <a:gd name="connsiteY0" fmla="*/ 20506 h 30941"/>
                  <a:gd name="connsiteX1" fmla="*/ 21003 w 31691"/>
                  <a:gd name="connsiteY1" fmla="*/ 32573 h 30941"/>
                  <a:gd name="connsiteX2" fmla="*/ 8643 w 31691"/>
                  <a:gd name="connsiteY2" fmla="*/ 20506 h 30941"/>
                  <a:gd name="connsiteX3" fmla="*/ 21003 w 31691"/>
                  <a:gd name="connsiteY3" fmla="*/ 8439 h 30941"/>
                  <a:gd name="connsiteX4" fmla="*/ 33362 w 31691"/>
                  <a:gd name="connsiteY4" fmla="*/ 20506 h 30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1" h="30941">
                    <a:moveTo>
                      <a:pt x="33362" y="20506"/>
                    </a:moveTo>
                    <a:cubicBezTo>
                      <a:pt x="33362" y="27171"/>
                      <a:pt x="27829" y="32573"/>
                      <a:pt x="21003" y="32573"/>
                    </a:cubicBezTo>
                    <a:cubicBezTo>
                      <a:pt x="14177" y="32573"/>
                      <a:pt x="8643" y="27171"/>
                      <a:pt x="8643" y="20506"/>
                    </a:cubicBezTo>
                    <a:cubicBezTo>
                      <a:pt x="8643" y="13841"/>
                      <a:pt x="14177" y="8439"/>
                      <a:pt x="21003" y="8439"/>
                    </a:cubicBezTo>
                    <a:cubicBezTo>
                      <a:pt x="27829" y="8439"/>
                      <a:pt x="33362" y="13841"/>
                      <a:pt x="33362" y="20506"/>
                    </a:cubicBezTo>
                    <a:close/>
                  </a:path>
                </a:pathLst>
              </a:custGeom>
              <a:solidFill>
                <a:srgbClr val="FFFFFF"/>
              </a:solidFill>
              <a:ln w="10391" cap="flat">
                <a:noFill/>
                <a:prstDash val="solid"/>
                <a:miter/>
              </a:ln>
            </p:spPr>
            <p:txBody>
              <a:bodyPr rtlCol="0" anchor="ctr"/>
              <a:lstStyle/>
              <a:p>
                <a:endParaRPr lang="en-US"/>
              </a:p>
            </p:txBody>
          </p:sp>
        </p:grpSp>
      </p:grpSp>
      <p:pic>
        <p:nvPicPr>
          <p:cNvPr id="131" name="Picture 130">
            <a:extLst>
              <a:ext uri="{FF2B5EF4-FFF2-40B4-BE49-F238E27FC236}">
                <a16:creationId xmlns:a16="http://schemas.microsoft.com/office/drawing/2014/main" id="{D3110528-0A7C-F3A9-072A-C837D92C21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3913" y="2628280"/>
            <a:ext cx="609600" cy="609600"/>
          </a:xfrm>
          <a:prstGeom prst="rect">
            <a:avLst/>
          </a:prstGeom>
        </p:spPr>
      </p:pic>
      <p:grpSp>
        <p:nvGrpSpPr>
          <p:cNvPr id="133" name="Group 132">
            <a:extLst>
              <a:ext uri="{FF2B5EF4-FFF2-40B4-BE49-F238E27FC236}">
                <a16:creationId xmlns:a16="http://schemas.microsoft.com/office/drawing/2014/main" id="{11C75B85-6A3A-6D58-5292-B77E214428B8}"/>
              </a:ext>
            </a:extLst>
          </p:cNvPr>
          <p:cNvGrpSpPr/>
          <p:nvPr/>
        </p:nvGrpSpPr>
        <p:grpSpPr>
          <a:xfrm>
            <a:off x="9480147" y="950655"/>
            <a:ext cx="1354858" cy="1078469"/>
            <a:chOff x="9229257" y="935200"/>
            <a:chExt cx="1174977" cy="935283"/>
          </a:xfrm>
        </p:grpSpPr>
        <p:sp>
          <p:nvSpPr>
            <p:cNvPr id="134" name="Oval 133">
              <a:extLst>
                <a:ext uri="{FF2B5EF4-FFF2-40B4-BE49-F238E27FC236}">
                  <a16:creationId xmlns:a16="http://schemas.microsoft.com/office/drawing/2014/main" id="{071CB8FA-7DCA-1FB3-008A-219FEF82FC18}"/>
                </a:ext>
              </a:extLst>
            </p:cNvPr>
            <p:cNvSpPr/>
            <p:nvPr/>
          </p:nvSpPr>
          <p:spPr>
            <a:xfrm>
              <a:off x="9428596" y="935200"/>
              <a:ext cx="742002" cy="74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5" name="Group 134">
              <a:extLst>
                <a:ext uri="{FF2B5EF4-FFF2-40B4-BE49-F238E27FC236}">
                  <a16:creationId xmlns:a16="http://schemas.microsoft.com/office/drawing/2014/main" id="{259D5943-71E3-3E78-4B23-8BC5995BC975}"/>
                </a:ext>
              </a:extLst>
            </p:cNvPr>
            <p:cNvGrpSpPr/>
            <p:nvPr/>
          </p:nvGrpSpPr>
          <p:grpSpPr>
            <a:xfrm>
              <a:off x="9229257" y="951678"/>
              <a:ext cx="1174977" cy="918805"/>
              <a:chOff x="10378981" y="709631"/>
              <a:chExt cx="1174977" cy="918805"/>
            </a:xfrm>
          </p:grpSpPr>
          <p:sp>
            <p:nvSpPr>
              <p:cNvPr id="136" name="Oval 135">
                <a:extLst>
                  <a:ext uri="{FF2B5EF4-FFF2-40B4-BE49-F238E27FC236}">
                    <a16:creationId xmlns:a16="http://schemas.microsoft.com/office/drawing/2014/main" id="{5AA7BD0F-1A23-5617-195C-DF6F031EFDDE}"/>
                  </a:ext>
                </a:extLst>
              </p:cNvPr>
              <p:cNvSpPr/>
              <p:nvPr/>
            </p:nvSpPr>
            <p:spPr>
              <a:xfrm>
                <a:off x="10648644" y="758905"/>
                <a:ext cx="599809" cy="599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7" name="Group 136">
                <a:extLst>
                  <a:ext uri="{FF2B5EF4-FFF2-40B4-BE49-F238E27FC236}">
                    <a16:creationId xmlns:a16="http://schemas.microsoft.com/office/drawing/2014/main" id="{F8FD3B9B-344E-D5DD-7BEE-658AA00D675B}"/>
                  </a:ext>
                </a:extLst>
              </p:cNvPr>
              <p:cNvGrpSpPr/>
              <p:nvPr/>
            </p:nvGrpSpPr>
            <p:grpSpPr>
              <a:xfrm>
                <a:off x="10378981" y="709631"/>
                <a:ext cx="1174977" cy="918805"/>
                <a:chOff x="12367936" y="1216013"/>
                <a:chExt cx="1271110" cy="993981"/>
              </a:xfrm>
            </p:grpSpPr>
            <p:sp>
              <p:nvSpPr>
                <p:cNvPr id="138" name="Rectangle 137">
                  <a:extLst>
                    <a:ext uri="{FF2B5EF4-FFF2-40B4-BE49-F238E27FC236}">
                      <a16:creationId xmlns:a16="http://schemas.microsoft.com/office/drawing/2014/main" id="{8CB6ABC0-4396-3B24-FF5A-6471452195F1}"/>
                    </a:ext>
                  </a:extLst>
                </p:cNvPr>
                <p:cNvSpPr/>
                <p:nvPr/>
              </p:nvSpPr>
              <p:spPr>
                <a:xfrm>
                  <a:off x="12367936" y="1993430"/>
                  <a:ext cx="1271110" cy="216564"/>
                </a:xfrm>
                <a:prstGeom prst="rect">
                  <a:avLst/>
                </a:prstGeom>
              </p:spPr>
              <p:txBody>
                <a:bodyPr wrap="non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Calibri" panose="020F0502020204030204"/>
                      <a:ea typeface="+mn-ea"/>
                      <a:cs typeface="+mn-cs"/>
                    </a:rPr>
                    <a:t>ACTIONS ON OBJECTIVE</a:t>
                  </a:r>
                </a:p>
              </p:txBody>
            </p:sp>
            <p:grpSp>
              <p:nvGrpSpPr>
                <p:cNvPr id="139" name="Group 138">
                  <a:extLst>
                    <a:ext uri="{FF2B5EF4-FFF2-40B4-BE49-F238E27FC236}">
                      <a16:creationId xmlns:a16="http://schemas.microsoft.com/office/drawing/2014/main" id="{49BD76BE-BF24-8EF2-1629-07856C3AB10C}"/>
                    </a:ext>
                  </a:extLst>
                </p:cNvPr>
                <p:cNvGrpSpPr/>
                <p:nvPr/>
              </p:nvGrpSpPr>
              <p:grpSpPr>
                <a:xfrm>
                  <a:off x="12610746" y="1216013"/>
                  <a:ext cx="760694" cy="760694"/>
                  <a:chOff x="10836777" y="3146971"/>
                  <a:chExt cx="1447048" cy="1447048"/>
                </a:xfrm>
              </p:grpSpPr>
              <p:grpSp>
                <p:nvGrpSpPr>
                  <p:cNvPr id="140" name="Group 139">
                    <a:extLst>
                      <a:ext uri="{FF2B5EF4-FFF2-40B4-BE49-F238E27FC236}">
                        <a16:creationId xmlns:a16="http://schemas.microsoft.com/office/drawing/2014/main" id="{718288E1-2161-C5C1-1683-3E7C29902299}"/>
                      </a:ext>
                    </a:extLst>
                  </p:cNvPr>
                  <p:cNvGrpSpPr/>
                  <p:nvPr/>
                </p:nvGrpSpPr>
                <p:grpSpPr>
                  <a:xfrm>
                    <a:off x="11183843" y="3419285"/>
                    <a:ext cx="741515" cy="869607"/>
                    <a:chOff x="5157258" y="5190617"/>
                    <a:chExt cx="753534" cy="896916"/>
                  </a:xfrm>
                </p:grpSpPr>
                <p:grpSp>
                  <p:nvGrpSpPr>
                    <p:cNvPr id="142" name="Group 141">
                      <a:extLst>
                        <a:ext uri="{FF2B5EF4-FFF2-40B4-BE49-F238E27FC236}">
                          <a16:creationId xmlns:a16="http://schemas.microsoft.com/office/drawing/2014/main" id="{8B069AC4-F534-640F-1D6B-EE0D03B08BA8}"/>
                        </a:ext>
                      </a:extLst>
                    </p:cNvPr>
                    <p:cNvGrpSpPr/>
                    <p:nvPr/>
                  </p:nvGrpSpPr>
                  <p:grpSpPr>
                    <a:xfrm>
                      <a:off x="5243950" y="5190617"/>
                      <a:ext cx="644871" cy="751929"/>
                      <a:chOff x="6007106" y="5095876"/>
                      <a:chExt cx="1223957" cy="1427158"/>
                    </a:xfrm>
                    <a:solidFill>
                      <a:srgbClr val="FF0000"/>
                    </a:solidFill>
                  </p:grpSpPr>
                  <p:sp>
                    <p:nvSpPr>
                      <p:cNvPr id="144" name="Freeform 69">
                        <a:extLst>
                          <a:ext uri="{FF2B5EF4-FFF2-40B4-BE49-F238E27FC236}">
                            <a16:creationId xmlns:a16="http://schemas.microsoft.com/office/drawing/2014/main" id="{80983508-8E0B-CE68-663C-7CB31A5DC5FF}"/>
                          </a:ext>
                        </a:extLst>
                      </p:cNvPr>
                      <p:cNvSpPr>
                        <a:spLocks noEditPoints="1"/>
                      </p:cNvSpPr>
                      <p:nvPr/>
                    </p:nvSpPr>
                    <p:spPr bwMode="auto">
                      <a:xfrm>
                        <a:off x="6007106" y="5519733"/>
                        <a:ext cx="728665" cy="1003301"/>
                      </a:xfrm>
                      <a:custGeom>
                        <a:avLst/>
                        <a:gdLst>
                          <a:gd name="T0" fmla="*/ 485 w 1836"/>
                          <a:gd name="T1" fmla="*/ 237 h 2528"/>
                          <a:gd name="T2" fmla="*/ 404 w 1836"/>
                          <a:gd name="T3" fmla="*/ 261 h 2528"/>
                          <a:gd name="T4" fmla="*/ 335 w 1836"/>
                          <a:gd name="T5" fmla="*/ 306 h 2528"/>
                          <a:gd name="T6" fmla="*/ 282 w 1836"/>
                          <a:gd name="T7" fmla="*/ 367 h 2528"/>
                          <a:gd name="T8" fmla="*/ 247 w 1836"/>
                          <a:gd name="T9" fmla="*/ 443 h 2528"/>
                          <a:gd name="T10" fmla="*/ 234 w 1836"/>
                          <a:gd name="T11" fmla="*/ 528 h 2528"/>
                          <a:gd name="T12" fmla="*/ 247 w 1836"/>
                          <a:gd name="T13" fmla="*/ 613 h 2528"/>
                          <a:gd name="T14" fmla="*/ 282 w 1836"/>
                          <a:gd name="T15" fmla="*/ 687 h 2528"/>
                          <a:gd name="T16" fmla="*/ 335 w 1836"/>
                          <a:gd name="T17" fmla="*/ 749 h 2528"/>
                          <a:gd name="T18" fmla="*/ 404 w 1836"/>
                          <a:gd name="T19" fmla="*/ 794 h 2528"/>
                          <a:gd name="T20" fmla="*/ 485 w 1836"/>
                          <a:gd name="T21" fmla="*/ 818 h 2528"/>
                          <a:gd name="T22" fmla="*/ 527 w 1836"/>
                          <a:gd name="T23" fmla="*/ 234 h 2528"/>
                          <a:gd name="T24" fmla="*/ 1829 w 1836"/>
                          <a:gd name="T25" fmla="*/ 0 h 2528"/>
                          <a:gd name="T26" fmla="*/ 1836 w 1836"/>
                          <a:gd name="T27" fmla="*/ 246 h 2528"/>
                          <a:gd name="T28" fmla="*/ 1033 w 1836"/>
                          <a:gd name="T29" fmla="*/ 246 h 2528"/>
                          <a:gd name="T30" fmla="*/ 1092 w 1836"/>
                          <a:gd name="T31" fmla="*/ 825 h 2528"/>
                          <a:gd name="T32" fmla="*/ 1206 w 1836"/>
                          <a:gd name="T33" fmla="*/ 849 h 2528"/>
                          <a:gd name="T34" fmla="*/ 1308 w 1836"/>
                          <a:gd name="T35" fmla="*/ 896 h 2528"/>
                          <a:gd name="T36" fmla="*/ 1399 w 1836"/>
                          <a:gd name="T37" fmla="*/ 961 h 2528"/>
                          <a:gd name="T38" fmla="*/ 1473 w 1836"/>
                          <a:gd name="T39" fmla="*/ 1044 h 2528"/>
                          <a:gd name="T40" fmla="*/ 1530 w 1836"/>
                          <a:gd name="T41" fmla="*/ 1141 h 2528"/>
                          <a:gd name="T42" fmla="*/ 1566 w 1836"/>
                          <a:gd name="T43" fmla="*/ 1249 h 2528"/>
                          <a:gd name="T44" fmla="*/ 1578 w 1836"/>
                          <a:gd name="T45" fmla="*/ 1366 h 2528"/>
                          <a:gd name="T46" fmla="*/ 1578 w 1836"/>
                          <a:gd name="T47" fmla="*/ 1610 h 2528"/>
                          <a:gd name="T48" fmla="*/ 1566 w 1836"/>
                          <a:gd name="T49" fmla="*/ 1665 h 2528"/>
                          <a:gd name="T50" fmla="*/ 1533 w 1836"/>
                          <a:gd name="T51" fmla="*/ 1706 h 2528"/>
                          <a:gd name="T52" fmla="*/ 1485 w 1836"/>
                          <a:gd name="T53" fmla="*/ 1730 h 2528"/>
                          <a:gd name="T54" fmla="*/ 1430 w 1836"/>
                          <a:gd name="T55" fmla="*/ 1730 h 2528"/>
                          <a:gd name="T56" fmla="*/ 1381 w 1836"/>
                          <a:gd name="T57" fmla="*/ 1706 h 2528"/>
                          <a:gd name="T58" fmla="*/ 1349 w 1836"/>
                          <a:gd name="T59" fmla="*/ 1665 h 2528"/>
                          <a:gd name="T60" fmla="*/ 1337 w 1836"/>
                          <a:gd name="T61" fmla="*/ 1610 h 2528"/>
                          <a:gd name="T62" fmla="*/ 1333 w 1836"/>
                          <a:gd name="T63" fmla="*/ 1321 h 2528"/>
                          <a:gd name="T64" fmla="*/ 1308 w 1836"/>
                          <a:gd name="T65" fmla="*/ 1238 h 2528"/>
                          <a:gd name="T66" fmla="*/ 1262 w 1836"/>
                          <a:gd name="T67" fmla="*/ 1167 h 2528"/>
                          <a:gd name="T68" fmla="*/ 1198 w 1836"/>
                          <a:gd name="T69" fmla="*/ 1112 h 2528"/>
                          <a:gd name="T70" fmla="*/ 1120 w 1836"/>
                          <a:gd name="T71" fmla="*/ 1076 h 2528"/>
                          <a:gd name="T72" fmla="*/ 1033 w 1836"/>
                          <a:gd name="T73" fmla="*/ 1062 h 2528"/>
                          <a:gd name="T74" fmla="*/ 774 w 1836"/>
                          <a:gd name="T75" fmla="*/ 2405 h 2528"/>
                          <a:gd name="T76" fmla="*/ 762 w 1836"/>
                          <a:gd name="T77" fmla="*/ 2459 h 2528"/>
                          <a:gd name="T78" fmla="*/ 728 w 1836"/>
                          <a:gd name="T79" fmla="*/ 2501 h 2528"/>
                          <a:gd name="T80" fmla="*/ 679 w 1836"/>
                          <a:gd name="T81" fmla="*/ 2525 h 2528"/>
                          <a:gd name="T82" fmla="*/ 624 w 1836"/>
                          <a:gd name="T83" fmla="*/ 2525 h 2528"/>
                          <a:gd name="T84" fmla="*/ 574 w 1836"/>
                          <a:gd name="T85" fmla="*/ 2501 h 2528"/>
                          <a:gd name="T86" fmla="*/ 541 w 1836"/>
                          <a:gd name="T87" fmla="*/ 2459 h 2528"/>
                          <a:gd name="T88" fmla="*/ 527 w 1836"/>
                          <a:gd name="T89" fmla="*/ 2405 h 2528"/>
                          <a:gd name="T90" fmla="*/ 471 w 1836"/>
                          <a:gd name="T91" fmla="*/ 1053 h 2528"/>
                          <a:gd name="T92" fmla="*/ 361 w 1836"/>
                          <a:gd name="T93" fmla="*/ 1029 h 2528"/>
                          <a:gd name="T94" fmla="*/ 261 w 1836"/>
                          <a:gd name="T95" fmla="*/ 984 h 2528"/>
                          <a:gd name="T96" fmla="*/ 174 w 1836"/>
                          <a:gd name="T97" fmla="*/ 920 h 2528"/>
                          <a:gd name="T98" fmla="*/ 102 w 1836"/>
                          <a:gd name="T99" fmla="*/ 840 h 2528"/>
                          <a:gd name="T100" fmla="*/ 47 w 1836"/>
                          <a:gd name="T101" fmla="*/ 746 h 2528"/>
                          <a:gd name="T102" fmla="*/ 12 w 1836"/>
                          <a:gd name="T103" fmla="*/ 641 h 2528"/>
                          <a:gd name="T104" fmla="*/ 0 w 1836"/>
                          <a:gd name="T105" fmla="*/ 528 h 2528"/>
                          <a:gd name="T106" fmla="*/ 12 w 1836"/>
                          <a:gd name="T107" fmla="*/ 414 h 2528"/>
                          <a:gd name="T108" fmla="*/ 47 w 1836"/>
                          <a:gd name="T109" fmla="*/ 310 h 2528"/>
                          <a:gd name="T110" fmla="*/ 102 w 1836"/>
                          <a:gd name="T111" fmla="*/ 216 h 2528"/>
                          <a:gd name="T112" fmla="*/ 174 w 1836"/>
                          <a:gd name="T113" fmla="*/ 136 h 2528"/>
                          <a:gd name="T114" fmla="*/ 261 w 1836"/>
                          <a:gd name="T115" fmla="*/ 72 h 2528"/>
                          <a:gd name="T116" fmla="*/ 361 w 1836"/>
                          <a:gd name="T117" fmla="*/ 27 h 2528"/>
                          <a:gd name="T118" fmla="*/ 471 w 1836"/>
                          <a:gd name="T119" fmla="*/ 3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6" h="2528">
                            <a:moveTo>
                              <a:pt x="527" y="234"/>
                            </a:moveTo>
                            <a:lnTo>
                              <a:pt x="485" y="237"/>
                            </a:lnTo>
                            <a:lnTo>
                              <a:pt x="443" y="246"/>
                            </a:lnTo>
                            <a:lnTo>
                              <a:pt x="404" y="261"/>
                            </a:lnTo>
                            <a:lnTo>
                              <a:pt x="368" y="281"/>
                            </a:lnTo>
                            <a:lnTo>
                              <a:pt x="335" y="306"/>
                            </a:lnTo>
                            <a:lnTo>
                              <a:pt x="306" y="335"/>
                            </a:lnTo>
                            <a:lnTo>
                              <a:pt x="282" y="367"/>
                            </a:lnTo>
                            <a:lnTo>
                              <a:pt x="261" y="404"/>
                            </a:lnTo>
                            <a:lnTo>
                              <a:pt x="247" y="443"/>
                            </a:lnTo>
                            <a:lnTo>
                              <a:pt x="237" y="484"/>
                            </a:lnTo>
                            <a:lnTo>
                              <a:pt x="234" y="528"/>
                            </a:lnTo>
                            <a:lnTo>
                              <a:pt x="237" y="571"/>
                            </a:lnTo>
                            <a:lnTo>
                              <a:pt x="247" y="613"/>
                            </a:lnTo>
                            <a:lnTo>
                              <a:pt x="261" y="651"/>
                            </a:lnTo>
                            <a:lnTo>
                              <a:pt x="282" y="687"/>
                            </a:lnTo>
                            <a:lnTo>
                              <a:pt x="306" y="720"/>
                            </a:lnTo>
                            <a:lnTo>
                              <a:pt x="335" y="749"/>
                            </a:lnTo>
                            <a:lnTo>
                              <a:pt x="368" y="774"/>
                            </a:lnTo>
                            <a:lnTo>
                              <a:pt x="404" y="794"/>
                            </a:lnTo>
                            <a:lnTo>
                              <a:pt x="443" y="809"/>
                            </a:lnTo>
                            <a:lnTo>
                              <a:pt x="485" y="818"/>
                            </a:lnTo>
                            <a:lnTo>
                              <a:pt x="527" y="821"/>
                            </a:lnTo>
                            <a:lnTo>
                              <a:pt x="527" y="234"/>
                            </a:lnTo>
                            <a:close/>
                            <a:moveTo>
                              <a:pt x="527" y="0"/>
                            </a:moveTo>
                            <a:lnTo>
                              <a:pt x="1829" y="0"/>
                            </a:lnTo>
                            <a:lnTo>
                              <a:pt x="1836" y="0"/>
                            </a:lnTo>
                            <a:lnTo>
                              <a:pt x="1836" y="246"/>
                            </a:lnTo>
                            <a:lnTo>
                              <a:pt x="1829" y="246"/>
                            </a:lnTo>
                            <a:lnTo>
                              <a:pt x="1033" y="246"/>
                            </a:lnTo>
                            <a:lnTo>
                              <a:pt x="1033" y="821"/>
                            </a:lnTo>
                            <a:lnTo>
                              <a:pt x="1092" y="825"/>
                            </a:lnTo>
                            <a:lnTo>
                              <a:pt x="1150" y="833"/>
                            </a:lnTo>
                            <a:lnTo>
                              <a:pt x="1206" y="849"/>
                            </a:lnTo>
                            <a:lnTo>
                              <a:pt x="1258" y="869"/>
                            </a:lnTo>
                            <a:lnTo>
                              <a:pt x="1308" y="896"/>
                            </a:lnTo>
                            <a:lnTo>
                              <a:pt x="1355" y="926"/>
                            </a:lnTo>
                            <a:lnTo>
                              <a:pt x="1399" y="961"/>
                            </a:lnTo>
                            <a:lnTo>
                              <a:pt x="1438" y="1000"/>
                            </a:lnTo>
                            <a:lnTo>
                              <a:pt x="1473" y="1044"/>
                            </a:lnTo>
                            <a:lnTo>
                              <a:pt x="1504" y="1091"/>
                            </a:lnTo>
                            <a:lnTo>
                              <a:pt x="1530" y="1141"/>
                            </a:lnTo>
                            <a:lnTo>
                              <a:pt x="1551" y="1193"/>
                            </a:lnTo>
                            <a:lnTo>
                              <a:pt x="1566" y="1249"/>
                            </a:lnTo>
                            <a:lnTo>
                              <a:pt x="1575" y="1307"/>
                            </a:lnTo>
                            <a:lnTo>
                              <a:pt x="1578" y="1366"/>
                            </a:lnTo>
                            <a:lnTo>
                              <a:pt x="1578" y="1366"/>
                            </a:lnTo>
                            <a:lnTo>
                              <a:pt x="1578" y="1610"/>
                            </a:lnTo>
                            <a:lnTo>
                              <a:pt x="1575" y="1639"/>
                            </a:lnTo>
                            <a:lnTo>
                              <a:pt x="1566" y="1665"/>
                            </a:lnTo>
                            <a:lnTo>
                              <a:pt x="1552" y="1688"/>
                            </a:lnTo>
                            <a:lnTo>
                              <a:pt x="1533" y="1706"/>
                            </a:lnTo>
                            <a:lnTo>
                              <a:pt x="1510" y="1722"/>
                            </a:lnTo>
                            <a:lnTo>
                              <a:pt x="1485" y="1730"/>
                            </a:lnTo>
                            <a:lnTo>
                              <a:pt x="1458" y="1734"/>
                            </a:lnTo>
                            <a:lnTo>
                              <a:pt x="1430" y="1730"/>
                            </a:lnTo>
                            <a:lnTo>
                              <a:pt x="1404" y="1722"/>
                            </a:lnTo>
                            <a:lnTo>
                              <a:pt x="1381" y="1706"/>
                            </a:lnTo>
                            <a:lnTo>
                              <a:pt x="1363" y="1688"/>
                            </a:lnTo>
                            <a:lnTo>
                              <a:pt x="1349" y="1665"/>
                            </a:lnTo>
                            <a:lnTo>
                              <a:pt x="1340" y="1639"/>
                            </a:lnTo>
                            <a:lnTo>
                              <a:pt x="1337" y="1610"/>
                            </a:lnTo>
                            <a:lnTo>
                              <a:pt x="1337" y="1366"/>
                            </a:lnTo>
                            <a:lnTo>
                              <a:pt x="1333" y="1321"/>
                            </a:lnTo>
                            <a:lnTo>
                              <a:pt x="1324" y="1279"/>
                            </a:lnTo>
                            <a:lnTo>
                              <a:pt x="1308" y="1238"/>
                            </a:lnTo>
                            <a:lnTo>
                              <a:pt x="1288" y="1201"/>
                            </a:lnTo>
                            <a:lnTo>
                              <a:pt x="1262" y="1167"/>
                            </a:lnTo>
                            <a:lnTo>
                              <a:pt x="1232" y="1138"/>
                            </a:lnTo>
                            <a:lnTo>
                              <a:pt x="1198" y="1112"/>
                            </a:lnTo>
                            <a:lnTo>
                              <a:pt x="1161" y="1091"/>
                            </a:lnTo>
                            <a:lnTo>
                              <a:pt x="1120" y="1076"/>
                            </a:lnTo>
                            <a:lnTo>
                              <a:pt x="1078" y="1066"/>
                            </a:lnTo>
                            <a:lnTo>
                              <a:pt x="1033" y="1062"/>
                            </a:lnTo>
                            <a:lnTo>
                              <a:pt x="774" y="1062"/>
                            </a:lnTo>
                            <a:lnTo>
                              <a:pt x="774" y="2405"/>
                            </a:lnTo>
                            <a:lnTo>
                              <a:pt x="771" y="2433"/>
                            </a:lnTo>
                            <a:lnTo>
                              <a:pt x="762" y="2459"/>
                            </a:lnTo>
                            <a:lnTo>
                              <a:pt x="748" y="2482"/>
                            </a:lnTo>
                            <a:lnTo>
                              <a:pt x="728" y="2501"/>
                            </a:lnTo>
                            <a:lnTo>
                              <a:pt x="705" y="2516"/>
                            </a:lnTo>
                            <a:lnTo>
                              <a:pt x="679" y="2525"/>
                            </a:lnTo>
                            <a:lnTo>
                              <a:pt x="651" y="2528"/>
                            </a:lnTo>
                            <a:lnTo>
                              <a:pt x="624" y="2525"/>
                            </a:lnTo>
                            <a:lnTo>
                              <a:pt x="597" y="2516"/>
                            </a:lnTo>
                            <a:lnTo>
                              <a:pt x="574" y="2501"/>
                            </a:lnTo>
                            <a:lnTo>
                              <a:pt x="555" y="2482"/>
                            </a:lnTo>
                            <a:lnTo>
                              <a:pt x="541" y="2459"/>
                            </a:lnTo>
                            <a:lnTo>
                              <a:pt x="531" y="2433"/>
                            </a:lnTo>
                            <a:lnTo>
                              <a:pt x="527" y="2405"/>
                            </a:lnTo>
                            <a:lnTo>
                              <a:pt x="527" y="1056"/>
                            </a:lnTo>
                            <a:lnTo>
                              <a:pt x="471" y="1053"/>
                            </a:lnTo>
                            <a:lnTo>
                              <a:pt x="415" y="1044"/>
                            </a:lnTo>
                            <a:lnTo>
                              <a:pt x="361" y="1029"/>
                            </a:lnTo>
                            <a:lnTo>
                              <a:pt x="310" y="1009"/>
                            </a:lnTo>
                            <a:lnTo>
                              <a:pt x="261" y="984"/>
                            </a:lnTo>
                            <a:lnTo>
                              <a:pt x="216" y="953"/>
                            </a:lnTo>
                            <a:lnTo>
                              <a:pt x="174" y="920"/>
                            </a:lnTo>
                            <a:lnTo>
                              <a:pt x="135" y="881"/>
                            </a:lnTo>
                            <a:lnTo>
                              <a:pt x="102" y="840"/>
                            </a:lnTo>
                            <a:lnTo>
                              <a:pt x="72" y="794"/>
                            </a:lnTo>
                            <a:lnTo>
                              <a:pt x="47" y="746"/>
                            </a:lnTo>
                            <a:lnTo>
                              <a:pt x="26" y="695"/>
                            </a:lnTo>
                            <a:lnTo>
                              <a:pt x="12" y="641"/>
                            </a:lnTo>
                            <a:lnTo>
                              <a:pt x="3" y="586"/>
                            </a:lnTo>
                            <a:lnTo>
                              <a:pt x="0" y="528"/>
                            </a:lnTo>
                            <a:lnTo>
                              <a:pt x="3" y="470"/>
                            </a:lnTo>
                            <a:lnTo>
                              <a:pt x="12" y="414"/>
                            </a:lnTo>
                            <a:lnTo>
                              <a:pt x="26" y="361"/>
                            </a:lnTo>
                            <a:lnTo>
                              <a:pt x="47" y="310"/>
                            </a:lnTo>
                            <a:lnTo>
                              <a:pt x="72" y="261"/>
                            </a:lnTo>
                            <a:lnTo>
                              <a:pt x="102" y="216"/>
                            </a:lnTo>
                            <a:lnTo>
                              <a:pt x="135" y="174"/>
                            </a:lnTo>
                            <a:lnTo>
                              <a:pt x="174" y="136"/>
                            </a:lnTo>
                            <a:lnTo>
                              <a:pt x="216" y="102"/>
                            </a:lnTo>
                            <a:lnTo>
                              <a:pt x="261" y="72"/>
                            </a:lnTo>
                            <a:lnTo>
                              <a:pt x="310" y="47"/>
                            </a:lnTo>
                            <a:lnTo>
                              <a:pt x="361" y="27"/>
                            </a:lnTo>
                            <a:lnTo>
                              <a:pt x="415" y="12"/>
                            </a:lnTo>
                            <a:lnTo>
                              <a:pt x="471" y="3"/>
                            </a:lnTo>
                            <a:lnTo>
                              <a:pt x="52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45" name="Freeform 70">
                        <a:extLst>
                          <a:ext uri="{FF2B5EF4-FFF2-40B4-BE49-F238E27FC236}">
                            <a16:creationId xmlns:a16="http://schemas.microsoft.com/office/drawing/2014/main" id="{4225F5B4-1130-29EA-E83D-4C19E7FB7BD2}"/>
                          </a:ext>
                        </a:extLst>
                      </p:cNvPr>
                      <p:cNvSpPr>
                        <a:spLocks/>
                      </p:cNvSpPr>
                      <p:nvPr/>
                    </p:nvSpPr>
                    <p:spPr bwMode="auto">
                      <a:xfrm>
                        <a:off x="6218244" y="5299074"/>
                        <a:ext cx="187326" cy="187325"/>
                      </a:xfrm>
                      <a:custGeom>
                        <a:avLst/>
                        <a:gdLst>
                          <a:gd name="T0" fmla="*/ 237 w 473"/>
                          <a:gd name="T1" fmla="*/ 0 h 473"/>
                          <a:gd name="T2" fmla="*/ 275 w 473"/>
                          <a:gd name="T3" fmla="*/ 3 h 473"/>
                          <a:gd name="T4" fmla="*/ 311 w 473"/>
                          <a:gd name="T5" fmla="*/ 12 h 473"/>
                          <a:gd name="T6" fmla="*/ 345 w 473"/>
                          <a:gd name="T7" fmla="*/ 27 h 473"/>
                          <a:gd name="T8" fmla="*/ 377 w 473"/>
                          <a:gd name="T9" fmla="*/ 46 h 473"/>
                          <a:gd name="T10" fmla="*/ 404 w 473"/>
                          <a:gd name="T11" fmla="*/ 70 h 473"/>
                          <a:gd name="T12" fmla="*/ 427 w 473"/>
                          <a:gd name="T13" fmla="*/ 97 h 473"/>
                          <a:gd name="T14" fmla="*/ 447 w 473"/>
                          <a:gd name="T15" fmla="*/ 128 h 473"/>
                          <a:gd name="T16" fmla="*/ 461 w 473"/>
                          <a:gd name="T17" fmla="*/ 163 h 473"/>
                          <a:gd name="T18" fmla="*/ 470 w 473"/>
                          <a:gd name="T19" fmla="*/ 199 h 473"/>
                          <a:gd name="T20" fmla="*/ 473 w 473"/>
                          <a:gd name="T21" fmla="*/ 237 h 473"/>
                          <a:gd name="T22" fmla="*/ 470 w 473"/>
                          <a:gd name="T23" fmla="*/ 275 h 473"/>
                          <a:gd name="T24" fmla="*/ 461 w 473"/>
                          <a:gd name="T25" fmla="*/ 311 h 473"/>
                          <a:gd name="T26" fmla="*/ 447 w 473"/>
                          <a:gd name="T27" fmla="*/ 345 h 473"/>
                          <a:gd name="T28" fmla="*/ 427 w 473"/>
                          <a:gd name="T29" fmla="*/ 377 h 473"/>
                          <a:gd name="T30" fmla="*/ 404 w 473"/>
                          <a:gd name="T31" fmla="*/ 404 h 473"/>
                          <a:gd name="T32" fmla="*/ 377 w 473"/>
                          <a:gd name="T33" fmla="*/ 428 h 473"/>
                          <a:gd name="T34" fmla="*/ 345 w 473"/>
                          <a:gd name="T35" fmla="*/ 446 h 473"/>
                          <a:gd name="T36" fmla="*/ 311 w 473"/>
                          <a:gd name="T37" fmla="*/ 461 h 473"/>
                          <a:gd name="T38" fmla="*/ 275 w 473"/>
                          <a:gd name="T39" fmla="*/ 470 h 473"/>
                          <a:gd name="T40" fmla="*/ 237 w 473"/>
                          <a:gd name="T41" fmla="*/ 473 h 473"/>
                          <a:gd name="T42" fmla="*/ 199 w 473"/>
                          <a:gd name="T43" fmla="*/ 470 h 473"/>
                          <a:gd name="T44" fmla="*/ 162 w 473"/>
                          <a:gd name="T45" fmla="*/ 461 h 473"/>
                          <a:gd name="T46" fmla="*/ 128 w 473"/>
                          <a:gd name="T47" fmla="*/ 446 h 473"/>
                          <a:gd name="T48" fmla="*/ 97 w 473"/>
                          <a:gd name="T49" fmla="*/ 428 h 473"/>
                          <a:gd name="T50" fmla="*/ 70 w 473"/>
                          <a:gd name="T51" fmla="*/ 404 h 473"/>
                          <a:gd name="T52" fmla="*/ 46 w 473"/>
                          <a:gd name="T53" fmla="*/ 377 h 473"/>
                          <a:gd name="T54" fmla="*/ 26 w 473"/>
                          <a:gd name="T55" fmla="*/ 345 h 473"/>
                          <a:gd name="T56" fmla="*/ 12 w 473"/>
                          <a:gd name="T57" fmla="*/ 311 h 473"/>
                          <a:gd name="T58" fmla="*/ 3 w 473"/>
                          <a:gd name="T59" fmla="*/ 275 h 473"/>
                          <a:gd name="T60" fmla="*/ 0 w 473"/>
                          <a:gd name="T61" fmla="*/ 237 h 473"/>
                          <a:gd name="T62" fmla="*/ 3 w 473"/>
                          <a:gd name="T63" fmla="*/ 199 h 473"/>
                          <a:gd name="T64" fmla="*/ 12 w 473"/>
                          <a:gd name="T65" fmla="*/ 163 h 473"/>
                          <a:gd name="T66" fmla="*/ 26 w 473"/>
                          <a:gd name="T67" fmla="*/ 128 h 473"/>
                          <a:gd name="T68" fmla="*/ 46 w 473"/>
                          <a:gd name="T69" fmla="*/ 97 h 473"/>
                          <a:gd name="T70" fmla="*/ 70 w 473"/>
                          <a:gd name="T71" fmla="*/ 70 h 473"/>
                          <a:gd name="T72" fmla="*/ 97 w 473"/>
                          <a:gd name="T73" fmla="*/ 46 h 473"/>
                          <a:gd name="T74" fmla="*/ 128 w 473"/>
                          <a:gd name="T75" fmla="*/ 27 h 473"/>
                          <a:gd name="T76" fmla="*/ 162 w 473"/>
                          <a:gd name="T77" fmla="*/ 12 h 473"/>
                          <a:gd name="T78" fmla="*/ 199 w 473"/>
                          <a:gd name="T79" fmla="*/ 3 h 473"/>
                          <a:gd name="T80" fmla="*/ 237 w 473"/>
                          <a:gd name="T8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73">
                            <a:moveTo>
                              <a:pt x="237" y="0"/>
                            </a:moveTo>
                            <a:lnTo>
                              <a:pt x="275" y="3"/>
                            </a:lnTo>
                            <a:lnTo>
                              <a:pt x="311" y="12"/>
                            </a:lnTo>
                            <a:lnTo>
                              <a:pt x="345" y="27"/>
                            </a:lnTo>
                            <a:lnTo>
                              <a:pt x="377" y="46"/>
                            </a:lnTo>
                            <a:lnTo>
                              <a:pt x="404" y="70"/>
                            </a:lnTo>
                            <a:lnTo>
                              <a:pt x="427" y="97"/>
                            </a:lnTo>
                            <a:lnTo>
                              <a:pt x="447" y="128"/>
                            </a:lnTo>
                            <a:lnTo>
                              <a:pt x="461" y="163"/>
                            </a:lnTo>
                            <a:lnTo>
                              <a:pt x="470" y="199"/>
                            </a:lnTo>
                            <a:lnTo>
                              <a:pt x="473" y="237"/>
                            </a:lnTo>
                            <a:lnTo>
                              <a:pt x="470" y="275"/>
                            </a:lnTo>
                            <a:lnTo>
                              <a:pt x="461" y="311"/>
                            </a:lnTo>
                            <a:lnTo>
                              <a:pt x="447" y="345"/>
                            </a:lnTo>
                            <a:lnTo>
                              <a:pt x="427" y="377"/>
                            </a:lnTo>
                            <a:lnTo>
                              <a:pt x="404" y="404"/>
                            </a:lnTo>
                            <a:lnTo>
                              <a:pt x="377" y="428"/>
                            </a:lnTo>
                            <a:lnTo>
                              <a:pt x="345" y="446"/>
                            </a:lnTo>
                            <a:lnTo>
                              <a:pt x="311" y="461"/>
                            </a:lnTo>
                            <a:lnTo>
                              <a:pt x="275" y="470"/>
                            </a:lnTo>
                            <a:lnTo>
                              <a:pt x="237" y="473"/>
                            </a:lnTo>
                            <a:lnTo>
                              <a:pt x="199" y="470"/>
                            </a:lnTo>
                            <a:lnTo>
                              <a:pt x="162" y="461"/>
                            </a:lnTo>
                            <a:lnTo>
                              <a:pt x="128" y="446"/>
                            </a:lnTo>
                            <a:lnTo>
                              <a:pt x="97" y="428"/>
                            </a:lnTo>
                            <a:lnTo>
                              <a:pt x="70" y="404"/>
                            </a:lnTo>
                            <a:lnTo>
                              <a:pt x="46" y="377"/>
                            </a:lnTo>
                            <a:lnTo>
                              <a:pt x="26" y="345"/>
                            </a:lnTo>
                            <a:lnTo>
                              <a:pt x="12" y="311"/>
                            </a:lnTo>
                            <a:lnTo>
                              <a:pt x="3" y="275"/>
                            </a:lnTo>
                            <a:lnTo>
                              <a:pt x="0" y="237"/>
                            </a:lnTo>
                            <a:lnTo>
                              <a:pt x="3" y="199"/>
                            </a:lnTo>
                            <a:lnTo>
                              <a:pt x="12" y="163"/>
                            </a:lnTo>
                            <a:lnTo>
                              <a:pt x="26" y="128"/>
                            </a:lnTo>
                            <a:lnTo>
                              <a:pt x="46" y="97"/>
                            </a:lnTo>
                            <a:lnTo>
                              <a:pt x="70" y="70"/>
                            </a:lnTo>
                            <a:lnTo>
                              <a:pt x="97" y="46"/>
                            </a:lnTo>
                            <a:lnTo>
                              <a:pt x="128" y="27"/>
                            </a:lnTo>
                            <a:lnTo>
                              <a:pt x="162" y="12"/>
                            </a:lnTo>
                            <a:lnTo>
                              <a:pt x="199" y="3"/>
                            </a:lnTo>
                            <a:lnTo>
                              <a:pt x="23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46" name="Freeform 71">
                        <a:extLst>
                          <a:ext uri="{FF2B5EF4-FFF2-40B4-BE49-F238E27FC236}">
                            <a16:creationId xmlns:a16="http://schemas.microsoft.com/office/drawing/2014/main" id="{ED6CE560-0FC6-23B4-0DB5-333A8979EFC4}"/>
                          </a:ext>
                        </a:extLst>
                      </p:cNvPr>
                      <p:cNvSpPr>
                        <a:spLocks/>
                      </p:cNvSpPr>
                      <p:nvPr/>
                    </p:nvSpPr>
                    <p:spPr bwMode="auto">
                      <a:xfrm>
                        <a:off x="6732586" y="5095876"/>
                        <a:ext cx="498477" cy="1235073"/>
                      </a:xfrm>
                      <a:custGeom>
                        <a:avLst/>
                        <a:gdLst>
                          <a:gd name="T0" fmla="*/ 1 w 1256"/>
                          <a:gd name="T1" fmla="*/ 0 h 3114"/>
                          <a:gd name="T2" fmla="*/ 75 w 1256"/>
                          <a:gd name="T3" fmla="*/ 0 h 3114"/>
                          <a:gd name="T4" fmla="*/ 1118 w 1256"/>
                          <a:gd name="T5" fmla="*/ 0 h 3114"/>
                          <a:gd name="T6" fmla="*/ 1146 w 1256"/>
                          <a:gd name="T7" fmla="*/ 4 h 3114"/>
                          <a:gd name="T8" fmla="*/ 1172 w 1256"/>
                          <a:gd name="T9" fmla="*/ 11 h 3114"/>
                          <a:gd name="T10" fmla="*/ 1195 w 1256"/>
                          <a:gd name="T11" fmla="*/ 24 h 3114"/>
                          <a:gd name="T12" fmla="*/ 1216 w 1256"/>
                          <a:gd name="T13" fmla="*/ 41 h 3114"/>
                          <a:gd name="T14" fmla="*/ 1233 w 1256"/>
                          <a:gd name="T15" fmla="*/ 61 h 3114"/>
                          <a:gd name="T16" fmla="*/ 1245 w 1256"/>
                          <a:gd name="T17" fmla="*/ 85 h 3114"/>
                          <a:gd name="T18" fmla="*/ 1254 w 1256"/>
                          <a:gd name="T19" fmla="*/ 110 h 3114"/>
                          <a:gd name="T20" fmla="*/ 1256 w 1256"/>
                          <a:gd name="T21" fmla="*/ 139 h 3114"/>
                          <a:gd name="T22" fmla="*/ 1256 w 1256"/>
                          <a:gd name="T23" fmla="*/ 774 h 3114"/>
                          <a:gd name="T24" fmla="*/ 1253 w 1256"/>
                          <a:gd name="T25" fmla="*/ 802 h 3114"/>
                          <a:gd name="T26" fmla="*/ 1245 w 1256"/>
                          <a:gd name="T27" fmla="*/ 829 h 3114"/>
                          <a:gd name="T28" fmla="*/ 1232 w 1256"/>
                          <a:gd name="T29" fmla="*/ 851 h 3114"/>
                          <a:gd name="T30" fmla="*/ 1216 w 1256"/>
                          <a:gd name="T31" fmla="*/ 872 h 3114"/>
                          <a:gd name="T32" fmla="*/ 1195 w 1256"/>
                          <a:gd name="T33" fmla="*/ 889 h 3114"/>
                          <a:gd name="T34" fmla="*/ 1172 w 1256"/>
                          <a:gd name="T35" fmla="*/ 902 h 3114"/>
                          <a:gd name="T36" fmla="*/ 1146 w 1256"/>
                          <a:gd name="T37" fmla="*/ 909 h 3114"/>
                          <a:gd name="T38" fmla="*/ 1117 w 1256"/>
                          <a:gd name="T39" fmla="*/ 913 h 3114"/>
                          <a:gd name="T40" fmla="*/ 75 w 1256"/>
                          <a:gd name="T41" fmla="*/ 911 h 3114"/>
                          <a:gd name="T42" fmla="*/ 74 w 1256"/>
                          <a:gd name="T43" fmla="*/ 3083 h 3114"/>
                          <a:gd name="T44" fmla="*/ 72 w 1256"/>
                          <a:gd name="T45" fmla="*/ 3090 h 3114"/>
                          <a:gd name="T46" fmla="*/ 68 w 1256"/>
                          <a:gd name="T47" fmla="*/ 3098 h 3114"/>
                          <a:gd name="T48" fmla="*/ 59 w 1256"/>
                          <a:gd name="T49" fmla="*/ 3106 h 3114"/>
                          <a:gd name="T50" fmla="*/ 49 w 1256"/>
                          <a:gd name="T51" fmla="*/ 3111 h 3114"/>
                          <a:gd name="T52" fmla="*/ 37 w 1256"/>
                          <a:gd name="T53" fmla="*/ 3114 h 3114"/>
                          <a:gd name="T54" fmla="*/ 25 w 1256"/>
                          <a:gd name="T55" fmla="*/ 3111 h 3114"/>
                          <a:gd name="T56" fmla="*/ 15 w 1256"/>
                          <a:gd name="T57" fmla="*/ 3106 h 3114"/>
                          <a:gd name="T58" fmla="*/ 7 w 1256"/>
                          <a:gd name="T59" fmla="*/ 3097 h 3114"/>
                          <a:gd name="T60" fmla="*/ 1 w 1256"/>
                          <a:gd name="T61" fmla="*/ 3090 h 3114"/>
                          <a:gd name="T62" fmla="*/ 0 w 1256"/>
                          <a:gd name="T63" fmla="*/ 3083 h 3114"/>
                          <a:gd name="T64" fmla="*/ 1 w 1256"/>
                          <a:gd name="T65" fmla="*/ 911 h 3114"/>
                          <a:gd name="T66" fmla="*/ 0 w 1256"/>
                          <a:gd name="T67" fmla="*/ 911 h 3114"/>
                          <a:gd name="T68" fmla="*/ 1 w 1256"/>
                          <a:gd name="T69" fmla="*/ 0 h 3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6" h="3114">
                            <a:moveTo>
                              <a:pt x="1" y="0"/>
                            </a:moveTo>
                            <a:lnTo>
                              <a:pt x="75" y="0"/>
                            </a:lnTo>
                            <a:lnTo>
                              <a:pt x="1118" y="0"/>
                            </a:lnTo>
                            <a:lnTo>
                              <a:pt x="1146" y="4"/>
                            </a:lnTo>
                            <a:lnTo>
                              <a:pt x="1172" y="11"/>
                            </a:lnTo>
                            <a:lnTo>
                              <a:pt x="1195" y="24"/>
                            </a:lnTo>
                            <a:lnTo>
                              <a:pt x="1216" y="41"/>
                            </a:lnTo>
                            <a:lnTo>
                              <a:pt x="1233" y="61"/>
                            </a:lnTo>
                            <a:lnTo>
                              <a:pt x="1245" y="85"/>
                            </a:lnTo>
                            <a:lnTo>
                              <a:pt x="1254" y="110"/>
                            </a:lnTo>
                            <a:lnTo>
                              <a:pt x="1256" y="139"/>
                            </a:lnTo>
                            <a:lnTo>
                              <a:pt x="1256" y="774"/>
                            </a:lnTo>
                            <a:lnTo>
                              <a:pt x="1253" y="802"/>
                            </a:lnTo>
                            <a:lnTo>
                              <a:pt x="1245" y="829"/>
                            </a:lnTo>
                            <a:lnTo>
                              <a:pt x="1232" y="851"/>
                            </a:lnTo>
                            <a:lnTo>
                              <a:pt x="1216" y="872"/>
                            </a:lnTo>
                            <a:lnTo>
                              <a:pt x="1195" y="889"/>
                            </a:lnTo>
                            <a:lnTo>
                              <a:pt x="1172" y="902"/>
                            </a:lnTo>
                            <a:lnTo>
                              <a:pt x="1146" y="909"/>
                            </a:lnTo>
                            <a:lnTo>
                              <a:pt x="1117" y="913"/>
                            </a:lnTo>
                            <a:lnTo>
                              <a:pt x="75" y="911"/>
                            </a:lnTo>
                            <a:lnTo>
                              <a:pt x="74" y="3083"/>
                            </a:lnTo>
                            <a:lnTo>
                              <a:pt x="72" y="3090"/>
                            </a:lnTo>
                            <a:lnTo>
                              <a:pt x="68" y="3098"/>
                            </a:lnTo>
                            <a:lnTo>
                              <a:pt x="59" y="3106"/>
                            </a:lnTo>
                            <a:lnTo>
                              <a:pt x="49" y="3111"/>
                            </a:lnTo>
                            <a:lnTo>
                              <a:pt x="37" y="3114"/>
                            </a:lnTo>
                            <a:lnTo>
                              <a:pt x="25" y="3111"/>
                            </a:lnTo>
                            <a:lnTo>
                              <a:pt x="15" y="3106"/>
                            </a:lnTo>
                            <a:lnTo>
                              <a:pt x="7" y="3097"/>
                            </a:lnTo>
                            <a:lnTo>
                              <a:pt x="1" y="3090"/>
                            </a:lnTo>
                            <a:lnTo>
                              <a:pt x="0" y="3083"/>
                            </a:lnTo>
                            <a:lnTo>
                              <a:pt x="1" y="911"/>
                            </a:lnTo>
                            <a:lnTo>
                              <a:pt x="0" y="911"/>
                            </a:lnTo>
                            <a:lnTo>
                              <a:pt x="1"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43" name="Freeform 111">
                      <a:extLst>
                        <a:ext uri="{FF2B5EF4-FFF2-40B4-BE49-F238E27FC236}">
                          <a16:creationId xmlns:a16="http://schemas.microsoft.com/office/drawing/2014/main" id="{9CE3C394-2A6C-F36A-CCAF-2979AD7D2BE6}"/>
                        </a:ext>
                      </a:extLst>
                    </p:cNvPr>
                    <p:cNvSpPr/>
                    <p:nvPr/>
                  </p:nvSpPr>
                  <p:spPr>
                    <a:xfrm>
                      <a:off x="5157258" y="5782733"/>
                      <a:ext cx="753534" cy="304800"/>
                    </a:xfrm>
                    <a:custGeom>
                      <a:avLst/>
                      <a:gdLst>
                        <a:gd name="connsiteX0" fmla="*/ 127000 w 753534"/>
                        <a:gd name="connsiteY0" fmla="*/ 220134 h 304800"/>
                        <a:gd name="connsiteX1" fmla="*/ 296334 w 753534"/>
                        <a:gd name="connsiteY1" fmla="*/ 152400 h 304800"/>
                        <a:gd name="connsiteX2" fmla="*/ 372534 w 753534"/>
                        <a:gd name="connsiteY2" fmla="*/ 25400 h 304800"/>
                        <a:gd name="connsiteX3" fmla="*/ 431800 w 753534"/>
                        <a:gd name="connsiteY3" fmla="*/ 0 h 304800"/>
                        <a:gd name="connsiteX4" fmla="*/ 516467 w 753534"/>
                        <a:gd name="connsiteY4" fmla="*/ 16934 h 304800"/>
                        <a:gd name="connsiteX5" fmla="*/ 635000 w 753534"/>
                        <a:gd name="connsiteY5" fmla="*/ 59267 h 304800"/>
                        <a:gd name="connsiteX6" fmla="*/ 753534 w 753534"/>
                        <a:gd name="connsiteY6" fmla="*/ 304800 h 304800"/>
                        <a:gd name="connsiteX7" fmla="*/ 0 w 753534"/>
                        <a:gd name="connsiteY7" fmla="*/ 304800 h 304800"/>
                        <a:gd name="connsiteX8" fmla="*/ 127000 w 753534"/>
                        <a:gd name="connsiteY8" fmla="*/ 2201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534" h="304800">
                          <a:moveTo>
                            <a:pt x="127000" y="220134"/>
                          </a:moveTo>
                          <a:lnTo>
                            <a:pt x="296334" y="152400"/>
                          </a:lnTo>
                          <a:lnTo>
                            <a:pt x="372534" y="25400"/>
                          </a:lnTo>
                          <a:lnTo>
                            <a:pt x="431800" y="0"/>
                          </a:lnTo>
                          <a:lnTo>
                            <a:pt x="516467" y="16934"/>
                          </a:lnTo>
                          <a:lnTo>
                            <a:pt x="635000" y="59267"/>
                          </a:lnTo>
                          <a:lnTo>
                            <a:pt x="753534" y="304800"/>
                          </a:lnTo>
                          <a:lnTo>
                            <a:pt x="0" y="304800"/>
                          </a:lnTo>
                          <a:lnTo>
                            <a:pt x="127000" y="22013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41" name="Circle: Hollow 140">
                    <a:extLst>
                      <a:ext uri="{FF2B5EF4-FFF2-40B4-BE49-F238E27FC236}">
                        <a16:creationId xmlns:a16="http://schemas.microsoft.com/office/drawing/2014/main" id="{997B1E24-B86E-03B2-4DF8-DBB9A805F3E9}"/>
                      </a:ext>
                    </a:extLst>
                  </p:cNvPr>
                  <p:cNvSpPr/>
                  <p:nvPr/>
                </p:nvSpPr>
                <p:spPr bwMode="auto">
                  <a:xfrm>
                    <a:off x="10836777" y="3146971"/>
                    <a:ext cx="1447048" cy="1447048"/>
                  </a:xfrm>
                  <a:prstGeom prst="donut">
                    <a:avLst>
                      <a:gd name="adj" fmla="val 10802"/>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grpSp>
        </p:grpSp>
      </p:grpSp>
      <p:sp>
        <p:nvSpPr>
          <p:cNvPr id="40" name="Oval 39">
            <a:extLst>
              <a:ext uri="{FF2B5EF4-FFF2-40B4-BE49-F238E27FC236}">
                <a16:creationId xmlns:a16="http://schemas.microsoft.com/office/drawing/2014/main" id="{6369FEDA-B881-D377-2D36-8654A66C993E}"/>
              </a:ext>
            </a:extLst>
          </p:cNvPr>
          <p:cNvSpPr/>
          <p:nvPr/>
        </p:nvSpPr>
        <p:spPr>
          <a:xfrm>
            <a:off x="4398938" y="1441727"/>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83" name="TextBox 82">
            <a:extLst>
              <a:ext uri="{FF2B5EF4-FFF2-40B4-BE49-F238E27FC236}">
                <a16:creationId xmlns:a16="http://schemas.microsoft.com/office/drawing/2014/main" id="{C4A901B3-AAA5-F223-5AC2-C75BE18044F3}"/>
              </a:ext>
            </a:extLst>
          </p:cNvPr>
          <p:cNvSpPr txBox="1"/>
          <p:nvPr/>
        </p:nvSpPr>
        <p:spPr>
          <a:xfrm>
            <a:off x="363312" y="1572449"/>
            <a:ext cx="2093562"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gains read access to organization (assume breach)</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776906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9" name="Straight Arrow Connector 188">
            <a:extLst>
              <a:ext uri="{FF2B5EF4-FFF2-40B4-BE49-F238E27FC236}">
                <a16:creationId xmlns:a16="http://schemas.microsoft.com/office/drawing/2014/main" id="{2D892C26-8988-961E-7B65-DE04D2F9A1E4}"/>
              </a:ext>
            </a:extLst>
          </p:cNvPr>
          <p:cNvCxnSpPr>
            <a:cxnSpLocks/>
          </p:cNvCxnSpPr>
          <p:nvPr/>
        </p:nvCxnSpPr>
        <p:spPr>
          <a:xfrm flipV="1">
            <a:off x="6789715" y="1909231"/>
            <a:ext cx="2025882" cy="63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A59581E-EFFD-3AE1-83B1-F9BFDD4D0173}"/>
              </a:ext>
            </a:extLst>
          </p:cNvPr>
          <p:cNvCxnSpPr>
            <a:cxnSpLocks/>
            <a:stCxn id="168" idx="3"/>
          </p:cNvCxnSpPr>
          <p:nvPr/>
        </p:nvCxnSpPr>
        <p:spPr>
          <a:xfrm flipV="1">
            <a:off x="4442731" y="2490961"/>
            <a:ext cx="1488657" cy="2215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537E7A14-4EFF-4EDE-D44B-FFF43E099AB9}"/>
              </a:ext>
            </a:extLst>
          </p:cNvPr>
          <p:cNvSpPr txBox="1">
            <a:spLocks/>
          </p:cNvSpPr>
          <p:nvPr/>
        </p:nvSpPr>
        <p:spPr>
          <a:xfrm>
            <a:off x="0" y="-3641"/>
            <a:ext cx="12192000" cy="432562"/>
          </a:xfrm>
          <a:prstGeom prst="rect">
            <a:avLst/>
          </a:prstGeom>
          <a:solidFill>
            <a:srgbClr val="FF000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Scenario: Compromise Running Applications</a:t>
            </a:r>
          </a:p>
        </p:txBody>
      </p:sp>
      <p:sp>
        <p:nvSpPr>
          <p:cNvPr id="6" name="TextBox 5">
            <a:extLst>
              <a:ext uri="{FF2B5EF4-FFF2-40B4-BE49-F238E27FC236}">
                <a16:creationId xmlns:a16="http://schemas.microsoft.com/office/drawing/2014/main" id="{84C14953-C61D-4493-9510-52CA393A3446}"/>
              </a:ext>
            </a:extLst>
          </p:cNvPr>
          <p:cNvSpPr txBox="1"/>
          <p:nvPr/>
        </p:nvSpPr>
        <p:spPr>
          <a:xfrm>
            <a:off x="470880" y="451357"/>
            <a:ext cx="209356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exploits web app vulnerabilities</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cxnSp>
        <p:nvCxnSpPr>
          <p:cNvPr id="35" name="Straight Arrow Connector 34">
            <a:extLst>
              <a:ext uri="{FF2B5EF4-FFF2-40B4-BE49-F238E27FC236}">
                <a16:creationId xmlns:a16="http://schemas.microsoft.com/office/drawing/2014/main" id="{6E8D9088-1FAC-50CD-AF7F-49FF580BDCC8}"/>
              </a:ext>
            </a:extLst>
          </p:cNvPr>
          <p:cNvCxnSpPr>
            <a:cxnSpLocks/>
          </p:cNvCxnSpPr>
          <p:nvPr/>
        </p:nvCxnSpPr>
        <p:spPr>
          <a:xfrm flipV="1">
            <a:off x="1398764" y="1024314"/>
            <a:ext cx="3085859" cy="20887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D28E1FBE-7CC4-4EDE-FE92-04D71796EAA8}"/>
              </a:ext>
            </a:extLst>
          </p:cNvPr>
          <p:cNvSpPr/>
          <p:nvPr/>
        </p:nvSpPr>
        <p:spPr>
          <a:xfrm>
            <a:off x="322916" y="711119"/>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43" name="TextBox 42">
            <a:extLst>
              <a:ext uri="{FF2B5EF4-FFF2-40B4-BE49-F238E27FC236}">
                <a16:creationId xmlns:a16="http://schemas.microsoft.com/office/drawing/2014/main" id="{E8F04F7A-A6D1-57EF-6884-50214600A4E4}"/>
              </a:ext>
            </a:extLst>
          </p:cNvPr>
          <p:cNvSpPr txBox="1"/>
          <p:nvPr/>
        </p:nvSpPr>
        <p:spPr>
          <a:xfrm>
            <a:off x="5298538" y="408080"/>
            <a:ext cx="1578256"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modifies web app code</a:t>
            </a:r>
          </a:p>
        </p:txBody>
      </p:sp>
      <p:sp>
        <p:nvSpPr>
          <p:cNvPr id="45" name="Oval 44">
            <a:extLst>
              <a:ext uri="{FF2B5EF4-FFF2-40B4-BE49-F238E27FC236}">
                <a16:creationId xmlns:a16="http://schemas.microsoft.com/office/drawing/2014/main" id="{B850105D-9BC1-1C9F-564D-F9D527046627}"/>
              </a:ext>
            </a:extLst>
          </p:cNvPr>
          <p:cNvSpPr/>
          <p:nvPr/>
        </p:nvSpPr>
        <p:spPr>
          <a:xfrm>
            <a:off x="5085261" y="547355"/>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cxnSp>
        <p:nvCxnSpPr>
          <p:cNvPr id="81" name="Straight Arrow Connector 80">
            <a:extLst>
              <a:ext uri="{FF2B5EF4-FFF2-40B4-BE49-F238E27FC236}">
                <a16:creationId xmlns:a16="http://schemas.microsoft.com/office/drawing/2014/main" id="{A17EEC37-923B-1513-D77A-0F03D4A48808}"/>
              </a:ext>
            </a:extLst>
          </p:cNvPr>
          <p:cNvCxnSpPr>
            <a:cxnSpLocks/>
          </p:cNvCxnSpPr>
          <p:nvPr/>
        </p:nvCxnSpPr>
        <p:spPr>
          <a:xfrm>
            <a:off x="5488859" y="1222268"/>
            <a:ext cx="3471873" cy="5410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5CEC4516-0C12-C457-01D9-C75CA99A2BF6}"/>
              </a:ext>
            </a:extLst>
          </p:cNvPr>
          <p:cNvGrpSpPr/>
          <p:nvPr/>
        </p:nvGrpSpPr>
        <p:grpSpPr>
          <a:xfrm>
            <a:off x="7757901" y="1552922"/>
            <a:ext cx="1202831" cy="964746"/>
            <a:chOff x="5853039" y="1129734"/>
            <a:chExt cx="1202831" cy="964746"/>
          </a:xfrm>
        </p:grpSpPr>
        <p:sp>
          <p:nvSpPr>
            <p:cNvPr id="53" name="Rectangle 52">
              <a:extLst>
                <a:ext uri="{FF2B5EF4-FFF2-40B4-BE49-F238E27FC236}">
                  <a16:creationId xmlns:a16="http://schemas.microsoft.com/office/drawing/2014/main" id="{FA62E71E-2FAE-D025-677A-2A6CBF5989C7}"/>
                </a:ext>
              </a:extLst>
            </p:cNvPr>
            <p:cNvSpPr/>
            <p:nvPr/>
          </p:nvSpPr>
          <p:spPr>
            <a:xfrm>
              <a:off x="5853039" y="1694370"/>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dirty="0">
                  <a:latin typeface="Segoe UI Semibold" panose="020B0702040204020203" pitchFamily="34" charset="0"/>
                  <a:cs typeface="Segoe UI Semibold" panose="020B0702040204020203" pitchFamily="34" charset="0"/>
                </a:rPr>
                <a:t>Data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000" dirty="0">
                  <a:latin typeface="Segoe UI Semibold" panose="020B0702040204020203" pitchFamily="34" charset="0"/>
                  <a:cs typeface="Segoe UI Semibold" panose="020B0702040204020203" pitchFamily="34" charset="0"/>
                </a:rPr>
                <a:t>exfiltration</a:t>
              </a:r>
              <a:endParaRPr kumimoji="0" lang="en-US" sz="100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grpSp>
          <p:nvGrpSpPr>
            <p:cNvPr id="54" name="Group 53">
              <a:extLst>
                <a:ext uri="{FF2B5EF4-FFF2-40B4-BE49-F238E27FC236}">
                  <a16:creationId xmlns:a16="http://schemas.microsoft.com/office/drawing/2014/main" id="{538DCE59-A7B3-9A4C-231D-9B8D32F5250A}"/>
                </a:ext>
              </a:extLst>
            </p:cNvPr>
            <p:cNvGrpSpPr/>
            <p:nvPr/>
          </p:nvGrpSpPr>
          <p:grpSpPr>
            <a:xfrm>
              <a:off x="6150546" y="1129734"/>
              <a:ext cx="586741" cy="586741"/>
              <a:chOff x="6150546" y="1129734"/>
              <a:chExt cx="586741" cy="586741"/>
            </a:xfrm>
          </p:grpSpPr>
          <p:sp>
            <p:nvSpPr>
              <p:cNvPr id="55" name="Freeform: Shape 54">
                <a:extLst>
                  <a:ext uri="{FF2B5EF4-FFF2-40B4-BE49-F238E27FC236}">
                    <a16:creationId xmlns:a16="http://schemas.microsoft.com/office/drawing/2014/main" id="{39D013EA-0701-337C-9424-FB183B2E8CE1}"/>
                  </a:ext>
                </a:extLst>
              </p:cNvPr>
              <p:cNvSpPr/>
              <p:nvPr/>
            </p:nvSpPr>
            <p:spPr>
              <a:xfrm>
                <a:off x="6159119" y="1138307"/>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E4F2C18-ACAE-8ED6-FF55-CAF4EC5728B5}"/>
                  </a:ext>
                </a:extLst>
              </p:cNvPr>
              <p:cNvSpPr/>
              <p:nvPr/>
            </p:nvSpPr>
            <p:spPr>
              <a:xfrm>
                <a:off x="6150546" y="1129734"/>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BFBB811-0622-767E-FCAC-2D3F11F85176}"/>
                  </a:ext>
                </a:extLst>
              </p:cNvPr>
              <p:cNvSpPr/>
              <p:nvPr/>
            </p:nvSpPr>
            <p:spPr>
              <a:xfrm>
                <a:off x="6319696" y="1308137"/>
                <a:ext cx="356235" cy="167640"/>
              </a:xfrm>
              <a:custGeom>
                <a:avLst/>
                <a:gdLst>
                  <a:gd name="connsiteX0" fmla="*/ 23284 w 356235"/>
                  <a:gd name="connsiteY0" fmla="*/ 154220 h 167640"/>
                  <a:gd name="connsiteX1" fmla="*/ 23284 w 356235"/>
                  <a:gd name="connsiteY1" fmla="*/ 154220 h 167640"/>
                  <a:gd name="connsiteX2" fmla="*/ 20979 w 356235"/>
                  <a:gd name="connsiteY2" fmla="*/ 127293 h 167640"/>
                  <a:gd name="connsiteX3" fmla="*/ 77558 w 356235"/>
                  <a:gd name="connsiteY3" fmla="*/ 54579 h 167640"/>
                  <a:gd name="connsiteX4" fmla="*/ 90655 w 356235"/>
                  <a:gd name="connsiteY4" fmla="*/ 46093 h 167640"/>
                  <a:gd name="connsiteX5" fmla="*/ 177723 w 356235"/>
                  <a:gd name="connsiteY5" fmla="*/ 18956 h 167640"/>
                  <a:gd name="connsiteX6" fmla="*/ 183485 w 356235"/>
                  <a:gd name="connsiteY6" fmla="*/ 17594 h 167640"/>
                  <a:gd name="connsiteX7" fmla="*/ 185162 w 356235"/>
                  <a:gd name="connsiteY7" fmla="*/ 17384 h 167640"/>
                  <a:gd name="connsiteX8" fmla="*/ 197630 w 356235"/>
                  <a:gd name="connsiteY8" fmla="*/ 19061 h 167640"/>
                  <a:gd name="connsiteX9" fmla="*/ 250541 w 356235"/>
                  <a:gd name="connsiteY9" fmla="*/ 42949 h 167640"/>
                  <a:gd name="connsiteX10" fmla="*/ 344839 w 356235"/>
                  <a:gd name="connsiteY10" fmla="*/ 42949 h 167640"/>
                  <a:gd name="connsiteX11" fmla="*/ 344839 w 356235"/>
                  <a:gd name="connsiteY11" fmla="*/ 114825 h 167640"/>
                  <a:gd name="connsiteX12" fmla="*/ 261438 w 356235"/>
                  <a:gd name="connsiteY12" fmla="*/ 114825 h 167640"/>
                  <a:gd name="connsiteX13" fmla="*/ 121039 w 356235"/>
                  <a:gd name="connsiteY13" fmla="*/ 150029 h 167640"/>
                  <a:gd name="connsiteX14" fmla="*/ 115277 w 356235"/>
                  <a:gd name="connsiteY14" fmla="*/ 150344 h 167640"/>
                  <a:gd name="connsiteX15" fmla="*/ 36276 w 356235"/>
                  <a:gd name="connsiteY15" fmla="*/ 160193 h 167640"/>
                  <a:gd name="connsiteX16" fmla="*/ 23284 w 356235"/>
                  <a:gd name="connsiteY16" fmla="*/ 15422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6235" h="167640">
                    <a:moveTo>
                      <a:pt x="23284" y="154220"/>
                    </a:moveTo>
                    <a:lnTo>
                      <a:pt x="23284" y="154220"/>
                    </a:lnTo>
                    <a:cubicBezTo>
                      <a:pt x="16055" y="146991"/>
                      <a:pt x="15112" y="135675"/>
                      <a:pt x="20979" y="127293"/>
                    </a:cubicBezTo>
                    <a:lnTo>
                      <a:pt x="77558" y="54579"/>
                    </a:lnTo>
                    <a:cubicBezTo>
                      <a:pt x="80701" y="50179"/>
                      <a:pt x="85416" y="47140"/>
                      <a:pt x="90655" y="46093"/>
                    </a:cubicBezTo>
                    <a:lnTo>
                      <a:pt x="177723" y="18956"/>
                    </a:lnTo>
                    <a:cubicBezTo>
                      <a:pt x="179609" y="18327"/>
                      <a:pt x="181495" y="17908"/>
                      <a:pt x="183485" y="17594"/>
                    </a:cubicBezTo>
                    <a:lnTo>
                      <a:pt x="185162" y="17384"/>
                    </a:lnTo>
                    <a:cubicBezTo>
                      <a:pt x="189353" y="16755"/>
                      <a:pt x="193753" y="17384"/>
                      <a:pt x="197630" y="19061"/>
                    </a:cubicBezTo>
                    <a:lnTo>
                      <a:pt x="250541" y="42949"/>
                    </a:lnTo>
                    <a:lnTo>
                      <a:pt x="344839" y="42949"/>
                    </a:lnTo>
                    <a:lnTo>
                      <a:pt x="344839" y="114825"/>
                    </a:lnTo>
                    <a:lnTo>
                      <a:pt x="261438" y="114825"/>
                    </a:lnTo>
                    <a:lnTo>
                      <a:pt x="121039" y="150029"/>
                    </a:lnTo>
                    <a:cubicBezTo>
                      <a:pt x="119153" y="150449"/>
                      <a:pt x="117268" y="150553"/>
                      <a:pt x="115277" y="150344"/>
                    </a:cubicBezTo>
                    <a:lnTo>
                      <a:pt x="36276" y="160193"/>
                    </a:lnTo>
                    <a:cubicBezTo>
                      <a:pt x="31352" y="159878"/>
                      <a:pt x="26742" y="157678"/>
                      <a:pt x="23284" y="154220"/>
                    </a:cubicBezTo>
                    <a:close/>
                  </a:path>
                </a:pathLst>
              </a:custGeom>
              <a:solidFill>
                <a:srgbClr val="FFFFFF"/>
              </a:solidFill>
              <a:ln w="20782" cap="flat">
                <a:solidFill>
                  <a:schemeClr val="tx1"/>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69C2EA02-7788-3582-009D-2DCA8257C063}"/>
                  </a:ext>
                </a:extLst>
              </p:cNvPr>
              <p:cNvSpPr/>
              <p:nvPr/>
            </p:nvSpPr>
            <p:spPr>
              <a:xfrm>
                <a:off x="6197486" y="1331217"/>
                <a:ext cx="314325" cy="314325"/>
              </a:xfrm>
              <a:custGeom>
                <a:avLst/>
                <a:gdLst>
                  <a:gd name="connsiteX0" fmla="*/ 142770 w 314325"/>
                  <a:gd name="connsiteY0" fmla="*/ 302762 h 314325"/>
                  <a:gd name="connsiteX1" fmla="*/ 302238 w 314325"/>
                  <a:gd name="connsiteY1" fmla="*/ 208988 h 314325"/>
                  <a:gd name="connsiteX2" fmla="*/ 199978 w 314325"/>
                  <a:gd name="connsiteY2" fmla="*/ 35062 h 314325"/>
                  <a:gd name="connsiteX3" fmla="*/ 139732 w 314325"/>
                  <a:gd name="connsiteY3" fmla="*/ 17145 h 314325"/>
                  <a:gd name="connsiteX4" fmla="*/ 17145 w 314325"/>
                  <a:gd name="connsiteY4" fmla="*/ 89126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314325">
                    <a:moveTo>
                      <a:pt x="142770" y="302762"/>
                    </a:moveTo>
                    <a:lnTo>
                      <a:pt x="302238" y="208988"/>
                    </a:lnTo>
                    <a:lnTo>
                      <a:pt x="199978" y="35062"/>
                    </a:lnTo>
                    <a:lnTo>
                      <a:pt x="139732" y="17145"/>
                    </a:lnTo>
                    <a:lnTo>
                      <a:pt x="17145" y="89126"/>
                    </a:lnTo>
                    <a:close/>
                  </a:path>
                </a:pathLst>
              </a:custGeom>
              <a:solidFill>
                <a:srgbClr val="FFFFFF"/>
              </a:solidFill>
              <a:ln w="20782" cap="flat">
                <a:solidFill>
                  <a:schemeClr val="tx1"/>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D08B1F69-8AAC-F55A-7E82-7E962D685BEE}"/>
                  </a:ext>
                </a:extLst>
              </p:cNvPr>
              <p:cNvSpPr/>
              <p:nvPr/>
            </p:nvSpPr>
            <p:spPr>
              <a:xfrm>
                <a:off x="6322882" y="1339161"/>
                <a:ext cx="83820" cy="52388"/>
              </a:xfrm>
              <a:custGeom>
                <a:avLst/>
                <a:gdLst>
                  <a:gd name="connsiteX0" fmla="*/ 82544 w 83820"/>
                  <a:gd name="connsiteY0" fmla="*/ 27746 h 52387"/>
                  <a:gd name="connsiteX1" fmla="*/ 47654 w 83820"/>
                  <a:gd name="connsiteY1" fmla="*/ 48282 h 52387"/>
                  <a:gd name="connsiteX2" fmla="*/ 29108 w 83820"/>
                  <a:gd name="connsiteY2" fmla="*/ 43463 h 52387"/>
                  <a:gd name="connsiteX3" fmla="*/ 8573 w 83820"/>
                  <a:gd name="connsiteY3" fmla="*/ 8573 h 52387"/>
                </a:gdLst>
                <a:ahLst/>
                <a:cxnLst>
                  <a:cxn ang="0">
                    <a:pos x="connsiteX0" y="connsiteY0"/>
                  </a:cxn>
                  <a:cxn ang="0">
                    <a:pos x="connsiteX1" y="connsiteY1"/>
                  </a:cxn>
                  <a:cxn ang="0">
                    <a:pos x="connsiteX2" y="connsiteY2"/>
                  </a:cxn>
                  <a:cxn ang="0">
                    <a:pos x="connsiteX3" y="connsiteY3"/>
                  </a:cxn>
                </a:cxnLst>
                <a:rect l="l" t="t" r="r" b="b"/>
                <a:pathLst>
                  <a:path w="83820" h="52387">
                    <a:moveTo>
                      <a:pt x="82544" y="27746"/>
                    </a:moveTo>
                    <a:lnTo>
                      <a:pt x="47654" y="48282"/>
                    </a:lnTo>
                    <a:cubicBezTo>
                      <a:pt x="41262" y="52054"/>
                      <a:pt x="32985" y="49959"/>
                      <a:pt x="29108" y="43463"/>
                    </a:cubicBezTo>
                    <a:lnTo>
                      <a:pt x="8573" y="8573"/>
                    </a:lnTo>
                  </a:path>
                </a:pathLst>
              </a:custGeom>
              <a:solidFill>
                <a:schemeClr val="tx1"/>
              </a:solidFill>
              <a:ln w="1039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C07E01D-E905-77FF-BC45-970E5E87A213}"/>
                  </a:ext>
                </a:extLst>
              </p:cNvPr>
              <p:cNvSpPr/>
              <p:nvPr/>
            </p:nvSpPr>
            <p:spPr>
              <a:xfrm>
                <a:off x="6250936" y="1416158"/>
                <a:ext cx="31433" cy="41910"/>
              </a:xfrm>
              <a:custGeom>
                <a:avLst/>
                <a:gdLst>
                  <a:gd name="connsiteX0" fmla="*/ 13149 w 31432"/>
                  <a:gd name="connsiteY0" fmla="*/ 9423 h 41910"/>
                  <a:gd name="connsiteX1" fmla="*/ 30751 w 31432"/>
                  <a:gd name="connsiteY1" fmla="*/ 16862 h 41910"/>
                  <a:gd name="connsiteX2" fmla="*/ 28656 w 31432"/>
                  <a:gd name="connsiteY2" fmla="*/ 35931 h 41910"/>
                  <a:gd name="connsiteX3" fmla="*/ 10844 w 31432"/>
                  <a:gd name="connsiteY3" fmla="*/ 28387 h 41910"/>
                  <a:gd name="connsiteX4" fmla="*/ 13149 w 31432"/>
                  <a:gd name="connsiteY4" fmla="*/ 9423 h 41910"/>
                  <a:gd name="connsiteX5" fmla="*/ 26770 w 31432"/>
                  <a:gd name="connsiteY5" fmla="*/ 32578 h 41910"/>
                  <a:gd name="connsiteX6" fmla="*/ 26770 w 31432"/>
                  <a:gd name="connsiteY6" fmla="*/ 19062 h 41910"/>
                  <a:gd name="connsiteX7" fmla="*/ 14825 w 31432"/>
                  <a:gd name="connsiteY7" fmla="*/ 12776 h 41910"/>
                  <a:gd name="connsiteX8" fmla="*/ 14511 w 31432"/>
                  <a:gd name="connsiteY8" fmla="*/ 26187 h 41910"/>
                  <a:gd name="connsiteX9" fmla="*/ 2677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49" y="9423"/>
                    </a:moveTo>
                    <a:cubicBezTo>
                      <a:pt x="20274" y="5232"/>
                      <a:pt x="26770" y="10052"/>
                      <a:pt x="30751" y="16862"/>
                    </a:cubicBezTo>
                    <a:cubicBezTo>
                      <a:pt x="34942" y="24092"/>
                      <a:pt x="35361" y="32055"/>
                      <a:pt x="28656" y="35931"/>
                    </a:cubicBezTo>
                    <a:cubicBezTo>
                      <a:pt x="22369" y="39598"/>
                      <a:pt x="15454" y="36350"/>
                      <a:pt x="10844" y="28387"/>
                    </a:cubicBezTo>
                    <a:cubicBezTo>
                      <a:pt x="6129" y="20425"/>
                      <a:pt x="7072" y="12986"/>
                      <a:pt x="13149" y="9423"/>
                    </a:cubicBezTo>
                    <a:close/>
                    <a:moveTo>
                      <a:pt x="26770" y="32578"/>
                    </a:moveTo>
                    <a:cubicBezTo>
                      <a:pt x="30856" y="30169"/>
                      <a:pt x="30123" y="24720"/>
                      <a:pt x="26770" y="19062"/>
                    </a:cubicBezTo>
                    <a:cubicBezTo>
                      <a:pt x="23103" y="12776"/>
                      <a:pt x="18702" y="10471"/>
                      <a:pt x="14825" y="12776"/>
                    </a:cubicBezTo>
                    <a:cubicBezTo>
                      <a:pt x="11368" y="14871"/>
                      <a:pt x="10739" y="19901"/>
                      <a:pt x="14511" y="26187"/>
                    </a:cubicBezTo>
                    <a:cubicBezTo>
                      <a:pt x="17969" y="32055"/>
                      <a:pt x="22684" y="34988"/>
                      <a:pt x="26770" y="32578"/>
                    </a:cubicBezTo>
                    <a:close/>
                  </a:path>
                </a:pathLst>
              </a:custGeom>
              <a:solidFill>
                <a:srgbClr val="3B3838"/>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6F597D0-A1AE-0C75-23F6-77BC59A98AD3}"/>
                  </a:ext>
                </a:extLst>
              </p:cNvPr>
              <p:cNvSpPr/>
              <p:nvPr/>
            </p:nvSpPr>
            <p:spPr>
              <a:xfrm>
                <a:off x="6274135" y="1402658"/>
                <a:ext cx="31433" cy="41910"/>
              </a:xfrm>
              <a:custGeom>
                <a:avLst/>
                <a:gdLst>
                  <a:gd name="connsiteX0" fmla="*/ 13105 w 31432"/>
                  <a:gd name="connsiteY0" fmla="*/ 9408 h 41910"/>
                  <a:gd name="connsiteX1" fmla="*/ 30707 w 31432"/>
                  <a:gd name="connsiteY1" fmla="*/ 16847 h 41910"/>
                  <a:gd name="connsiteX2" fmla="*/ 28612 w 31432"/>
                  <a:gd name="connsiteY2" fmla="*/ 35916 h 41910"/>
                  <a:gd name="connsiteX3" fmla="*/ 10800 w 31432"/>
                  <a:gd name="connsiteY3" fmla="*/ 28372 h 41910"/>
                  <a:gd name="connsiteX4" fmla="*/ 13105 w 31432"/>
                  <a:gd name="connsiteY4" fmla="*/ 9408 h 41910"/>
                  <a:gd name="connsiteX5" fmla="*/ 26830 w 31432"/>
                  <a:gd name="connsiteY5" fmla="*/ 32563 h 41910"/>
                  <a:gd name="connsiteX6" fmla="*/ 26830 w 31432"/>
                  <a:gd name="connsiteY6" fmla="*/ 19047 h 41910"/>
                  <a:gd name="connsiteX7" fmla="*/ 14886 w 31432"/>
                  <a:gd name="connsiteY7" fmla="*/ 12761 h 41910"/>
                  <a:gd name="connsiteX8" fmla="*/ 14572 w 31432"/>
                  <a:gd name="connsiteY8" fmla="*/ 26172 h 41910"/>
                  <a:gd name="connsiteX9" fmla="*/ 26830 w 31432"/>
                  <a:gd name="connsiteY9" fmla="*/ 32563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08"/>
                    </a:moveTo>
                    <a:cubicBezTo>
                      <a:pt x="20230" y="5217"/>
                      <a:pt x="26726" y="10141"/>
                      <a:pt x="30707" y="16847"/>
                    </a:cubicBezTo>
                    <a:cubicBezTo>
                      <a:pt x="34898" y="24076"/>
                      <a:pt x="35317" y="32039"/>
                      <a:pt x="28612" y="35916"/>
                    </a:cubicBezTo>
                    <a:cubicBezTo>
                      <a:pt x="22220" y="39583"/>
                      <a:pt x="15410" y="36335"/>
                      <a:pt x="10800" y="28372"/>
                    </a:cubicBezTo>
                    <a:cubicBezTo>
                      <a:pt x="6190" y="20409"/>
                      <a:pt x="7028" y="12865"/>
                      <a:pt x="13105" y="9408"/>
                    </a:cubicBezTo>
                    <a:close/>
                    <a:moveTo>
                      <a:pt x="26830" y="32563"/>
                    </a:moveTo>
                    <a:cubicBezTo>
                      <a:pt x="30917" y="30153"/>
                      <a:pt x="30183" y="24705"/>
                      <a:pt x="26830" y="19047"/>
                    </a:cubicBezTo>
                    <a:cubicBezTo>
                      <a:pt x="23163" y="12761"/>
                      <a:pt x="18763" y="10455"/>
                      <a:pt x="14886" y="12761"/>
                    </a:cubicBezTo>
                    <a:cubicBezTo>
                      <a:pt x="11428" y="14856"/>
                      <a:pt x="10800" y="19885"/>
                      <a:pt x="14572" y="26172"/>
                    </a:cubicBezTo>
                    <a:cubicBezTo>
                      <a:pt x="18029" y="31934"/>
                      <a:pt x="22639" y="34973"/>
                      <a:pt x="26830" y="32563"/>
                    </a:cubicBezTo>
                    <a:close/>
                  </a:path>
                </a:pathLst>
              </a:custGeom>
              <a:solidFill>
                <a:srgbClr val="3B3838"/>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D5B8949-7B96-432C-C954-4BD2A702BD56}"/>
                  </a:ext>
                </a:extLst>
              </p:cNvPr>
              <p:cNvSpPr/>
              <p:nvPr/>
            </p:nvSpPr>
            <p:spPr>
              <a:xfrm>
                <a:off x="6297089" y="1389643"/>
                <a:ext cx="41910" cy="41910"/>
              </a:xfrm>
              <a:custGeom>
                <a:avLst/>
                <a:gdLst>
                  <a:gd name="connsiteX0" fmla="*/ 34471 w 41910"/>
                  <a:gd name="connsiteY0" fmla="*/ 27137 h 41910"/>
                  <a:gd name="connsiteX1" fmla="*/ 36357 w 41910"/>
                  <a:gd name="connsiteY1" fmla="*/ 30385 h 41910"/>
                  <a:gd name="connsiteX2" fmla="*/ 20641 w 41910"/>
                  <a:gd name="connsiteY2" fmla="*/ 39500 h 41910"/>
                  <a:gd name="connsiteX3" fmla="*/ 18755 w 41910"/>
                  <a:gd name="connsiteY3" fmla="*/ 36252 h 41910"/>
                  <a:gd name="connsiteX4" fmla="*/ 25041 w 41910"/>
                  <a:gd name="connsiteY4" fmla="*/ 32585 h 41910"/>
                  <a:gd name="connsiteX5" fmla="*/ 14145 w 41910"/>
                  <a:gd name="connsiteY5" fmla="*/ 13935 h 41910"/>
                  <a:gd name="connsiteX6" fmla="*/ 10058 w 41910"/>
                  <a:gd name="connsiteY6" fmla="*/ 18964 h 41910"/>
                  <a:gd name="connsiteX7" fmla="*/ 7858 w 41910"/>
                  <a:gd name="connsiteY7" fmla="*/ 16240 h 41910"/>
                  <a:gd name="connsiteX8" fmla="*/ 12887 w 41910"/>
                  <a:gd name="connsiteY8" fmla="*/ 9325 h 41910"/>
                  <a:gd name="connsiteX9" fmla="*/ 15507 w 41910"/>
                  <a:gd name="connsiteY9" fmla="*/ 7858 h 41910"/>
                  <a:gd name="connsiteX10" fmla="*/ 28708 w 41910"/>
                  <a:gd name="connsiteY10" fmla="*/ 30490 h 41910"/>
                  <a:gd name="connsiteX11" fmla="*/ 34471 w 41910"/>
                  <a:gd name="connsiteY11" fmla="*/ 27137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137"/>
                    </a:moveTo>
                    <a:lnTo>
                      <a:pt x="36357" y="30385"/>
                    </a:lnTo>
                    <a:lnTo>
                      <a:pt x="20641" y="39500"/>
                    </a:lnTo>
                    <a:lnTo>
                      <a:pt x="18755" y="36252"/>
                    </a:lnTo>
                    <a:lnTo>
                      <a:pt x="25041" y="32585"/>
                    </a:lnTo>
                    <a:lnTo>
                      <a:pt x="14145" y="13935"/>
                    </a:lnTo>
                    <a:cubicBezTo>
                      <a:pt x="13097" y="15507"/>
                      <a:pt x="11211" y="17812"/>
                      <a:pt x="10058" y="18964"/>
                    </a:cubicBezTo>
                    <a:lnTo>
                      <a:pt x="7858" y="16240"/>
                    </a:lnTo>
                    <a:cubicBezTo>
                      <a:pt x="9744" y="14145"/>
                      <a:pt x="11944" y="11211"/>
                      <a:pt x="12887" y="9325"/>
                    </a:cubicBezTo>
                    <a:lnTo>
                      <a:pt x="15507" y="7858"/>
                    </a:lnTo>
                    <a:lnTo>
                      <a:pt x="28708" y="30490"/>
                    </a:lnTo>
                    <a:lnTo>
                      <a:pt x="34471" y="27137"/>
                    </a:lnTo>
                    <a:close/>
                  </a:path>
                </a:pathLst>
              </a:custGeom>
              <a:solidFill>
                <a:srgbClr val="3B3838"/>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8E00A1D-A8A6-AF2E-E68F-B491FA9DCBD0}"/>
                  </a:ext>
                </a:extLst>
              </p:cNvPr>
              <p:cNvSpPr/>
              <p:nvPr/>
            </p:nvSpPr>
            <p:spPr>
              <a:xfrm>
                <a:off x="6320611" y="1375505"/>
                <a:ext cx="31433" cy="41910"/>
              </a:xfrm>
              <a:custGeom>
                <a:avLst/>
                <a:gdLst>
                  <a:gd name="connsiteX0" fmla="*/ 13149 w 31432"/>
                  <a:gd name="connsiteY0" fmla="*/ 9423 h 41910"/>
                  <a:gd name="connsiteX1" fmla="*/ 30751 w 31432"/>
                  <a:gd name="connsiteY1" fmla="*/ 16862 h 41910"/>
                  <a:gd name="connsiteX2" fmla="*/ 28656 w 31432"/>
                  <a:gd name="connsiteY2" fmla="*/ 35931 h 41910"/>
                  <a:gd name="connsiteX3" fmla="*/ 10844 w 31432"/>
                  <a:gd name="connsiteY3" fmla="*/ 28387 h 41910"/>
                  <a:gd name="connsiteX4" fmla="*/ 13149 w 31432"/>
                  <a:gd name="connsiteY4" fmla="*/ 9423 h 41910"/>
                  <a:gd name="connsiteX5" fmla="*/ 26770 w 31432"/>
                  <a:gd name="connsiteY5" fmla="*/ 32578 h 41910"/>
                  <a:gd name="connsiteX6" fmla="*/ 26770 w 31432"/>
                  <a:gd name="connsiteY6" fmla="*/ 19062 h 41910"/>
                  <a:gd name="connsiteX7" fmla="*/ 14825 w 31432"/>
                  <a:gd name="connsiteY7" fmla="*/ 12776 h 41910"/>
                  <a:gd name="connsiteX8" fmla="*/ 14511 w 31432"/>
                  <a:gd name="connsiteY8" fmla="*/ 26187 h 41910"/>
                  <a:gd name="connsiteX9" fmla="*/ 2677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49" y="9423"/>
                    </a:moveTo>
                    <a:cubicBezTo>
                      <a:pt x="20274" y="5232"/>
                      <a:pt x="26770" y="10052"/>
                      <a:pt x="30751" y="16862"/>
                    </a:cubicBezTo>
                    <a:cubicBezTo>
                      <a:pt x="34942" y="24092"/>
                      <a:pt x="35361" y="32055"/>
                      <a:pt x="28656" y="35931"/>
                    </a:cubicBezTo>
                    <a:cubicBezTo>
                      <a:pt x="22264" y="39598"/>
                      <a:pt x="15454" y="36350"/>
                      <a:pt x="10844" y="28387"/>
                    </a:cubicBezTo>
                    <a:cubicBezTo>
                      <a:pt x="6129" y="20425"/>
                      <a:pt x="7072" y="12986"/>
                      <a:pt x="13149" y="9423"/>
                    </a:cubicBezTo>
                    <a:close/>
                    <a:moveTo>
                      <a:pt x="26770" y="32578"/>
                    </a:moveTo>
                    <a:cubicBezTo>
                      <a:pt x="30856" y="30169"/>
                      <a:pt x="30123" y="24720"/>
                      <a:pt x="26770" y="19062"/>
                    </a:cubicBezTo>
                    <a:cubicBezTo>
                      <a:pt x="23103" y="12776"/>
                      <a:pt x="18702" y="10471"/>
                      <a:pt x="14825" y="12776"/>
                    </a:cubicBezTo>
                    <a:cubicBezTo>
                      <a:pt x="11263" y="14871"/>
                      <a:pt x="10739" y="19901"/>
                      <a:pt x="14511" y="26187"/>
                    </a:cubicBezTo>
                    <a:cubicBezTo>
                      <a:pt x="17969" y="32055"/>
                      <a:pt x="22684" y="34988"/>
                      <a:pt x="26770" y="32578"/>
                    </a:cubicBezTo>
                    <a:close/>
                  </a:path>
                </a:pathLst>
              </a:custGeom>
              <a:solidFill>
                <a:srgbClr val="3B3838"/>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FB7E8D1-27A7-0F76-1A5F-C301234C8C13}"/>
                  </a:ext>
                </a:extLst>
              </p:cNvPr>
              <p:cNvSpPr/>
              <p:nvPr/>
            </p:nvSpPr>
            <p:spPr>
              <a:xfrm>
                <a:off x="6277069" y="1461002"/>
                <a:ext cx="31433" cy="41910"/>
              </a:xfrm>
              <a:custGeom>
                <a:avLst/>
                <a:gdLst>
                  <a:gd name="connsiteX0" fmla="*/ 13105 w 31432"/>
                  <a:gd name="connsiteY0" fmla="*/ 9423 h 41910"/>
                  <a:gd name="connsiteX1" fmla="*/ 30707 w 31432"/>
                  <a:gd name="connsiteY1" fmla="*/ 16862 h 41910"/>
                  <a:gd name="connsiteX2" fmla="*/ 28612 w 31432"/>
                  <a:gd name="connsiteY2" fmla="*/ 35931 h 41910"/>
                  <a:gd name="connsiteX3" fmla="*/ 10800 w 31432"/>
                  <a:gd name="connsiteY3" fmla="*/ 28387 h 41910"/>
                  <a:gd name="connsiteX4" fmla="*/ 13105 w 31432"/>
                  <a:gd name="connsiteY4" fmla="*/ 9423 h 41910"/>
                  <a:gd name="connsiteX5" fmla="*/ 26830 w 31432"/>
                  <a:gd name="connsiteY5" fmla="*/ 32578 h 41910"/>
                  <a:gd name="connsiteX6" fmla="*/ 26830 w 31432"/>
                  <a:gd name="connsiteY6" fmla="*/ 19062 h 41910"/>
                  <a:gd name="connsiteX7" fmla="*/ 14886 w 31432"/>
                  <a:gd name="connsiteY7" fmla="*/ 12776 h 41910"/>
                  <a:gd name="connsiteX8" fmla="*/ 14467 w 31432"/>
                  <a:gd name="connsiteY8" fmla="*/ 26187 h 41910"/>
                  <a:gd name="connsiteX9" fmla="*/ 2683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23"/>
                    </a:moveTo>
                    <a:cubicBezTo>
                      <a:pt x="20230" y="5232"/>
                      <a:pt x="26726" y="10052"/>
                      <a:pt x="30707" y="16862"/>
                    </a:cubicBezTo>
                    <a:cubicBezTo>
                      <a:pt x="34898" y="24092"/>
                      <a:pt x="35317" y="32055"/>
                      <a:pt x="28612" y="35931"/>
                    </a:cubicBezTo>
                    <a:cubicBezTo>
                      <a:pt x="22325" y="39598"/>
                      <a:pt x="15410" y="36350"/>
                      <a:pt x="10800" y="28387"/>
                    </a:cubicBezTo>
                    <a:cubicBezTo>
                      <a:pt x="6190" y="20425"/>
                      <a:pt x="7028" y="12881"/>
                      <a:pt x="13105" y="9423"/>
                    </a:cubicBezTo>
                    <a:close/>
                    <a:moveTo>
                      <a:pt x="26830" y="32578"/>
                    </a:moveTo>
                    <a:cubicBezTo>
                      <a:pt x="30917" y="30169"/>
                      <a:pt x="30183" y="24720"/>
                      <a:pt x="26830" y="19062"/>
                    </a:cubicBezTo>
                    <a:cubicBezTo>
                      <a:pt x="23163" y="12776"/>
                      <a:pt x="18763" y="10471"/>
                      <a:pt x="14886" y="12776"/>
                    </a:cubicBezTo>
                    <a:cubicBezTo>
                      <a:pt x="11428" y="14872"/>
                      <a:pt x="10800" y="19901"/>
                      <a:pt x="14467" y="26187"/>
                    </a:cubicBezTo>
                    <a:cubicBezTo>
                      <a:pt x="18029" y="31950"/>
                      <a:pt x="22744" y="34988"/>
                      <a:pt x="26830" y="32578"/>
                    </a:cubicBezTo>
                    <a:close/>
                  </a:path>
                </a:pathLst>
              </a:custGeom>
              <a:solidFill>
                <a:srgbClr val="3B3838"/>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15EC01B-F363-47CC-AA35-E304B9E4287C}"/>
                  </a:ext>
                </a:extLst>
              </p:cNvPr>
              <p:cNvSpPr/>
              <p:nvPr/>
            </p:nvSpPr>
            <p:spPr>
              <a:xfrm>
                <a:off x="6300329" y="1447397"/>
                <a:ext cx="31433" cy="41910"/>
              </a:xfrm>
              <a:custGeom>
                <a:avLst/>
                <a:gdLst>
                  <a:gd name="connsiteX0" fmla="*/ 13105 w 31432"/>
                  <a:gd name="connsiteY0" fmla="*/ 9408 h 41910"/>
                  <a:gd name="connsiteX1" fmla="*/ 30707 w 31432"/>
                  <a:gd name="connsiteY1" fmla="*/ 16847 h 41910"/>
                  <a:gd name="connsiteX2" fmla="*/ 28612 w 31432"/>
                  <a:gd name="connsiteY2" fmla="*/ 35916 h 41910"/>
                  <a:gd name="connsiteX3" fmla="*/ 10800 w 31432"/>
                  <a:gd name="connsiteY3" fmla="*/ 28372 h 41910"/>
                  <a:gd name="connsiteX4" fmla="*/ 13105 w 31432"/>
                  <a:gd name="connsiteY4" fmla="*/ 9408 h 41910"/>
                  <a:gd name="connsiteX5" fmla="*/ 26830 w 31432"/>
                  <a:gd name="connsiteY5" fmla="*/ 32563 h 41910"/>
                  <a:gd name="connsiteX6" fmla="*/ 26830 w 31432"/>
                  <a:gd name="connsiteY6" fmla="*/ 19047 h 41910"/>
                  <a:gd name="connsiteX7" fmla="*/ 14886 w 31432"/>
                  <a:gd name="connsiteY7" fmla="*/ 12761 h 41910"/>
                  <a:gd name="connsiteX8" fmla="*/ 14572 w 31432"/>
                  <a:gd name="connsiteY8" fmla="*/ 26172 h 41910"/>
                  <a:gd name="connsiteX9" fmla="*/ 26830 w 31432"/>
                  <a:gd name="connsiteY9" fmla="*/ 32563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08"/>
                    </a:moveTo>
                    <a:cubicBezTo>
                      <a:pt x="20230" y="5217"/>
                      <a:pt x="26726" y="10141"/>
                      <a:pt x="30707" y="16847"/>
                    </a:cubicBezTo>
                    <a:cubicBezTo>
                      <a:pt x="34898" y="24076"/>
                      <a:pt x="35317" y="32039"/>
                      <a:pt x="28612" y="35916"/>
                    </a:cubicBezTo>
                    <a:cubicBezTo>
                      <a:pt x="22325" y="39583"/>
                      <a:pt x="15410" y="36335"/>
                      <a:pt x="10800" y="28372"/>
                    </a:cubicBezTo>
                    <a:cubicBezTo>
                      <a:pt x="6190" y="20409"/>
                      <a:pt x="7028" y="12970"/>
                      <a:pt x="13105" y="9408"/>
                    </a:cubicBezTo>
                    <a:close/>
                    <a:moveTo>
                      <a:pt x="26830" y="32563"/>
                    </a:moveTo>
                    <a:cubicBezTo>
                      <a:pt x="30917" y="30153"/>
                      <a:pt x="30183" y="24705"/>
                      <a:pt x="26830" y="19047"/>
                    </a:cubicBezTo>
                    <a:cubicBezTo>
                      <a:pt x="23163" y="12761"/>
                      <a:pt x="18763" y="10455"/>
                      <a:pt x="14886" y="12761"/>
                    </a:cubicBezTo>
                    <a:cubicBezTo>
                      <a:pt x="11428" y="14856"/>
                      <a:pt x="10800" y="19885"/>
                      <a:pt x="14572" y="26172"/>
                    </a:cubicBezTo>
                    <a:cubicBezTo>
                      <a:pt x="17925" y="32039"/>
                      <a:pt x="22639" y="34973"/>
                      <a:pt x="26830" y="32563"/>
                    </a:cubicBezTo>
                    <a:close/>
                  </a:path>
                </a:pathLst>
              </a:custGeom>
              <a:solidFill>
                <a:srgbClr val="3B3838"/>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97D0719-B528-D7E0-58DA-8161BA1EAFDA}"/>
                  </a:ext>
                </a:extLst>
              </p:cNvPr>
              <p:cNvSpPr/>
              <p:nvPr/>
            </p:nvSpPr>
            <p:spPr>
              <a:xfrm>
                <a:off x="6323545" y="1433865"/>
                <a:ext cx="31433" cy="41910"/>
              </a:xfrm>
              <a:custGeom>
                <a:avLst/>
                <a:gdLst>
                  <a:gd name="connsiteX0" fmla="*/ 13149 w 31432"/>
                  <a:gd name="connsiteY0" fmla="*/ 9423 h 41910"/>
                  <a:gd name="connsiteX1" fmla="*/ 30751 w 31432"/>
                  <a:gd name="connsiteY1" fmla="*/ 16862 h 41910"/>
                  <a:gd name="connsiteX2" fmla="*/ 28656 w 31432"/>
                  <a:gd name="connsiteY2" fmla="*/ 35931 h 41910"/>
                  <a:gd name="connsiteX3" fmla="*/ 10844 w 31432"/>
                  <a:gd name="connsiteY3" fmla="*/ 28387 h 41910"/>
                  <a:gd name="connsiteX4" fmla="*/ 13149 w 31432"/>
                  <a:gd name="connsiteY4" fmla="*/ 9423 h 41910"/>
                  <a:gd name="connsiteX5" fmla="*/ 26770 w 31432"/>
                  <a:gd name="connsiteY5" fmla="*/ 32578 h 41910"/>
                  <a:gd name="connsiteX6" fmla="*/ 26770 w 31432"/>
                  <a:gd name="connsiteY6" fmla="*/ 19062 h 41910"/>
                  <a:gd name="connsiteX7" fmla="*/ 14825 w 31432"/>
                  <a:gd name="connsiteY7" fmla="*/ 12776 h 41910"/>
                  <a:gd name="connsiteX8" fmla="*/ 14511 w 31432"/>
                  <a:gd name="connsiteY8" fmla="*/ 26187 h 41910"/>
                  <a:gd name="connsiteX9" fmla="*/ 2677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49" y="9423"/>
                    </a:moveTo>
                    <a:cubicBezTo>
                      <a:pt x="20274" y="5232"/>
                      <a:pt x="26770" y="10052"/>
                      <a:pt x="30751" y="16862"/>
                    </a:cubicBezTo>
                    <a:cubicBezTo>
                      <a:pt x="34942" y="24092"/>
                      <a:pt x="35361" y="32055"/>
                      <a:pt x="28656" y="35931"/>
                    </a:cubicBezTo>
                    <a:cubicBezTo>
                      <a:pt x="22264" y="39598"/>
                      <a:pt x="15454" y="36350"/>
                      <a:pt x="10844" y="28387"/>
                    </a:cubicBezTo>
                    <a:cubicBezTo>
                      <a:pt x="6129" y="20425"/>
                      <a:pt x="7072" y="12986"/>
                      <a:pt x="13149" y="9423"/>
                    </a:cubicBezTo>
                    <a:close/>
                    <a:moveTo>
                      <a:pt x="26770" y="32578"/>
                    </a:moveTo>
                    <a:cubicBezTo>
                      <a:pt x="30856" y="30169"/>
                      <a:pt x="30123" y="24720"/>
                      <a:pt x="26770" y="19062"/>
                    </a:cubicBezTo>
                    <a:cubicBezTo>
                      <a:pt x="23103" y="12776"/>
                      <a:pt x="18702" y="10471"/>
                      <a:pt x="14825" y="12776"/>
                    </a:cubicBezTo>
                    <a:cubicBezTo>
                      <a:pt x="11368" y="14871"/>
                      <a:pt x="10739" y="19901"/>
                      <a:pt x="14511" y="26187"/>
                    </a:cubicBezTo>
                    <a:cubicBezTo>
                      <a:pt x="17969" y="32055"/>
                      <a:pt x="22684" y="34988"/>
                      <a:pt x="26770" y="32578"/>
                    </a:cubicBezTo>
                    <a:close/>
                  </a:path>
                </a:pathLst>
              </a:custGeom>
              <a:solidFill>
                <a:srgbClr val="3B3838"/>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8E5726-CCD7-40F7-1B52-C3BF8EC7D8F2}"/>
                  </a:ext>
                </a:extLst>
              </p:cNvPr>
              <p:cNvSpPr/>
              <p:nvPr/>
            </p:nvSpPr>
            <p:spPr>
              <a:xfrm>
                <a:off x="6346543" y="1420971"/>
                <a:ext cx="41910" cy="41910"/>
              </a:xfrm>
              <a:custGeom>
                <a:avLst/>
                <a:gdLst>
                  <a:gd name="connsiteX0" fmla="*/ 34471 w 41910"/>
                  <a:gd name="connsiteY0" fmla="*/ 27137 h 41910"/>
                  <a:gd name="connsiteX1" fmla="*/ 36357 w 41910"/>
                  <a:gd name="connsiteY1" fmla="*/ 30385 h 41910"/>
                  <a:gd name="connsiteX2" fmla="*/ 20641 w 41910"/>
                  <a:gd name="connsiteY2" fmla="*/ 39500 h 41910"/>
                  <a:gd name="connsiteX3" fmla="*/ 18755 w 41910"/>
                  <a:gd name="connsiteY3" fmla="*/ 36252 h 41910"/>
                  <a:gd name="connsiteX4" fmla="*/ 25041 w 41910"/>
                  <a:gd name="connsiteY4" fmla="*/ 32585 h 41910"/>
                  <a:gd name="connsiteX5" fmla="*/ 14145 w 41910"/>
                  <a:gd name="connsiteY5" fmla="*/ 13935 h 41910"/>
                  <a:gd name="connsiteX6" fmla="*/ 10058 w 41910"/>
                  <a:gd name="connsiteY6" fmla="*/ 18964 h 41910"/>
                  <a:gd name="connsiteX7" fmla="*/ 7858 w 41910"/>
                  <a:gd name="connsiteY7" fmla="*/ 16240 h 41910"/>
                  <a:gd name="connsiteX8" fmla="*/ 12887 w 41910"/>
                  <a:gd name="connsiteY8" fmla="*/ 9325 h 41910"/>
                  <a:gd name="connsiteX9" fmla="*/ 15507 w 41910"/>
                  <a:gd name="connsiteY9" fmla="*/ 7858 h 41910"/>
                  <a:gd name="connsiteX10" fmla="*/ 28708 w 41910"/>
                  <a:gd name="connsiteY10" fmla="*/ 30490 h 41910"/>
                  <a:gd name="connsiteX11" fmla="*/ 34471 w 41910"/>
                  <a:gd name="connsiteY11" fmla="*/ 27137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137"/>
                    </a:moveTo>
                    <a:lnTo>
                      <a:pt x="36357" y="30385"/>
                    </a:lnTo>
                    <a:lnTo>
                      <a:pt x="20641" y="39500"/>
                    </a:lnTo>
                    <a:lnTo>
                      <a:pt x="18755" y="36252"/>
                    </a:lnTo>
                    <a:lnTo>
                      <a:pt x="25041" y="32585"/>
                    </a:lnTo>
                    <a:lnTo>
                      <a:pt x="14145" y="13935"/>
                    </a:lnTo>
                    <a:cubicBezTo>
                      <a:pt x="13097" y="15507"/>
                      <a:pt x="11211" y="17812"/>
                      <a:pt x="10058" y="18964"/>
                    </a:cubicBezTo>
                    <a:lnTo>
                      <a:pt x="7858" y="16240"/>
                    </a:lnTo>
                    <a:cubicBezTo>
                      <a:pt x="9744" y="14145"/>
                      <a:pt x="11944" y="11106"/>
                      <a:pt x="12887" y="9325"/>
                    </a:cubicBezTo>
                    <a:lnTo>
                      <a:pt x="15507" y="7858"/>
                    </a:lnTo>
                    <a:lnTo>
                      <a:pt x="28708" y="30490"/>
                    </a:lnTo>
                    <a:lnTo>
                      <a:pt x="34471" y="27137"/>
                    </a:lnTo>
                    <a:close/>
                  </a:path>
                </a:pathLst>
              </a:custGeom>
              <a:solidFill>
                <a:srgbClr val="3B3838"/>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5E3A118-212E-386F-B52C-D4013DF02808}"/>
                  </a:ext>
                </a:extLst>
              </p:cNvPr>
              <p:cNvSpPr/>
              <p:nvPr/>
            </p:nvSpPr>
            <p:spPr>
              <a:xfrm>
                <a:off x="6370004" y="1406744"/>
                <a:ext cx="31433" cy="41910"/>
              </a:xfrm>
              <a:custGeom>
                <a:avLst/>
                <a:gdLst>
                  <a:gd name="connsiteX0" fmla="*/ 13105 w 31432"/>
                  <a:gd name="connsiteY0" fmla="*/ 9408 h 41910"/>
                  <a:gd name="connsiteX1" fmla="*/ 30707 w 31432"/>
                  <a:gd name="connsiteY1" fmla="*/ 16847 h 41910"/>
                  <a:gd name="connsiteX2" fmla="*/ 28612 w 31432"/>
                  <a:gd name="connsiteY2" fmla="*/ 35916 h 41910"/>
                  <a:gd name="connsiteX3" fmla="*/ 10800 w 31432"/>
                  <a:gd name="connsiteY3" fmla="*/ 28372 h 41910"/>
                  <a:gd name="connsiteX4" fmla="*/ 13105 w 31432"/>
                  <a:gd name="connsiteY4" fmla="*/ 9408 h 41910"/>
                  <a:gd name="connsiteX5" fmla="*/ 26726 w 31432"/>
                  <a:gd name="connsiteY5" fmla="*/ 32563 h 41910"/>
                  <a:gd name="connsiteX6" fmla="*/ 26726 w 31432"/>
                  <a:gd name="connsiteY6" fmla="*/ 19047 h 41910"/>
                  <a:gd name="connsiteX7" fmla="*/ 14781 w 31432"/>
                  <a:gd name="connsiteY7" fmla="*/ 12761 h 41910"/>
                  <a:gd name="connsiteX8" fmla="*/ 14362 w 31432"/>
                  <a:gd name="connsiteY8" fmla="*/ 26172 h 41910"/>
                  <a:gd name="connsiteX9" fmla="*/ 26726 w 31432"/>
                  <a:gd name="connsiteY9" fmla="*/ 32563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08"/>
                    </a:moveTo>
                    <a:cubicBezTo>
                      <a:pt x="20230" y="5217"/>
                      <a:pt x="26726" y="10141"/>
                      <a:pt x="30707" y="16847"/>
                    </a:cubicBezTo>
                    <a:cubicBezTo>
                      <a:pt x="34898" y="24076"/>
                      <a:pt x="35317" y="32039"/>
                      <a:pt x="28612" y="35916"/>
                    </a:cubicBezTo>
                    <a:cubicBezTo>
                      <a:pt x="22325" y="39583"/>
                      <a:pt x="15410" y="36335"/>
                      <a:pt x="10800" y="28372"/>
                    </a:cubicBezTo>
                    <a:cubicBezTo>
                      <a:pt x="6190" y="20409"/>
                      <a:pt x="7028" y="12970"/>
                      <a:pt x="13105" y="9408"/>
                    </a:cubicBezTo>
                    <a:close/>
                    <a:moveTo>
                      <a:pt x="26726" y="32563"/>
                    </a:moveTo>
                    <a:cubicBezTo>
                      <a:pt x="30812" y="30153"/>
                      <a:pt x="30078" y="24705"/>
                      <a:pt x="26726" y="19047"/>
                    </a:cubicBezTo>
                    <a:cubicBezTo>
                      <a:pt x="23059" y="12761"/>
                      <a:pt x="18658" y="10455"/>
                      <a:pt x="14781" y="12761"/>
                    </a:cubicBezTo>
                    <a:cubicBezTo>
                      <a:pt x="11219" y="14856"/>
                      <a:pt x="10695" y="19885"/>
                      <a:pt x="14362" y="26172"/>
                    </a:cubicBezTo>
                    <a:cubicBezTo>
                      <a:pt x="17925" y="32039"/>
                      <a:pt x="22639" y="34973"/>
                      <a:pt x="26726" y="32563"/>
                    </a:cubicBezTo>
                    <a:close/>
                  </a:path>
                </a:pathLst>
              </a:custGeom>
              <a:solidFill>
                <a:srgbClr val="3B3838"/>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D3FB408-C99E-458F-4D4F-4F6B91234DBB}"/>
                  </a:ext>
                </a:extLst>
              </p:cNvPr>
              <p:cNvSpPr/>
              <p:nvPr/>
            </p:nvSpPr>
            <p:spPr>
              <a:xfrm>
                <a:off x="6303262" y="1505741"/>
                <a:ext cx="31433" cy="41910"/>
              </a:xfrm>
              <a:custGeom>
                <a:avLst/>
                <a:gdLst>
                  <a:gd name="connsiteX0" fmla="*/ 13105 w 31432"/>
                  <a:gd name="connsiteY0" fmla="*/ 9423 h 41910"/>
                  <a:gd name="connsiteX1" fmla="*/ 30707 w 31432"/>
                  <a:gd name="connsiteY1" fmla="*/ 16862 h 41910"/>
                  <a:gd name="connsiteX2" fmla="*/ 28612 w 31432"/>
                  <a:gd name="connsiteY2" fmla="*/ 35931 h 41910"/>
                  <a:gd name="connsiteX3" fmla="*/ 10800 w 31432"/>
                  <a:gd name="connsiteY3" fmla="*/ 28387 h 41910"/>
                  <a:gd name="connsiteX4" fmla="*/ 13105 w 31432"/>
                  <a:gd name="connsiteY4" fmla="*/ 9423 h 41910"/>
                  <a:gd name="connsiteX5" fmla="*/ 26830 w 31432"/>
                  <a:gd name="connsiteY5" fmla="*/ 32578 h 41910"/>
                  <a:gd name="connsiteX6" fmla="*/ 26830 w 31432"/>
                  <a:gd name="connsiteY6" fmla="*/ 19062 h 41910"/>
                  <a:gd name="connsiteX7" fmla="*/ 14886 w 31432"/>
                  <a:gd name="connsiteY7" fmla="*/ 12776 h 41910"/>
                  <a:gd name="connsiteX8" fmla="*/ 14572 w 31432"/>
                  <a:gd name="connsiteY8" fmla="*/ 26187 h 41910"/>
                  <a:gd name="connsiteX9" fmla="*/ 2683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23"/>
                    </a:moveTo>
                    <a:cubicBezTo>
                      <a:pt x="20230" y="5232"/>
                      <a:pt x="26726" y="10052"/>
                      <a:pt x="30707" y="16862"/>
                    </a:cubicBezTo>
                    <a:cubicBezTo>
                      <a:pt x="34898" y="24092"/>
                      <a:pt x="35317" y="32055"/>
                      <a:pt x="28612" y="35931"/>
                    </a:cubicBezTo>
                    <a:cubicBezTo>
                      <a:pt x="22325" y="39598"/>
                      <a:pt x="15410" y="36350"/>
                      <a:pt x="10800" y="28387"/>
                    </a:cubicBezTo>
                    <a:cubicBezTo>
                      <a:pt x="6190" y="20425"/>
                      <a:pt x="7028" y="12986"/>
                      <a:pt x="13105" y="9423"/>
                    </a:cubicBezTo>
                    <a:close/>
                    <a:moveTo>
                      <a:pt x="26830" y="32578"/>
                    </a:moveTo>
                    <a:cubicBezTo>
                      <a:pt x="30917" y="30169"/>
                      <a:pt x="30183" y="24720"/>
                      <a:pt x="26830" y="19062"/>
                    </a:cubicBezTo>
                    <a:cubicBezTo>
                      <a:pt x="23163" y="12776"/>
                      <a:pt x="18763" y="10471"/>
                      <a:pt x="14886" y="12776"/>
                    </a:cubicBezTo>
                    <a:cubicBezTo>
                      <a:pt x="11428" y="14871"/>
                      <a:pt x="10800" y="19901"/>
                      <a:pt x="14572" y="26187"/>
                    </a:cubicBezTo>
                    <a:cubicBezTo>
                      <a:pt x="17925" y="32055"/>
                      <a:pt x="22639" y="34988"/>
                      <a:pt x="26830" y="32578"/>
                    </a:cubicBezTo>
                    <a:close/>
                  </a:path>
                </a:pathLst>
              </a:custGeom>
              <a:solidFill>
                <a:srgbClr val="3B3838"/>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DE6BC5A-C553-824A-15CB-3B0F446CF0BE}"/>
                  </a:ext>
                </a:extLst>
              </p:cNvPr>
              <p:cNvSpPr/>
              <p:nvPr/>
            </p:nvSpPr>
            <p:spPr>
              <a:xfrm>
                <a:off x="6326216" y="1492742"/>
                <a:ext cx="41910" cy="41910"/>
              </a:xfrm>
              <a:custGeom>
                <a:avLst/>
                <a:gdLst>
                  <a:gd name="connsiteX0" fmla="*/ 34471 w 41910"/>
                  <a:gd name="connsiteY0" fmla="*/ 27242 h 41910"/>
                  <a:gd name="connsiteX1" fmla="*/ 36357 w 41910"/>
                  <a:gd name="connsiteY1" fmla="*/ 30490 h 41910"/>
                  <a:gd name="connsiteX2" fmla="*/ 20641 w 41910"/>
                  <a:gd name="connsiteY2" fmla="*/ 39605 h 41910"/>
                  <a:gd name="connsiteX3" fmla="*/ 18755 w 41910"/>
                  <a:gd name="connsiteY3" fmla="*/ 36357 h 41910"/>
                  <a:gd name="connsiteX4" fmla="*/ 25041 w 41910"/>
                  <a:gd name="connsiteY4" fmla="*/ 32690 h 41910"/>
                  <a:gd name="connsiteX5" fmla="*/ 14145 w 41910"/>
                  <a:gd name="connsiteY5" fmla="*/ 14040 h 41910"/>
                  <a:gd name="connsiteX6" fmla="*/ 10058 w 41910"/>
                  <a:gd name="connsiteY6" fmla="*/ 19069 h 41910"/>
                  <a:gd name="connsiteX7" fmla="*/ 7858 w 41910"/>
                  <a:gd name="connsiteY7" fmla="*/ 16345 h 41910"/>
                  <a:gd name="connsiteX8" fmla="*/ 12887 w 41910"/>
                  <a:gd name="connsiteY8" fmla="*/ 9430 h 41910"/>
                  <a:gd name="connsiteX9" fmla="*/ 15507 w 41910"/>
                  <a:gd name="connsiteY9" fmla="*/ 7858 h 41910"/>
                  <a:gd name="connsiteX10" fmla="*/ 28708 w 41910"/>
                  <a:gd name="connsiteY10" fmla="*/ 30490 h 41910"/>
                  <a:gd name="connsiteX11" fmla="*/ 34471 w 41910"/>
                  <a:gd name="connsiteY11" fmla="*/ 27242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242"/>
                    </a:moveTo>
                    <a:lnTo>
                      <a:pt x="36357" y="30490"/>
                    </a:lnTo>
                    <a:lnTo>
                      <a:pt x="20641" y="39605"/>
                    </a:lnTo>
                    <a:lnTo>
                      <a:pt x="18755" y="36357"/>
                    </a:lnTo>
                    <a:lnTo>
                      <a:pt x="25041" y="32690"/>
                    </a:lnTo>
                    <a:lnTo>
                      <a:pt x="14145" y="14040"/>
                    </a:lnTo>
                    <a:cubicBezTo>
                      <a:pt x="13097" y="15612"/>
                      <a:pt x="11211" y="17917"/>
                      <a:pt x="10058" y="19069"/>
                    </a:cubicBezTo>
                    <a:lnTo>
                      <a:pt x="7858" y="16345"/>
                    </a:lnTo>
                    <a:cubicBezTo>
                      <a:pt x="9744" y="14249"/>
                      <a:pt x="11944" y="11211"/>
                      <a:pt x="12887" y="9430"/>
                    </a:cubicBezTo>
                    <a:lnTo>
                      <a:pt x="15507" y="7858"/>
                    </a:lnTo>
                    <a:lnTo>
                      <a:pt x="28708" y="30490"/>
                    </a:lnTo>
                    <a:lnTo>
                      <a:pt x="34471" y="27242"/>
                    </a:lnTo>
                    <a:close/>
                  </a:path>
                </a:pathLst>
              </a:custGeom>
              <a:solidFill>
                <a:srgbClr val="3B3838"/>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826D4BD-2D4A-B162-DBD9-283A521E8BC0}"/>
                  </a:ext>
                </a:extLst>
              </p:cNvPr>
              <p:cNvSpPr/>
              <p:nvPr/>
            </p:nvSpPr>
            <p:spPr>
              <a:xfrm>
                <a:off x="6349710" y="1478709"/>
                <a:ext cx="31433" cy="41910"/>
              </a:xfrm>
              <a:custGeom>
                <a:avLst/>
                <a:gdLst>
                  <a:gd name="connsiteX0" fmla="*/ 13072 w 31432"/>
                  <a:gd name="connsiteY0" fmla="*/ 9423 h 41910"/>
                  <a:gd name="connsiteX1" fmla="*/ 30674 w 31432"/>
                  <a:gd name="connsiteY1" fmla="*/ 16862 h 41910"/>
                  <a:gd name="connsiteX2" fmla="*/ 28579 w 31432"/>
                  <a:gd name="connsiteY2" fmla="*/ 35931 h 41910"/>
                  <a:gd name="connsiteX3" fmla="*/ 10767 w 31432"/>
                  <a:gd name="connsiteY3" fmla="*/ 28387 h 41910"/>
                  <a:gd name="connsiteX4" fmla="*/ 13072 w 31432"/>
                  <a:gd name="connsiteY4" fmla="*/ 9423 h 41910"/>
                  <a:gd name="connsiteX5" fmla="*/ 26798 w 31432"/>
                  <a:gd name="connsiteY5" fmla="*/ 32474 h 41910"/>
                  <a:gd name="connsiteX6" fmla="*/ 26798 w 31432"/>
                  <a:gd name="connsiteY6" fmla="*/ 18958 h 41910"/>
                  <a:gd name="connsiteX7" fmla="*/ 14853 w 31432"/>
                  <a:gd name="connsiteY7" fmla="*/ 12671 h 41910"/>
                  <a:gd name="connsiteX8" fmla="*/ 14434 w 31432"/>
                  <a:gd name="connsiteY8" fmla="*/ 26082 h 41910"/>
                  <a:gd name="connsiteX9" fmla="*/ 26798 w 31432"/>
                  <a:gd name="connsiteY9" fmla="*/ 32474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072" y="9423"/>
                    </a:moveTo>
                    <a:cubicBezTo>
                      <a:pt x="20197" y="5232"/>
                      <a:pt x="26693" y="10052"/>
                      <a:pt x="30674" y="16862"/>
                    </a:cubicBezTo>
                    <a:cubicBezTo>
                      <a:pt x="34865" y="24092"/>
                      <a:pt x="35285" y="32055"/>
                      <a:pt x="28579" y="35931"/>
                    </a:cubicBezTo>
                    <a:cubicBezTo>
                      <a:pt x="22292" y="39598"/>
                      <a:pt x="15377" y="36350"/>
                      <a:pt x="10767" y="28387"/>
                    </a:cubicBezTo>
                    <a:cubicBezTo>
                      <a:pt x="6157" y="20425"/>
                      <a:pt x="7100" y="12881"/>
                      <a:pt x="13072" y="9423"/>
                    </a:cubicBezTo>
                    <a:close/>
                    <a:moveTo>
                      <a:pt x="26798" y="32474"/>
                    </a:moveTo>
                    <a:cubicBezTo>
                      <a:pt x="30884" y="30064"/>
                      <a:pt x="30151" y="24616"/>
                      <a:pt x="26798" y="18958"/>
                    </a:cubicBezTo>
                    <a:cubicBezTo>
                      <a:pt x="23131" y="12671"/>
                      <a:pt x="18730" y="10366"/>
                      <a:pt x="14853" y="12671"/>
                    </a:cubicBezTo>
                    <a:cubicBezTo>
                      <a:pt x="11396" y="14767"/>
                      <a:pt x="10767" y="19796"/>
                      <a:pt x="14434" y="26082"/>
                    </a:cubicBezTo>
                    <a:cubicBezTo>
                      <a:pt x="17997" y="31950"/>
                      <a:pt x="22607" y="34988"/>
                      <a:pt x="26798" y="32474"/>
                    </a:cubicBezTo>
                    <a:close/>
                  </a:path>
                </a:pathLst>
              </a:custGeom>
              <a:solidFill>
                <a:srgbClr val="3B3838"/>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581A422-D3CA-F0E3-2988-3F9C08D17DF9}"/>
                  </a:ext>
                </a:extLst>
              </p:cNvPr>
              <p:cNvSpPr/>
              <p:nvPr/>
            </p:nvSpPr>
            <p:spPr>
              <a:xfrm>
                <a:off x="6372938" y="1465088"/>
                <a:ext cx="31433" cy="41910"/>
              </a:xfrm>
              <a:custGeom>
                <a:avLst/>
                <a:gdLst>
                  <a:gd name="connsiteX0" fmla="*/ 13105 w 31432"/>
                  <a:gd name="connsiteY0" fmla="*/ 9423 h 41910"/>
                  <a:gd name="connsiteX1" fmla="*/ 30707 w 31432"/>
                  <a:gd name="connsiteY1" fmla="*/ 16862 h 41910"/>
                  <a:gd name="connsiteX2" fmla="*/ 28612 w 31432"/>
                  <a:gd name="connsiteY2" fmla="*/ 35931 h 41910"/>
                  <a:gd name="connsiteX3" fmla="*/ 10800 w 31432"/>
                  <a:gd name="connsiteY3" fmla="*/ 28387 h 41910"/>
                  <a:gd name="connsiteX4" fmla="*/ 13105 w 31432"/>
                  <a:gd name="connsiteY4" fmla="*/ 9423 h 41910"/>
                  <a:gd name="connsiteX5" fmla="*/ 26830 w 31432"/>
                  <a:gd name="connsiteY5" fmla="*/ 32578 h 41910"/>
                  <a:gd name="connsiteX6" fmla="*/ 26830 w 31432"/>
                  <a:gd name="connsiteY6" fmla="*/ 19062 h 41910"/>
                  <a:gd name="connsiteX7" fmla="*/ 14886 w 31432"/>
                  <a:gd name="connsiteY7" fmla="*/ 12776 h 41910"/>
                  <a:gd name="connsiteX8" fmla="*/ 14572 w 31432"/>
                  <a:gd name="connsiteY8" fmla="*/ 26187 h 41910"/>
                  <a:gd name="connsiteX9" fmla="*/ 2683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23"/>
                    </a:moveTo>
                    <a:cubicBezTo>
                      <a:pt x="20230" y="5232"/>
                      <a:pt x="26726" y="10052"/>
                      <a:pt x="30707" y="16862"/>
                    </a:cubicBezTo>
                    <a:cubicBezTo>
                      <a:pt x="34898" y="24092"/>
                      <a:pt x="35317" y="32055"/>
                      <a:pt x="28612" y="35931"/>
                    </a:cubicBezTo>
                    <a:cubicBezTo>
                      <a:pt x="22220" y="39598"/>
                      <a:pt x="15410" y="36350"/>
                      <a:pt x="10800" y="28387"/>
                    </a:cubicBezTo>
                    <a:cubicBezTo>
                      <a:pt x="6190" y="20425"/>
                      <a:pt x="7028" y="12986"/>
                      <a:pt x="13105" y="9423"/>
                    </a:cubicBezTo>
                    <a:close/>
                    <a:moveTo>
                      <a:pt x="26830" y="32578"/>
                    </a:moveTo>
                    <a:cubicBezTo>
                      <a:pt x="30917" y="30169"/>
                      <a:pt x="30183" y="24720"/>
                      <a:pt x="26830" y="19062"/>
                    </a:cubicBezTo>
                    <a:cubicBezTo>
                      <a:pt x="23163" y="12776"/>
                      <a:pt x="18763" y="10471"/>
                      <a:pt x="14886" y="12776"/>
                    </a:cubicBezTo>
                    <a:cubicBezTo>
                      <a:pt x="11428" y="14871"/>
                      <a:pt x="10800" y="19901"/>
                      <a:pt x="14572" y="26187"/>
                    </a:cubicBezTo>
                    <a:cubicBezTo>
                      <a:pt x="17925" y="32055"/>
                      <a:pt x="22639" y="34988"/>
                      <a:pt x="26830" y="32578"/>
                    </a:cubicBezTo>
                    <a:close/>
                  </a:path>
                </a:pathLst>
              </a:custGeom>
              <a:solidFill>
                <a:srgbClr val="3B3838"/>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16ABAD4-BD74-2AC1-DEBC-CBC9FAB3EAF7}"/>
                  </a:ext>
                </a:extLst>
              </p:cNvPr>
              <p:cNvSpPr/>
              <p:nvPr/>
            </p:nvSpPr>
            <p:spPr>
              <a:xfrm>
                <a:off x="6395892" y="1452089"/>
                <a:ext cx="41910" cy="41910"/>
              </a:xfrm>
              <a:custGeom>
                <a:avLst/>
                <a:gdLst>
                  <a:gd name="connsiteX0" fmla="*/ 34471 w 41910"/>
                  <a:gd name="connsiteY0" fmla="*/ 27242 h 41910"/>
                  <a:gd name="connsiteX1" fmla="*/ 36357 w 41910"/>
                  <a:gd name="connsiteY1" fmla="*/ 30490 h 41910"/>
                  <a:gd name="connsiteX2" fmla="*/ 20641 w 41910"/>
                  <a:gd name="connsiteY2" fmla="*/ 39605 h 41910"/>
                  <a:gd name="connsiteX3" fmla="*/ 18755 w 41910"/>
                  <a:gd name="connsiteY3" fmla="*/ 36357 h 41910"/>
                  <a:gd name="connsiteX4" fmla="*/ 25041 w 41910"/>
                  <a:gd name="connsiteY4" fmla="*/ 32690 h 41910"/>
                  <a:gd name="connsiteX5" fmla="*/ 14145 w 41910"/>
                  <a:gd name="connsiteY5" fmla="*/ 14040 h 41910"/>
                  <a:gd name="connsiteX6" fmla="*/ 10058 w 41910"/>
                  <a:gd name="connsiteY6" fmla="*/ 19069 h 41910"/>
                  <a:gd name="connsiteX7" fmla="*/ 7858 w 41910"/>
                  <a:gd name="connsiteY7" fmla="*/ 16345 h 41910"/>
                  <a:gd name="connsiteX8" fmla="*/ 12887 w 41910"/>
                  <a:gd name="connsiteY8" fmla="*/ 9430 h 41910"/>
                  <a:gd name="connsiteX9" fmla="*/ 15507 w 41910"/>
                  <a:gd name="connsiteY9" fmla="*/ 7858 h 41910"/>
                  <a:gd name="connsiteX10" fmla="*/ 28708 w 41910"/>
                  <a:gd name="connsiteY10" fmla="*/ 30490 h 41910"/>
                  <a:gd name="connsiteX11" fmla="*/ 34471 w 41910"/>
                  <a:gd name="connsiteY11" fmla="*/ 27242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242"/>
                    </a:moveTo>
                    <a:lnTo>
                      <a:pt x="36357" y="30490"/>
                    </a:lnTo>
                    <a:lnTo>
                      <a:pt x="20641" y="39605"/>
                    </a:lnTo>
                    <a:lnTo>
                      <a:pt x="18755" y="36357"/>
                    </a:lnTo>
                    <a:lnTo>
                      <a:pt x="25041" y="32690"/>
                    </a:lnTo>
                    <a:lnTo>
                      <a:pt x="14145" y="14040"/>
                    </a:lnTo>
                    <a:cubicBezTo>
                      <a:pt x="13097" y="15612"/>
                      <a:pt x="11211" y="17917"/>
                      <a:pt x="10058" y="19069"/>
                    </a:cubicBezTo>
                    <a:lnTo>
                      <a:pt x="7858" y="16345"/>
                    </a:lnTo>
                    <a:cubicBezTo>
                      <a:pt x="9744" y="14249"/>
                      <a:pt x="11944" y="11211"/>
                      <a:pt x="12887" y="9430"/>
                    </a:cubicBezTo>
                    <a:lnTo>
                      <a:pt x="15507" y="7858"/>
                    </a:lnTo>
                    <a:lnTo>
                      <a:pt x="28708" y="30490"/>
                    </a:lnTo>
                    <a:lnTo>
                      <a:pt x="34471" y="27242"/>
                    </a:lnTo>
                    <a:close/>
                  </a:path>
                </a:pathLst>
              </a:custGeom>
              <a:solidFill>
                <a:srgbClr val="3B3838"/>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076C93D-06A7-F9C6-1C56-375BDF84E077}"/>
                  </a:ext>
                </a:extLst>
              </p:cNvPr>
              <p:cNvSpPr/>
              <p:nvPr/>
            </p:nvSpPr>
            <p:spPr>
              <a:xfrm>
                <a:off x="6329150" y="1551207"/>
                <a:ext cx="41910" cy="41910"/>
              </a:xfrm>
              <a:custGeom>
                <a:avLst/>
                <a:gdLst>
                  <a:gd name="connsiteX0" fmla="*/ 34471 w 41910"/>
                  <a:gd name="connsiteY0" fmla="*/ 27137 h 41910"/>
                  <a:gd name="connsiteX1" fmla="*/ 36357 w 41910"/>
                  <a:gd name="connsiteY1" fmla="*/ 30385 h 41910"/>
                  <a:gd name="connsiteX2" fmla="*/ 20641 w 41910"/>
                  <a:gd name="connsiteY2" fmla="*/ 39500 h 41910"/>
                  <a:gd name="connsiteX3" fmla="*/ 18755 w 41910"/>
                  <a:gd name="connsiteY3" fmla="*/ 36252 h 41910"/>
                  <a:gd name="connsiteX4" fmla="*/ 25041 w 41910"/>
                  <a:gd name="connsiteY4" fmla="*/ 32585 h 41910"/>
                  <a:gd name="connsiteX5" fmla="*/ 14145 w 41910"/>
                  <a:gd name="connsiteY5" fmla="*/ 13935 h 41910"/>
                  <a:gd name="connsiteX6" fmla="*/ 10058 w 41910"/>
                  <a:gd name="connsiteY6" fmla="*/ 18964 h 41910"/>
                  <a:gd name="connsiteX7" fmla="*/ 7858 w 41910"/>
                  <a:gd name="connsiteY7" fmla="*/ 16240 h 41910"/>
                  <a:gd name="connsiteX8" fmla="*/ 12887 w 41910"/>
                  <a:gd name="connsiteY8" fmla="*/ 9325 h 41910"/>
                  <a:gd name="connsiteX9" fmla="*/ 15507 w 41910"/>
                  <a:gd name="connsiteY9" fmla="*/ 7858 h 41910"/>
                  <a:gd name="connsiteX10" fmla="*/ 28708 w 41910"/>
                  <a:gd name="connsiteY10" fmla="*/ 30490 h 41910"/>
                  <a:gd name="connsiteX11" fmla="*/ 34471 w 41910"/>
                  <a:gd name="connsiteY11" fmla="*/ 27137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137"/>
                    </a:moveTo>
                    <a:lnTo>
                      <a:pt x="36357" y="30385"/>
                    </a:lnTo>
                    <a:lnTo>
                      <a:pt x="20641" y="39500"/>
                    </a:lnTo>
                    <a:lnTo>
                      <a:pt x="18755" y="36252"/>
                    </a:lnTo>
                    <a:lnTo>
                      <a:pt x="25041" y="32585"/>
                    </a:lnTo>
                    <a:lnTo>
                      <a:pt x="14145" y="13935"/>
                    </a:lnTo>
                    <a:cubicBezTo>
                      <a:pt x="13097" y="15507"/>
                      <a:pt x="11211" y="17812"/>
                      <a:pt x="10058" y="18964"/>
                    </a:cubicBezTo>
                    <a:lnTo>
                      <a:pt x="7858" y="16240"/>
                    </a:lnTo>
                    <a:cubicBezTo>
                      <a:pt x="9744" y="14145"/>
                      <a:pt x="11944" y="11106"/>
                      <a:pt x="12887" y="9325"/>
                    </a:cubicBezTo>
                    <a:lnTo>
                      <a:pt x="15507" y="7858"/>
                    </a:lnTo>
                    <a:lnTo>
                      <a:pt x="28708" y="30490"/>
                    </a:lnTo>
                    <a:lnTo>
                      <a:pt x="34471" y="27137"/>
                    </a:lnTo>
                    <a:close/>
                  </a:path>
                </a:pathLst>
              </a:custGeom>
              <a:solidFill>
                <a:srgbClr val="3B3838"/>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A33FB60-8C2B-23AE-A625-826A13A46101}"/>
                  </a:ext>
                </a:extLst>
              </p:cNvPr>
              <p:cNvSpPr/>
              <p:nvPr/>
            </p:nvSpPr>
            <p:spPr>
              <a:xfrm>
                <a:off x="6352410" y="1537586"/>
                <a:ext cx="41910" cy="41910"/>
              </a:xfrm>
              <a:custGeom>
                <a:avLst/>
                <a:gdLst>
                  <a:gd name="connsiteX0" fmla="*/ 34471 w 41910"/>
                  <a:gd name="connsiteY0" fmla="*/ 27242 h 41910"/>
                  <a:gd name="connsiteX1" fmla="*/ 36357 w 41910"/>
                  <a:gd name="connsiteY1" fmla="*/ 30490 h 41910"/>
                  <a:gd name="connsiteX2" fmla="*/ 20641 w 41910"/>
                  <a:gd name="connsiteY2" fmla="*/ 39605 h 41910"/>
                  <a:gd name="connsiteX3" fmla="*/ 18755 w 41910"/>
                  <a:gd name="connsiteY3" fmla="*/ 36357 h 41910"/>
                  <a:gd name="connsiteX4" fmla="*/ 25041 w 41910"/>
                  <a:gd name="connsiteY4" fmla="*/ 32690 h 41910"/>
                  <a:gd name="connsiteX5" fmla="*/ 14145 w 41910"/>
                  <a:gd name="connsiteY5" fmla="*/ 14040 h 41910"/>
                  <a:gd name="connsiteX6" fmla="*/ 10058 w 41910"/>
                  <a:gd name="connsiteY6" fmla="*/ 19069 h 41910"/>
                  <a:gd name="connsiteX7" fmla="*/ 7858 w 41910"/>
                  <a:gd name="connsiteY7" fmla="*/ 16345 h 41910"/>
                  <a:gd name="connsiteX8" fmla="*/ 12887 w 41910"/>
                  <a:gd name="connsiteY8" fmla="*/ 9430 h 41910"/>
                  <a:gd name="connsiteX9" fmla="*/ 15507 w 41910"/>
                  <a:gd name="connsiteY9" fmla="*/ 7858 h 41910"/>
                  <a:gd name="connsiteX10" fmla="*/ 28708 w 41910"/>
                  <a:gd name="connsiteY10" fmla="*/ 30490 h 41910"/>
                  <a:gd name="connsiteX11" fmla="*/ 34471 w 41910"/>
                  <a:gd name="connsiteY11" fmla="*/ 27242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242"/>
                    </a:moveTo>
                    <a:lnTo>
                      <a:pt x="36357" y="30490"/>
                    </a:lnTo>
                    <a:lnTo>
                      <a:pt x="20641" y="39605"/>
                    </a:lnTo>
                    <a:lnTo>
                      <a:pt x="18755" y="36357"/>
                    </a:lnTo>
                    <a:lnTo>
                      <a:pt x="25041" y="32690"/>
                    </a:lnTo>
                    <a:lnTo>
                      <a:pt x="14145" y="14040"/>
                    </a:lnTo>
                    <a:cubicBezTo>
                      <a:pt x="13097" y="15611"/>
                      <a:pt x="11211" y="17917"/>
                      <a:pt x="10058" y="19069"/>
                    </a:cubicBezTo>
                    <a:lnTo>
                      <a:pt x="7858" y="16345"/>
                    </a:lnTo>
                    <a:cubicBezTo>
                      <a:pt x="9744" y="14249"/>
                      <a:pt x="11944" y="11211"/>
                      <a:pt x="12887" y="9430"/>
                    </a:cubicBezTo>
                    <a:lnTo>
                      <a:pt x="15507" y="7858"/>
                    </a:lnTo>
                    <a:lnTo>
                      <a:pt x="28708" y="30490"/>
                    </a:lnTo>
                    <a:lnTo>
                      <a:pt x="34471" y="27242"/>
                    </a:lnTo>
                    <a:close/>
                  </a:path>
                </a:pathLst>
              </a:custGeom>
              <a:solidFill>
                <a:srgbClr val="3B3838"/>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6A930AA-D4F9-8754-1811-ED964E0E51D0}"/>
                  </a:ext>
                </a:extLst>
              </p:cNvPr>
              <p:cNvSpPr/>
              <p:nvPr/>
            </p:nvSpPr>
            <p:spPr>
              <a:xfrm>
                <a:off x="6375872" y="1523448"/>
                <a:ext cx="31433" cy="41910"/>
              </a:xfrm>
              <a:custGeom>
                <a:avLst/>
                <a:gdLst>
                  <a:gd name="connsiteX0" fmla="*/ 13105 w 31432"/>
                  <a:gd name="connsiteY0" fmla="*/ 9423 h 41910"/>
                  <a:gd name="connsiteX1" fmla="*/ 30707 w 31432"/>
                  <a:gd name="connsiteY1" fmla="*/ 16862 h 41910"/>
                  <a:gd name="connsiteX2" fmla="*/ 28612 w 31432"/>
                  <a:gd name="connsiteY2" fmla="*/ 35931 h 41910"/>
                  <a:gd name="connsiteX3" fmla="*/ 10800 w 31432"/>
                  <a:gd name="connsiteY3" fmla="*/ 28387 h 41910"/>
                  <a:gd name="connsiteX4" fmla="*/ 13105 w 31432"/>
                  <a:gd name="connsiteY4" fmla="*/ 9423 h 41910"/>
                  <a:gd name="connsiteX5" fmla="*/ 26830 w 31432"/>
                  <a:gd name="connsiteY5" fmla="*/ 32578 h 41910"/>
                  <a:gd name="connsiteX6" fmla="*/ 26830 w 31432"/>
                  <a:gd name="connsiteY6" fmla="*/ 19062 h 41910"/>
                  <a:gd name="connsiteX7" fmla="*/ 14886 w 31432"/>
                  <a:gd name="connsiteY7" fmla="*/ 12776 h 41910"/>
                  <a:gd name="connsiteX8" fmla="*/ 14572 w 31432"/>
                  <a:gd name="connsiteY8" fmla="*/ 26187 h 41910"/>
                  <a:gd name="connsiteX9" fmla="*/ 26830 w 31432"/>
                  <a:gd name="connsiteY9" fmla="*/ 32578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 h="41910">
                    <a:moveTo>
                      <a:pt x="13105" y="9423"/>
                    </a:moveTo>
                    <a:cubicBezTo>
                      <a:pt x="20230" y="5232"/>
                      <a:pt x="26726" y="10052"/>
                      <a:pt x="30707" y="16862"/>
                    </a:cubicBezTo>
                    <a:cubicBezTo>
                      <a:pt x="34898" y="24092"/>
                      <a:pt x="35317" y="32055"/>
                      <a:pt x="28612" y="35931"/>
                    </a:cubicBezTo>
                    <a:cubicBezTo>
                      <a:pt x="22220" y="39598"/>
                      <a:pt x="15410" y="36350"/>
                      <a:pt x="10800" y="28387"/>
                    </a:cubicBezTo>
                    <a:cubicBezTo>
                      <a:pt x="6190" y="20425"/>
                      <a:pt x="7028" y="12986"/>
                      <a:pt x="13105" y="9423"/>
                    </a:cubicBezTo>
                    <a:close/>
                    <a:moveTo>
                      <a:pt x="26830" y="32578"/>
                    </a:moveTo>
                    <a:cubicBezTo>
                      <a:pt x="30917" y="30169"/>
                      <a:pt x="30183" y="24720"/>
                      <a:pt x="26830" y="19062"/>
                    </a:cubicBezTo>
                    <a:cubicBezTo>
                      <a:pt x="23163" y="12776"/>
                      <a:pt x="18763" y="10471"/>
                      <a:pt x="14886" y="12776"/>
                    </a:cubicBezTo>
                    <a:cubicBezTo>
                      <a:pt x="11428" y="14871"/>
                      <a:pt x="10800" y="19901"/>
                      <a:pt x="14572" y="26187"/>
                    </a:cubicBezTo>
                    <a:cubicBezTo>
                      <a:pt x="17925" y="32055"/>
                      <a:pt x="22639" y="34988"/>
                      <a:pt x="26830" y="32578"/>
                    </a:cubicBezTo>
                    <a:close/>
                  </a:path>
                </a:pathLst>
              </a:custGeom>
              <a:solidFill>
                <a:srgbClr val="3B3838"/>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4B23E04-AA5E-DFB6-8A28-0D48BEC6A417}"/>
                  </a:ext>
                </a:extLst>
              </p:cNvPr>
              <p:cNvSpPr/>
              <p:nvPr/>
            </p:nvSpPr>
            <p:spPr>
              <a:xfrm>
                <a:off x="6398825" y="1510554"/>
                <a:ext cx="41910" cy="41910"/>
              </a:xfrm>
              <a:custGeom>
                <a:avLst/>
                <a:gdLst>
                  <a:gd name="connsiteX0" fmla="*/ 34471 w 41910"/>
                  <a:gd name="connsiteY0" fmla="*/ 27137 h 41910"/>
                  <a:gd name="connsiteX1" fmla="*/ 36357 w 41910"/>
                  <a:gd name="connsiteY1" fmla="*/ 30385 h 41910"/>
                  <a:gd name="connsiteX2" fmla="*/ 20641 w 41910"/>
                  <a:gd name="connsiteY2" fmla="*/ 39500 h 41910"/>
                  <a:gd name="connsiteX3" fmla="*/ 18755 w 41910"/>
                  <a:gd name="connsiteY3" fmla="*/ 36252 h 41910"/>
                  <a:gd name="connsiteX4" fmla="*/ 25041 w 41910"/>
                  <a:gd name="connsiteY4" fmla="*/ 32585 h 41910"/>
                  <a:gd name="connsiteX5" fmla="*/ 14145 w 41910"/>
                  <a:gd name="connsiteY5" fmla="*/ 13935 h 41910"/>
                  <a:gd name="connsiteX6" fmla="*/ 10058 w 41910"/>
                  <a:gd name="connsiteY6" fmla="*/ 18964 h 41910"/>
                  <a:gd name="connsiteX7" fmla="*/ 7858 w 41910"/>
                  <a:gd name="connsiteY7" fmla="*/ 16240 h 41910"/>
                  <a:gd name="connsiteX8" fmla="*/ 12887 w 41910"/>
                  <a:gd name="connsiteY8" fmla="*/ 9325 h 41910"/>
                  <a:gd name="connsiteX9" fmla="*/ 15507 w 41910"/>
                  <a:gd name="connsiteY9" fmla="*/ 7858 h 41910"/>
                  <a:gd name="connsiteX10" fmla="*/ 28708 w 41910"/>
                  <a:gd name="connsiteY10" fmla="*/ 30490 h 41910"/>
                  <a:gd name="connsiteX11" fmla="*/ 34471 w 41910"/>
                  <a:gd name="connsiteY11" fmla="*/ 27137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137"/>
                    </a:moveTo>
                    <a:lnTo>
                      <a:pt x="36357" y="30385"/>
                    </a:lnTo>
                    <a:lnTo>
                      <a:pt x="20641" y="39500"/>
                    </a:lnTo>
                    <a:lnTo>
                      <a:pt x="18755" y="36252"/>
                    </a:lnTo>
                    <a:lnTo>
                      <a:pt x="25041" y="32585"/>
                    </a:lnTo>
                    <a:lnTo>
                      <a:pt x="14145" y="13935"/>
                    </a:lnTo>
                    <a:cubicBezTo>
                      <a:pt x="13097" y="15507"/>
                      <a:pt x="11211" y="17812"/>
                      <a:pt x="10058" y="18964"/>
                    </a:cubicBezTo>
                    <a:lnTo>
                      <a:pt x="7858" y="16240"/>
                    </a:lnTo>
                    <a:cubicBezTo>
                      <a:pt x="9744" y="14145"/>
                      <a:pt x="11944" y="11106"/>
                      <a:pt x="12887" y="9325"/>
                    </a:cubicBezTo>
                    <a:lnTo>
                      <a:pt x="15507" y="7858"/>
                    </a:lnTo>
                    <a:lnTo>
                      <a:pt x="28708" y="30490"/>
                    </a:lnTo>
                    <a:lnTo>
                      <a:pt x="34471" y="27137"/>
                    </a:lnTo>
                    <a:close/>
                  </a:path>
                </a:pathLst>
              </a:custGeom>
              <a:solidFill>
                <a:srgbClr val="3B3838"/>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33D4143-A1C9-A3FA-E25D-7144394E04B1}"/>
                  </a:ext>
                </a:extLst>
              </p:cNvPr>
              <p:cNvSpPr/>
              <p:nvPr/>
            </p:nvSpPr>
            <p:spPr>
              <a:xfrm>
                <a:off x="6422085" y="1496828"/>
                <a:ext cx="41910" cy="41910"/>
              </a:xfrm>
              <a:custGeom>
                <a:avLst/>
                <a:gdLst>
                  <a:gd name="connsiteX0" fmla="*/ 34471 w 41910"/>
                  <a:gd name="connsiteY0" fmla="*/ 27242 h 41910"/>
                  <a:gd name="connsiteX1" fmla="*/ 36357 w 41910"/>
                  <a:gd name="connsiteY1" fmla="*/ 30490 h 41910"/>
                  <a:gd name="connsiteX2" fmla="*/ 20641 w 41910"/>
                  <a:gd name="connsiteY2" fmla="*/ 39605 h 41910"/>
                  <a:gd name="connsiteX3" fmla="*/ 18755 w 41910"/>
                  <a:gd name="connsiteY3" fmla="*/ 36357 h 41910"/>
                  <a:gd name="connsiteX4" fmla="*/ 25041 w 41910"/>
                  <a:gd name="connsiteY4" fmla="*/ 32690 h 41910"/>
                  <a:gd name="connsiteX5" fmla="*/ 14145 w 41910"/>
                  <a:gd name="connsiteY5" fmla="*/ 14040 h 41910"/>
                  <a:gd name="connsiteX6" fmla="*/ 10058 w 41910"/>
                  <a:gd name="connsiteY6" fmla="*/ 19069 h 41910"/>
                  <a:gd name="connsiteX7" fmla="*/ 7858 w 41910"/>
                  <a:gd name="connsiteY7" fmla="*/ 16345 h 41910"/>
                  <a:gd name="connsiteX8" fmla="*/ 12887 w 41910"/>
                  <a:gd name="connsiteY8" fmla="*/ 9430 h 41910"/>
                  <a:gd name="connsiteX9" fmla="*/ 15507 w 41910"/>
                  <a:gd name="connsiteY9" fmla="*/ 7858 h 41910"/>
                  <a:gd name="connsiteX10" fmla="*/ 28708 w 41910"/>
                  <a:gd name="connsiteY10" fmla="*/ 30490 h 41910"/>
                  <a:gd name="connsiteX11" fmla="*/ 34471 w 41910"/>
                  <a:gd name="connsiteY11" fmla="*/ 27242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0" h="41910">
                    <a:moveTo>
                      <a:pt x="34471" y="27242"/>
                    </a:moveTo>
                    <a:lnTo>
                      <a:pt x="36357" y="30490"/>
                    </a:lnTo>
                    <a:lnTo>
                      <a:pt x="20641" y="39605"/>
                    </a:lnTo>
                    <a:lnTo>
                      <a:pt x="18755" y="36357"/>
                    </a:lnTo>
                    <a:lnTo>
                      <a:pt x="25041" y="32690"/>
                    </a:lnTo>
                    <a:lnTo>
                      <a:pt x="14145" y="14040"/>
                    </a:lnTo>
                    <a:cubicBezTo>
                      <a:pt x="13097" y="15611"/>
                      <a:pt x="11211" y="17917"/>
                      <a:pt x="10058" y="19069"/>
                    </a:cubicBezTo>
                    <a:lnTo>
                      <a:pt x="7858" y="16345"/>
                    </a:lnTo>
                    <a:cubicBezTo>
                      <a:pt x="9744" y="14249"/>
                      <a:pt x="11944" y="11211"/>
                      <a:pt x="12887" y="9430"/>
                    </a:cubicBezTo>
                    <a:lnTo>
                      <a:pt x="15507" y="7858"/>
                    </a:lnTo>
                    <a:lnTo>
                      <a:pt x="28708" y="30490"/>
                    </a:lnTo>
                    <a:lnTo>
                      <a:pt x="34471" y="27242"/>
                    </a:lnTo>
                    <a:close/>
                  </a:path>
                </a:pathLst>
              </a:custGeom>
              <a:solidFill>
                <a:srgbClr val="3B3838"/>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289BCD5-76A9-F4DB-9CB2-A5E88ECA7FDF}"/>
                  </a:ext>
                </a:extLst>
              </p:cNvPr>
              <p:cNvSpPr/>
              <p:nvPr/>
            </p:nvSpPr>
            <p:spPr>
              <a:xfrm>
                <a:off x="6374358" y="1392510"/>
                <a:ext cx="303848" cy="115253"/>
              </a:xfrm>
              <a:custGeom>
                <a:avLst/>
                <a:gdLst>
                  <a:gd name="connsiteX0" fmla="*/ 290177 w 303847"/>
                  <a:gd name="connsiteY0" fmla="*/ 30556 h 115252"/>
                  <a:gd name="connsiteX1" fmla="*/ 197766 w 303847"/>
                  <a:gd name="connsiteY1" fmla="*/ 30556 h 115252"/>
                  <a:gd name="connsiteX2" fmla="*/ 126099 w 303847"/>
                  <a:gd name="connsiteY2" fmla="*/ 66389 h 115252"/>
                  <a:gd name="connsiteX3" fmla="*/ 54433 w 303847"/>
                  <a:gd name="connsiteY3" fmla="*/ 102222 h 115252"/>
                  <a:gd name="connsiteX4" fmla="*/ 23106 w 303847"/>
                  <a:gd name="connsiteY4" fmla="*/ 97717 h 115252"/>
                  <a:gd name="connsiteX5" fmla="*/ 23106 w 303847"/>
                  <a:gd name="connsiteY5" fmla="*/ 70895 h 115252"/>
                  <a:gd name="connsiteX6" fmla="*/ 81256 w 303847"/>
                  <a:gd name="connsiteY6" fmla="*/ 17145 h 1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847" h="115252">
                    <a:moveTo>
                      <a:pt x="290177" y="30556"/>
                    </a:moveTo>
                    <a:lnTo>
                      <a:pt x="197766" y="30556"/>
                    </a:lnTo>
                    <a:cubicBezTo>
                      <a:pt x="197766" y="30556"/>
                      <a:pt x="188860" y="66389"/>
                      <a:pt x="126099" y="66389"/>
                    </a:cubicBezTo>
                    <a:lnTo>
                      <a:pt x="54433" y="102222"/>
                    </a:lnTo>
                    <a:cubicBezTo>
                      <a:pt x="54433" y="102222"/>
                      <a:pt x="36517" y="115634"/>
                      <a:pt x="23106" y="97717"/>
                    </a:cubicBezTo>
                    <a:cubicBezTo>
                      <a:pt x="9694" y="79801"/>
                      <a:pt x="23106" y="70895"/>
                      <a:pt x="23106" y="70895"/>
                    </a:cubicBezTo>
                    <a:lnTo>
                      <a:pt x="81256" y="17145"/>
                    </a:lnTo>
                  </a:path>
                </a:pathLst>
              </a:custGeom>
              <a:solidFill>
                <a:srgbClr val="FFFFFF"/>
              </a:solidFill>
              <a:ln w="20782" cap="rnd">
                <a:solidFill>
                  <a:schemeClr val="tx1"/>
                </a:solidFill>
                <a:prstDash val="solid"/>
                <a:round/>
              </a:ln>
            </p:spPr>
            <p:txBody>
              <a:bodyPr rtlCol="0" anchor="ctr"/>
              <a:lstStyle/>
              <a:p>
                <a:endParaRPr lang="en-US"/>
              </a:p>
            </p:txBody>
          </p:sp>
        </p:grpSp>
      </p:grpSp>
      <p:sp>
        <p:nvSpPr>
          <p:cNvPr id="86" name="TextBox 85">
            <a:extLst>
              <a:ext uri="{FF2B5EF4-FFF2-40B4-BE49-F238E27FC236}">
                <a16:creationId xmlns:a16="http://schemas.microsoft.com/office/drawing/2014/main" id="{D1ECF685-FEAF-1273-A1E4-B2D1CDA41938}"/>
              </a:ext>
            </a:extLst>
          </p:cNvPr>
          <p:cNvSpPr txBox="1"/>
          <p:nvPr/>
        </p:nvSpPr>
        <p:spPr>
          <a:xfrm>
            <a:off x="8884262" y="1998428"/>
            <a:ext cx="2480424"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a:t>
            </a:r>
            <a:r>
              <a:rPr lang="en-US" sz="1400" dirty="0">
                <a:solidFill>
                  <a:prstClr val="black"/>
                </a:solidFill>
                <a:latin typeface="Segoe UI" panose="020B0502040204020203" pitchFamily="34" charset="0"/>
                <a:cs typeface="Segoe UI" panose="020B0502040204020203" pitchFamily="34" charset="0"/>
              </a:rPr>
              <a:t>uses app permissions to access and exfiltrate data</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8" name="Oval 87">
            <a:extLst>
              <a:ext uri="{FF2B5EF4-FFF2-40B4-BE49-F238E27FC236}">
                <a16:creationId xmlns:a16="http://schemas.microsoft.com/office/drawing/2014/main" id="{77166EA4-2E25-5811-1C68-BA50AD30F87E}"/>
              </a:ext>
            </a:extLst>
          </p:cNvPr>
          <p:cNvSpPr/>
          <p:nvPr/>
        </p:nvSpPr>
        <p:spPr>
          <a:xfrm>
            <a:off x="8664229" y="2092188"/>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94" name="Title 3">
            <a:extLst>
              <a:ext uri="{FF2B5EF4-FFF2-40B4-BE49-F238E27FC236}">
                <a16:creationId xmlns:a16="http://schemas.microsoft.com/office/drawing/2014/main" id="{3D41DF13-5816-F17A-3825-8D6A4D8D8A6F}"/>
              </a:ext>
            </a:extLst>
          </p:cNvPr>
          <p:cNvSpPr txBox="1">
            <a:spLocks/>
          </p:cNvSpPr>
          <p:nvPr/>
        </p:nvSpPr>
        <p:spPr>
          <a:xfrm>
            <a:off x="0" y="3520923"/>
            <a:ext cx="12192000" cy="432562"/>
          </a:xfrm>
          <a:prstGeom prst="rect">
            <a:avLst/>
          </a:prstGeom>
          <a:solidFill>
            <a:srgbClr val="0070C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Defenses and Mitigations</a:t>
            </a:r>
          </a:p>
        </p:txBody>
      </p:sp>
      <p:sp>
        <p:nvSpPr>
          <p:cNvPr id="95" name="TextBox 94">
            <a:extLst>
              <a:ext uri="{FF2B5EF4-FFF2-40B4-BE49-F238E27FC236}">
                <a16:creationId xmlns:a16="http://schemas.microsoft.com/office/drawing/2014/main" id="{C993DBEF-E9EB-F913-BA68-25FD93CB4FA5}"/>
              </a:ext>
            </a:extLst>
          </p:cNvPr>
          <p:cNvSpPr txBox="1"/>
          <p:nvPr/>
        </p:nvSpPr>
        <p:spPr>
          <a:xfrm>
            <a:off x="85401" y="4030786"/>
            <a:ext cx="6010599" cy="2677656"/>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Secure cloud resources</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Microsoft Defender for Cloud (Azure configuration is secure)</a:t>
            </a:r>
          </a:p>
          <a:p>
            <a:pPr marL="285750" indent="-285750">
              <a:buFont typeface="Courier New" panose="02070309020205020404" pitchFamily="49" charset="0"/>
              <a:buChar char="o"/>
            </a:pPr>
            <a:r>
              <a:rPr lang="en-US" sz="1600" dirty="0" err="1">
                <a:latin typeface="Segoe UI" panose="020B0502040204020203" pitchFamily="34" charset="0"/>
                <a:cs typeface="Segoe UI" panose="020B0502040204020203" pitchFamily="34" charset="0"/>
              </a:rPr>
              <a:t>Entra</a:t>
            </a:r>
            <a:r>
              <a:rPr lang="en-US" sz="1600" dirty="0">
                <a:latin typeface="Segoe UI" panose="020B0502040204020203" pitchFamily="34" charset="0"/>
                <a:cs typeface="Segoe UI" panose="020B0502040204020203" pitchFamily="34" charset="0"/>
              </a:rPr>
              <a:t> Permissions Management (Least privilege access for multi-cloud)</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Enforce alternate accounts, MFA, PAW for cloud admins</a:t>
            </a:r>
          </a:p>
          <a:p>
            <a:pPr marL="285750" indent="-285750">
              <a:buFont typeface="Courier New" panose="02070309020205020404" pitchFamily="49" charset="0"/>
              <a:buChar char="o"/>
            </a:pPr>
            <a:endParaRPr lang="en-US" sz="16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Secure deployment pipelines</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Separate committers and approvers (code review)</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Require MFA to deploy to production</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Restrict access to pipelines and internal repos</a:t>
            </a:r>
          </a:p>
        </p:txBody>
      </p:sp>
      <p:grpSp>
        <p:nvGrpSpPr>
          <p:cNvPr id="50" name="Group 49">
            <a:extLst>
              <a:ext uri="{FF2B5EF4-FFF2-40B4-BE49-F238E27FC236}">
                <a16:creationId xmlns:a16="http://schemas.microsoft.com/office/drawing/2014/main" id="{075A010B-C500-5F6E-3756-0BA6111AC052}"/>
              </a:ext>
            </a:extLst>
          </p:cNvPr>
          <p:cNvGrpSpPr/>
          <p:nvPr/>
        </p:nvGrpSpPr>
        <p:grpSpPr>
          <a:xfrm>
            <a:off x="629264" y="2484208"/>
            <a:ext cx="731536" cy="730710"/>
            <a:chOff x="33029" y="1353399"/>
            <a:chExt cx="650723" cy="729653"/>
          </a:xfrm>
        </p:grpSpPr>
        <p:sp>
          <p:nvSpPr>
            <p:cNvPr id="51" name="Freeform 6">
              <a:extLst>
                <a:ext uri="{FF2B5EF4-FFF2-40B4-BE49-F238E27FC236}">
                  <a16:creationId xmlns:a16="http://schemas.microsoft.com/office/drawing/2014/main" id="{3A950656-F0DE-A554-9A18-3517D9A3BE03}"/>
                </a:ext>
              </a:extLst>
            </p:cNvPr>
            <p:cNvSpPr>
              <a:spLocks noEditPoints="1"/>
            </p:cNvSpPr>
            <p:nvPr/>
          </p:nvSpPr>
          <p:spPr bwMode="auto">
            <a:xfrm>
              <a:off x="33029" y="1353399"/>
              <a:ext cx="650723" cy="684426"/>
            </a:xfrm>
            <a:custGeom>
              <a:avLst/>
              <a:gdLst>
                <a:gd name="T0" fmla="*/ 1959 w 5306"/>
                <a:gd name="T1" fmla="*/ 1727 h 5478"/>
                <a:gd name="T2" fmla="*/ 2029 w 5306"/>
                <a:gd name="T3" fmla="*/ 1881 h 5478"/>
                <a:gd name="T4" fmla="*/ 2386 w 5306"/>
                <a:gd name="T5" fmla="*/ 1924 h 5478"/>
                <a:gd name="T6" fmla="*/ 2503 w 5306"/>
                <a:gd name="T7" fmla="*/ 1851 h 5478"/>
                <a:gd name="T8" fmla="*/ 2551 w 5306"/>
                <a:gd name="T9" fmla="*/ 1677 h 5478"/>
                <a:gd name="T10" fmla="*/ 2753 w 5306"/>
                <a:gd name="T11" fmla="*/ 1814 h 5478"/>
                <a:gd name="T12" fmla="*/ 2856 w 5306"/>
                <a:gd name="T13" fmla="*/ 1918 h 5478"/>
                <a:gd name="T14" fmla="*/ 3220 w 5306"/>
                <a:gd name="T15" fmla="*/ 1904 h 5478"/>
                <a:gd name="T16" fmla="*/ 3307 w 5306"/>
                <a:gd name="T17" fmla="*/ 1773 h 5478"/>
                <a:gd name="T18" fmla="*/ 3306 w 5306"/>
                <a:gd name="T19" fmla="*/ 1576 h 5478"/>
                <a:gd name="T20" fmla="*/ 2870 w 5306"/>
                <a:gd name="T21" fmla="*/ 11 h 5478"/>
                <a:gd name="T22" fmla="*/ 3313 w 5306"/>
                <a:gd name="T23" fmla="*/ 124 h 5478"/>
                <a:gd name="T24" fmla="*/ 3409 w 5306"/>
                <a:gd name="T25" fmla="*/ 240 h 5478"/>
                <a:gd name="T26" fmla="*/ 3522 w 5306"/>
                <a:gd name="T27" fmla="*/ 563 h 5478"/>
                <a:gd name="T28" fmla="*/ 3595 w 5306"/>
                <a:gd name="T29" fmla="*/ 745 h 5478"/>
                <a:gd name="T30" fmla="*/ 3801 w 5306"/>
                <a:gd name="T31" fmla="*/ 804 h 5478"/>
                <a:gd name="T32" fmla="*/ 4251 w 5306"/>
                <a:gd name="T33" fmla="*/ 928 h 5478"/>
                <a:gd name="T34" fmla="*/ 4391 w 5306"/>
                <a:gd name="T35" fmla="*/ 1049 h 5478"/>
                <a:gd name="T36" fmla="*/ 4416 w 5306"/>
                <a:gd name="T37" fmla="*/ 1210 h 5478"/>
                <a:gd name="T38" fmla="*/ 4316 w 5306"/>
                <a:gd name="T39" fmla="*/ 1365 h 5478"/>
                <a:gd name="T40" fmla="*/ 3986 w 5306"/>
                <a:gd name="T41" fmla="*/ 1576 h 5478"/>
                <a:gd name="T42" fmla="*/ 3702 w 5306"/>
                <a:gd name="T43" fmla="*/ 1684 h 5478"/>
                <a:gd name="T44" fmla="*/ 3574 w 5306"/>
                <a:gd name="T45" fmla="*/ 1812 h 5478"/>
                <a:gd name="T46" fmla="*/ 3565 w 5306"/>
                <a:gd name="T47" fmla="*/ 1966 h 5478"/>
                <a:gd name="T48" fmla="*/ 4076 w 5306"/>
                <a:gd name="T49" fmla="*/ 2552 h 5478"/>
                <a:gd name="T50" fmla="*/ 4338 w 5306"/>
                <a:gd name="T51" fmla="*/ 2658 h 5478"/>
                <a:gd name="T52" fmla="*/ 4521 w 5306"/>
                <a:gd name="T53" fmla="*/ 2877 h 5478"/>
                <a:gd name="T54" fmla="*/ 5302 w 5306"/>
                <a:gd name="T55" fmla="*/ 4564 h 5478"/>
                <a:gd name="T56" fmla="*/ 5263 w 5306"/>
                <a:gd name="T57" fmla="*/ 4839 h 5478"/>
                <a:gd name="T58" fmla="*/ 5101 w 5306"/>
                <a:gd name="T59" fmla="*/ 5066 h 5478"/>
                <a:gd name="T60" fmla="*/ 4103 w 5306"/>
                <a:gd name="T61" fmla="*/ 5478 h 5478"/>
                <a:gd name="T62" fmla="*/ 4066 w 5306"/>
                <a:gd name="T63" fmla="*/ 3947 h 5478"/>
                <a:gd name="T64" fmla="*/ 3936 w 5306"/>
                <a:gd name="T65" fmla="*/ 3884 h 5478"/>
                <a:gd name="T66" fmla="*/ 1265 w 5306"/>
                <a:gd name="T67" fmla="*/ 3920 h 5478"/>
                <a:gd name="T68" fmla="*/ 1203 w 5306"/>
                <a:gd name="T69" fmla="*/ 4051 h 5478"/>
                <a:gd name="T70" fmla="*/ 260 w 5306"/>
                <a:gd name="T71" fmla="*/ 5109 h 5478"/>
                <a:gd name="T72" fmla="*/ 73 w 5306"/>
                <a:gd name="T73" fmla="*/ 4903 h 5478"/>
                <a:gd name="T74" fmla="*/ 0 w 5306"/>
                <a:gd name="T75" fmla="*/ 4633 h 5478"/>
                <a:gd name="T76" fmla="*/ 61 w 5306"/>
                <a:gd name="T77" fmla="*/ 4362 h 5478"/>
                <a:gd name="T78" fmla="*/ 908 w 5306"/>
                <a:gd name="T79" fmla="*/ 2708 h 5478"/>
                <a:gd name="T80" fmla="*/ 1142 w 5306"/>
                <a:gd name="T81" fmla="*/ 2571 h 5478"/>
                <a:gd name="T82" fmla="*/ 1348 w 5306"/>
                <a:gd name="T83" fmla="*/ 2502 h 5478"/>
                <a:gd name="T84" fmla="*/ 1766 w 5306"/>
                <a:gd name="T85" fmla="*/ 1959 h 5478"/>
                <a:gd name="T86" fmla="*/ 1696 w 5306"/>
                <a:gd name="T87" fmla="*/ 1757 h 5478"/>
                <a:gd name="T88" fmla="*/ 1501 w 5306"/>
                <a:gd name="T89" fmla="*/ 1645 h 5478"/>
                <a:gd name="T90" fmla="*/ 1091 w 5306"/>
                <a:gd name="T91" fmla="*/ 1446 h 5478"/>
                <a:gd name="T92" fmla="*/ 904 w 5306"/>
                <a:gd name="T93" fmla="*/ 1258 h 5478"/>
                <a:gd name="T94" fmla="*/ 899 w 5306"/>
                <a:gd name="T95" fmla="*/ 1084 h 5478"/>
                <a:gd name="T96" fmla="*/ 1022 w 5306"/>
                <a:gd name="T97" fmla="*/ 942 h 5478"/>
                <a:gd name="T98" fmla="*/ 1402 w 5306"/>
                <a:gd name="T99" fmla="*/ 823 h 5478"/>
                <a:gd name="T100" fmla="*/ 1689 w 5306"/>
                <a:gd name="T101" fmla="*/ 759 h 5478"/>
                <a:gd name="T102" fmla="*/ 1755 w 5306"/>
                <a:gd name="T103" fmla="*/ 665 h 5478"/>
                <a:gd name="T104" fmla="*/ 1872 w 5306"/>
                <a:gd name="T105" fmla="*/ 286 h 5478"/>
                <a:gd name="T106" fmla="*/ 1959 w 5306"/>
                <a:gd name="T107" fmla="*/ 137 h 5478"/>
                <a:gd name="T108" fmla="*/ 2316 w 5306"/>
                <a:gd name="T109" fmla="*/ 28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06" h="5478">
                  <a:moveTo>
                    <a:pt x="1970" y="1576"/>
                  </a:moveTo>
                  <a:lnTo>
                    <a:pt x="1959" y="1624"/>
                  </a:lnTo>
                  <a:lnTo>
                    <a:pt x="1956" y="1677"/>
                  </a:lnTo>
                  <a:lnTo>
                    <a:pt x="1959" y="1727"/>
                  </a:lnTo>
                  <a:lnTo>
                    <a:pt x="1968" y="1773"/>
                  </a:lnTo>
                  <a:lnTo>
                    <a:pt x="1984" y="1814"/>
                  </a:lnTo>
                  <a:lnTo>
                    <a:pt x="2004" y="1851"/>
                  </a:lnTo>
                  <a:lnTo>
                    <a:pt x="2029" y="1881"/>
                  </a:lnTo>
                  <a:lnTo>
                    <a:pt x="2057" y="1904"/>
                  </a:lnTo>
                  <a:lnTo>
                    <a:pt x="2087" y="1918"/>
                  </a:lnTo>
                  <a:lnTo>
                    <a:pt x="2121" y="1924"/>
                  </a:lnTo>
                  <a:lnTo>
                    <a:pt x="2386" y="1924"/>
                  </a:lnTo>
                  <a:lnTo>
                    <a:pt x="2419" y="1918"/>
                  </a:lnTo>
                  <a:lnTo>
                    <a:pt x="2450" y="1904"/>
                  </a:lnTo>
                  <a:lnTo>
                    <a:pt x="2478" y="1881"/>
                  </a:lnTo>
                  <a:lnTo>
                    <a:pt x="2503" y="1851"/>
                  </a:lnTo>
                  <a:lnTo>
                    <a:pt x="2522" y="1814"/>
                  </a:lnTo>
                  <a:lnTo>
                    <a:pt x="2538" y="1773"/>
                  </a:lnTo>
                  <a:lnTo>
                    <a:pt x="2547" y="1727"/>
                  </a:lnTo>
                  <a:lnTo>
                    <a:pt x="2551" y="1677"/>
                  </a:lnTo>
                  <a:lnTo>
                    <a:pt x="2725" y="1677"/>
                  </a:lnTo>
                  <a:lnTo>
                    <a:pt x="2728" y="1727"/>
                  </a:lnTo>
                  <a:lnTo>
                    <a:pt x="2737" y="1773"/>
                  </a:lnTo>
                  <a:lnTo>
                    <a:pt x="2753" y="1814"/>
                  </a:lnTo>
                  <a:lnTo>
                    <a:pt x="2773" y="1851"/>
                  </a:lnTo>
                  <a:lnTo>
                    <a:pt x="2798" y="1881"/>
                  </a:lnTo>
                  <a:lnTo>
                    <a:pt x="2826" y="1904"/>
                  </a:lnTo>
                  <a:lnTo>
                    <a:pt x="2856" y="1918"/>
                  </a:lnTo>
                  <a:lnTo>
                    <a:pt x="2890" y="1924"/>
                  </a:lnTo>
                  <a:lnTo>
                    <a:pt x="3155" y="1924"/>
                  </a:lnTo>
                  <a:lnTo>
                    <a:pt x="3188" y="1918"/>
                  </a:lnTo>
                  <a:lnTo>
                    <a:pt x="3220" y="1904"/>
                  </a:lnTo>
                  <a:lnTo>
                    <a:pt x="3247" y="1881"/>
                  </a:lnTo>
                  <a:lnTo>
                    <a:pt x="3272" y="1851"/>
                  </a:lnTo>
                  <a:lnTo>
                    <a:pt x="3291" y="1814"/>
                  </a:lnTo>
                  <a:lnTo>
                    <a:pt x="3307" y="1773"/>
                  </a:lnTo>
                  <a:lnTo>
                    <a:pt x="3316" y="1727"/>
                  </a:lnTo>
                  <a:lnTo>
                    <a:pt x="3320" y="1677"/>
                  </a:lnTo>
                  <a:lnTo>
                    <a:pt x="3316" y="1624"/>
                  </a:lnTo>
                  <a:lnTo>
                    <a:pt x="3306" y="1576"/>
                  </a:lnTo>
                  <a:lnTo>
                    <a:pt x="1970" y="1576"/>
                  </a:lnTo>
                  <a:close/>
                  <a:moveTo>
                    <a:pt x="2593" y="0"/>
                  </a:moveTo>
                  <a:lnTo>
                    <a:pt x="2732" y="0"/>
                  </a:lnTo>
                  <a:lnTo>
                    <a:pt x="2870" y="11"/>
                  </a:lnTo>
                  <a:lnTo>
                    <a:pt x="3009" y="32"/>
                  </a:lnTo>
                  <a:lnTo>
                    <a:pt x="3146" y="66"/>
                  </a:lnTo>
                  <a:lnTo>
                    <a:pt x="3283" y="108"/>
                  </a:lnTo>
                  <a:lnTo>
                    <a:pt x="3313" y="124"/>
                  </a:lnTo>
                  <a:lnTo>
                    <a:pt x="3339" y="147"/>
                  </a:lnTo>
                  <a:lnTo>
                    <a:pt x="3366" y="174"/>
                  </a:lnTo>
                  <a:lnTo>
                    <a:pt x="3389" y="206"/>
                  </a:lnTo>
                  <a:lnTo>
                    <a:pt x="3409" y="240"/>
                  </a:lnTo>
                  <a:lnTo>
                    <a:pt x="3425" y="271"/>
                  </a:lnTo>
                  <a:lnTo>
                    <a:pt x="3460" y="367"/>
                  </a:lnTo>
                  <a:lnTo>
                    <a:pt x="3494" y="465"/>
                  </a:lnTo>
                  <a:lnTo>
                    <a:pt x="3522" y="563"/>
                  </a:lnTo>
                  <a:lnTo>
                    <a:pt x="3547" y="662"/>
                  </a:lnTo>
                  <a:lnTo>
                    <a:pt x="3560" y="697"/>
                  </a:lnTo>
                  <a:lnTo>
                    <a:pt x="3576" y="726"/>
                  </a:lnTo>
                  <a:lnTo>
                    <a:pt x="3595" y="745"/>
                  </a:lnTo>
                  <a:lnTo>
                    <a:pt x="3620" y="759"/>
                  </a:lnTo>
                  <a:lnTo>
                    <a:pt x="3650" y="772"/>
                  </a:lnTo>
                  <a:lnTo>
                    <a:pt x="3686" y="779"/>
                  </a:lnTo>
                  <a:lnTo>
                    <a:pt x="3801" y="804"/>
                  </a:lnTo>
                  <a:lnTo>
                    <a:pt x="3915" y="829"/>
                  </a:lnTo>
                  <a:lnTo>
                    <a:pt x="4030" y="855"/>
                  </a:lnTo>
                  <a:lnTo>
                    <a:pt x="4142" y="889"/>
                  </a:lnTo>
                  <a:lnTo>
                    <a:pt x="4251" y="928"/>
                  </a:lnTo>
                  <a:lnTo>
                    <a:pt x="4297" y="951"/>
                  </a:lnTo>
                  <a:lnTo>
                    <a:pt x="4336" y="980"/>
                  </a:lnTo>
                  <a:lnTo>
                    <a:pt x="4366" y="1013"/>
                  </a:lnTo>
                  <a:lnTo>
                    <a:pt x="4391" y="1049"/>
                  </a:lnTo>
                  <a:lnTo>
                    <a:pt x="4409" y="1088"/>
                  </a:lnTo>
                  <a:lnTo>
                    <a:pt x="4419" y="1127"/>
                  </a:lnTo>
                  <a:lnTo>
                    <a:pt x="4421" y="1169"/>
                  </a:lnTo>
                  <a:lnTo>
                    <a:pt x="4416" y="1210"/>
                  </a:lnTo>
                  <a:lnTo>
                    <a:pt x="4403" y="1253"/>
                  </a:lnTo>
                  <a:lnTo>
                    <a:pt x="4382" y="1292"/>
                  </a:lnTo>
                  <a:lnTo>
                    <a:pt x="4354" y="1331"/>
                  </a:lnTo>
                  <a:lnTo>
                    <a:pt x="4316" y="1365"/>
                  </a:lnTo>
                  <a:lnTo>
                    <a:pt x="4238" y="1425"/>
                  </a:lnTo>
                  <a:lnTo>
                    <a:pt x="4158" y="1480"/>
                  </a:lnTo>
                  <a:lnTo>
                    <a:pt x="4073" y="1530"/>
                  </a:lnTo>
                  <a:lnTo>
                    <a:pt x="3986" y="1576"/>
                  </a:lnTo>
                  <a:lnTo>
                    <a:pt x="3897" y="1613"/>
                  </a:lnTo>
                  <a:lnTo>
                    <a:pt x="3807" y="1643"/>
                  </a:lnTo>
                  <a:lnTo>
                    <a:pt x="3750" y="1661"/>
                  </a:lnTo>
                  <a:lnTo>
                    <a:pt x="3702" y="1684"/>
                  </a:lnTo>
                  <a:lnTo>
                    <a:pt x="3661" y="1709"/>
                  </a:lnTo>
                  <a:lnTo>
                    <a:pt x="3625" y="1739"/>
                  </a:lnTo>
                  <a:lnTo>
                    <a:pt x="3597" y="1773"/>
                  </a:lnTo>
                  <a:lnTo>
                    <a:pt x="3574" y="1812"/>
                  </a:lnTo>
                  <a:lnTo>
                    <a:pt x="3556" y="1854"/>
                  </a:lnTo>
                  <a:lnTo>
                    <a:pt x="3544" y="1902"/>
                  </a:lnTo>
                  <a:lnTo>
                    <a:pt x="3535" y="1957"/>
                  </a:lnTo>
                  <a:lnTo>
                    <a:pt x="3565" y="1966"/>
                  </a:lnTo>
                  <a:lnTo>
                    <a:pt x="3826" y="1966"/>
                  </a:lnTo>
                  <a:lnTo>
                    <a:pt x="3826" y="2428"/>
                  </a:lnTo>
                  <a:lnTo>
                    <a:pt x="4004" y="2545"/>
                  </a:lnTo>
                  <a:lnTo>
                    <a:pt x="4076" y="2552"/>
                  </a:lnTo>
                  <a:lnTo>
                    <a:pt x="4148" y="2566"/>
                  </a:lnTo>
                  <a:lnTo>
                    <a:pt x="4215" y="2589"/>
                  </a:lnTo>
                  <a:lnTo>
                    <a:pt x="4279" y="2621"/>
                  </a:lnTo>
                  <a:lnTo>
                    <a:pt x="4338" y="2658"/>
                  </a:lnTo>
                  <a:lnTo>
                    <a:pt x="4393" y="2704"/>
                  </a:lnTo>
                  <a:lnTo>
                    <a:pt x="4442" y="2756"/>
                  </a:lnTo>
                  <a:lnTo>
                    <a:pt x="4485" y="2813"/>
                  </a:lnTo>
                  <a:lnTo>
                    <a:pt x="4521" y="2877"/>
                  </a:lnTo>
                  <a:lnTo>
                    <a:pt x="5245" y="4362"/>
                  </a:lnTo>
                  <a:lnTo>
                    <a:pt x="5272" y="4427"/>
                  </a:lnTo>
                  <a:lnTo>
                    <a:pt x="5291" y="4495"/>
                  </a:lnTo>
                  <a:lnTo>
                    <a:pt x="5302" y="4564"/>
                  </a:lnTo>
                  <a:lnTo>
                    <a:pt x="5306" y="4633"/>
                  </a:lnTo>
                  <a:lnTo>
                    <a:pt x="5298" y="4703"/>
                  </a:lnTo>
                  <a:lnTo>
                    <a:pt x="5286" y="4772"/>
                  </a:lnTo>
                  <a:lnTo>
                    <a:pt x="5263" y="4839"/>
                  </a:lnTo>
                  <a:lnTo>
                    <a:pt x="5233" y="4903"/>
                  </a:lnTo>
                  <a:lnTo>
                    <a:pt x="5195" y="4963"/>
                  </a:lnTo>
                  <a:lnTo>
                    <a:pt x="5151" y="5018"/>
                  </a:lnTo>
                  <a:lnTo>
                    <a:pt x="5101" y="5066"/>
                  </a:lnTo>
                  <a:lnTo>
                    <a:pt x="5044" y="5109"/>
                  </a:lnTo>
                  <a:lnTo>
                    <a:pt x="4984" y="5144"/>
                  </a:lnTo>
                  <a:lnTo>
                    <a:pt x="4920" y="5175"/>
                  </a:lnTo>
                  <a:lnTo>
                    <a:pt x="4103" y="5478"/>
                  </a:lnTo>
                  <a:lnTo>
                    <a:pt x="4103" y="4051"/>
                  </a:lnTo>
                  <a:lnTo>
                    <a:pt x="4100" y="4012"/>
                  </a:lnTo>
                  <a:lnTo>
                    <a:pt x="4085" y="3977"/>
                  </a:lnTo>
                  <a:lnTo>
                    <a:pt x="4066" y="3947"/>
                  </a:lnTo>
                  <a:lnTo>
                    <a:pt x="4041" y="3920"/>
                  </a:lnTo>
                  <a:lnTo>
                    <a:pt x="4009" y="3900"/>
                  </a:lnTo>
                  <a:lnTo>
                    <a:pt x="3973" y="3888"/>
                  </a:lnTo>
                  <a:lnTo>
                    <a:pt x="3936" y="3884"/>
                  </a:lnTo>
                  <a:lnTo>
                    <a:pt x="1370" y="3884"/>
                  </a:lnTo>
                  <a:lnTo>
                    <a:pt x="1332" y="3888"/>
                  </a:lnTo>
                  <a:lnTo>
                    <a:pt x="1297" y="3900"/>
                  </a:lnTo>
                  <a:lnTo>
                    <a:pt x="1265" y="3920"/>
                  </a:lnTo>
                  <a:lnTo>
                    <a:pt x="1240" y="3947"/>
                  </a:lnTo>
                  <a:lnTo>
                    <a:pt x="1220" y="3977"/>
                  </a:lnTo>
                  <a:lnTo>
                    <a:pt x="1206" y="4012"/>
                  </a:lnTo>
                  <a:lnTo>
                    <a:pt x="1203" y="4051"/>
                  </a:lnTo>
                  <a:lnTo>
                    <a:pt x="1203" y="5478"/>
                  </a:lnTo>
                  <a:lnTo>
                    <a:pt x="386" y="5175"/>
                  </a:lnTo>
                  <a:lnTo>
                    <a:pt x="322" y="5144"/>
                  </a:lnTo>
                  <a:lnTo>
                    <a:pt x="260" y="5109"/>
                  </a:lnTo>
                  <a:lnTo>
                    <a:pt x="204" y="5066"/>
                  </a:lnTo>
                  <a:lnTo>
                    <a:pt x="155" y="5018"/>
                  </a:lnTo>
                  <a:lnTo>
                    <a:pt x="110" y="4963"/>
                  </a:lnTo>
                  <a:lnTo>
                    <a:pt x="73" y="4903"/>
                  </a:lnTo>
                  <a:lnTo>
                    <a:pt x="43" y="4839"/>
                  </a:lnTo>
                  <a:lnTo>
                    <a:pt x="20" y="4772"/>
                  </a:lnTo>
                  <a:lnTo>
                    <a:pt x="7" y="4703"/>
                  </a:lnTo>
                  <a:lnTo>
                    <a:pt x="0" y="4633"/>
                  </a:lnTo>
                  <a:lnTo>
                    <a:pt x="4" y="4564"/>
                  </a:lnTo>
                  <a:lnTo>
                    <a:pt x="14" y="4495"/>
                  </a:lnTo>
                  <a:lnTo>
                    <a:pt x="34" y="4427"/>
                  </a:lnTo>
                  <a:lnTo>
                    <a:pt x="61" y="4362"/>
                  </a:lnTo>
                  <a:lnTo>
                    <a:pt x="785" y="2877"/>
                  </a:lnTo>
                  <a:lnTo>
                    <a:pt x="821" y="2814"/>
                  </a:lnTo>
                  <a:lnTo>
                    <a:pt x="862" y="2759"/>
                  </a:lnTo>
                  <a:lnTo>
                    <a:pt x="908" y="2708"/>
                  </a:lnTo>
                  <a:lnTo>
                    <a:pt x="961" y="2664"/>
                  </a:lnTo>
                  <a:lnTo>
                    <a:pt x="1018" y="2626"/>
                  </a:lnTo>
                  <a:lnTo>
                    <a:pt x="1078" y="2594"/>
                  </a:lnTo>
                  <a:lnTo>
                    <a:pt x="1142" y="2571"/>
                  </a:lnTo>
                  <a:lnTo>
                    <a:pt x="1210" y="2555"/>
                  </a:lnTo>
                  <a:lnTo>
                    <a:pt x="1279" y="2546"/>
                  </a:lnTo>
                  <a:lnTo>
                    <a:pt x="1286" y="2543"/>
                  </a:lnTo>
                  <a:lnTo>
                    <a:pt x="1348" y="2502"/>
                  </a:lnTo>
                  <a:lnTo>
                    <a:pt x="1410" y="2465"/>
                  </a:lnTo>
                  <a:lnTo>
                    <a:pt x="1410" y="1966"/>
                  </a:lnTo>
                  <a:lnTo>
                    <a:pt x="1741" y="1966"/>
                  </a:lnTo>
                  <a:lnTo>
                    <a:pt x="1766" y="1959"/>
                  </a:lnTo>
                  <a:lnTo>
                    <a:pt x="1759" y="1897"/>
                  </a:lnTo>
                  <a:lnTo>
                    <a:pt x="1744" y="1844"/>
                  </a:lnTo>
                  <a:lnTo>
                    <a:pt x="1723" y="1798"/>
                  </a:lnTo>
                  <a:lnTo>
                    <a:pt x="1696" y="1757"/>
                  </a:lnTo>
                  <a:lnTo>
                    <a:pt x="1661" y="1721"/>
                  </a:lnTo>
                  <a:lnTo>
                    <a:pt x="1617" y="1691"/>
                  </a:lnTo>
                  <a:lnTo>
                    <a:pt x="1563" y="1666"/>
                  </a:lnTo>
                  <a:lnTo>
                    <a:pt x="1501" y="1645"/>
                  </a:lnTo>
                  <a:lnTo>
                    <a:pt x="1394" y="1608"/>
                  </a:lnTo>
                  <a:lnTo>
                    <a:pt x="1290" y="1562"/>
                  </a:lnTo>
                  <a:lnTo>
                    <a:pt x="1188" y="1507"/>
                  </a:lnTo>
                  <a:lnTo>
                    <a:pt x="1091" y="1446"/>
                  </a:lnTo>
                  <a:lnTo>
                    <a:pt x="1000" y="1379"/>
                  </a:lnTo>
                  <a:lnTo>
                    <a:pt x="959" y="1342"/>
                  </a:lnTo>
                  <a:lnTo>
                    <a:pt x="927" y="1301"/>
                  </a:lnTo>
                  <a:lnTo>
                    <a:pt x="904" y="1258"/>
                  </a:lnTo>
                  <a:lnTo>
                    <a:pt x="890" y="1214"/>
                  </a:lnTo>
                  <a:lnTo>
                    <a:pt x="885" y="1171"/>
                  </a:lnTo>
                  <a:lnTo>
                    <a:pt x="888" y="1127"/>
                  </a:lnTo>
                  <a:lnTo>
                    <a:pt x="899" y="1084"/>
                  </a:lnTo>
                  <a:lnTo>
                    <a:pt x="918" y="1043"/>
                  </a:lnTo>
                  <a:lnTo>
                    <a:pt x="945" y="1006"/>
                  </a:lnTo>
                  <a:lnTo>
                    <a:pt x="981" y="971"/>
                  </a:lnTo>
                  <a:lnTo>
                    <a:pt x="1022" y="942"/>
                  </a:lnTo>
                  <a:lnTo>
                    <a:pt x="1073" y="917"/>
                  </a:lnTo>
                  <a:lnTo>
                    <a:pt x="1180" y="880"/>
                  </a:lnTo>
                  <a:lnTo>
                    <a:pt x="1290" y="848"/>
                  </a:lnTo>
                  <a:lnTo>
                    <a:pt x="1402" y="823"/>
                  </a:lnTo>
                  <a:lnTo>
                    <a:pt x="1515" y="800"/>
                  </a:lnTo>
                  <a:lnTo>
                    <a:pt x="1629" y="779"/>
                  </a:lnTo>
                  <a:lnTo>
                    <a:pt x="1663" y="770"/>
                  </a:lnTo>
                  <a:lnTo>
                    <a:pt x="1689" y="759"/>
                  </a:lnTo>
                  <a:lnTo>
                    <a:pt x="1712" y="744"/>
                  </a:lnTo>
                  <a:lnTo>
                    <a:pt x="1730" y="724"/>
                  </a:lnTo>
                  <a:lnTo>
                    <a:pt x="1744" y="697"/>
                  </a:lnTo>
                  <a:lnTo>
                    <a:pt x="1755" y="665"/>
                  </a:lnTo>
                  <a:lnTo>
                    <a:pt x="1783" y="570"/>
                  </a:lnTo>
                  <a:lnTo>
                    <a:pt x="1814" y="476"/>
                  </a:lnTo>
                  <a:lnTo>
                    <a:pt x="1846" y="380"/>
                  </a:lnTo>
                  <a:lnTo>
                    <a:pt x="1872" y="286"/>
                  </a:lnTo>
                  <a:lnTo>
                    <a:pt x="1885" y="240"/>
                  </a:lnTo>
                  <a:lnTo>
                    <a:pt x="1904" y="199"/>
                  </a:lnTo>
                  <a:lnTo>
                    <a:pt x="1929" y="165"/>
                  </a:lnTo>
                  <a:lnTo>
                    <a:pt x="1959" y="137"/>
                  </a:lnTo>
                  <a:lnTo>
                    <a:pt x="1997" y="114"/>
                  </a:lnTo>
                  <a:lnTo>
                    <a:pt x="2039" y="96"/>
                  </a:lnTo>
                  <a:lnTo>
                    <a:pt x="2178" y="57"/>
                  </a:lnTo>
                  <a:lnTo>
                    <a:pt x="2316" y="28"/>
                  </a:lnTo>
                  <a:lnTo>
                    <a:pt x="2455" y="9"/>
                  </a:lnTo>
                  <a:lnTo>
                    <a:pt x="2593"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Freeform 7">
              <a:extLst>
                <a:ext uri="{FF2B5EF4-FFF2-40B4-BE49-F238E27FC236}">
                  <a16:creationId xmlns:a16="http://schemas.microsoft.com/office/drawing/2014/main" id="{1932B357-410A-7269-1321-4C750D57463F}"/>
                </a:ext>
              </a:extLst>
            </p:cNvPr>
            <p:cNvSpPr>
              <a:spLocks/>
            </p:cNvSpPr>
            <p:nvPr/>
          </p:nvSpPr>
          <p:spPr bwMode="auto">
            <a:xfrm>
              <a:off x="186082" y="2038573"/>
              <a:ext cx="344370" cy="44479"/>
            </a:xfrm>
            <a:custGeom>
              <a:avLst/>
              <a:gdLst>
                <a:gd name="T0" fmla="*/ 179 w 2806"/>
                <a:gd name="T1" fmla="*/ 0 h 357"/>
                <a:gd name="T2" fmla="*/ 2629 w 2806"/>
                <a:gd name="T3" fmla="*/ 0 h 357"/>
                <a:gd name="T4" fmla="*/ 2669 w 2806"/>
                <a:gd name="T5" fmla="*/ 6 h 357"/>
                <a:gd name="T6" fmla="*/ 2707 w 2806"/>
                <a:gd name="T7" fmla="*/ 20 h 357"/>
                <a:gd name="T8" fmla="*/ 2740 w 2806"/>
                <a:gd name="T9" fmla="*/ 39 h 357"/>
                <a:gd name="T10" fmla="*/ 2767 w 2806"/>
                <a:gd name="T11" fmla="*/ 68 h 357"/>
                <a:gd name="T12" fmla="*/ 2788 w 2806"/>
                <a:gd name="T13" fmla="*/ 101 h 357"/>
                <a:gd name="T14" fmla="*/ 2803 w 2806"/>
                <a:gd name="T15" fmla="*/ 139 h 357"/>
                <a:gd name="T16" fmla="*/ 2806 w 2806"/>
                <a:gd name="T17" fmla="*/ 180 h 357"/>
                <a:gd name="T18" fmla="*/ 2803 w 2806"/>
                <a:gd name="T19" fmla="*/ 220 h 357"/>
                <a:gd name="T20" fmla="*/ 2788 w 2806"/>
                <a:gd name="T21" fmla="*/ 258 h 357"/>
                <a:gd name="T22" fmla="*/ 2767 w 2806"/>
                <a:gd name="T23" fmla="*/ 290 h 357"/>
                <a:gd name="T24" fmla="*/ 2740 w 2806"/>
                <a:gd name="T25" fmla="*/ 318 h 357"/>
                <a:gd name="T26" fmla="*/ 2707 w 2806"/>
                <a:gd name="T27" fmla="*/ 339 h 357"/>
                <a:gd name="T28" fmla="*/ 2669 w 2806"/>
                <a:gd name="T29" fmla="*/ 352 h 357"/>
                <a:gd name="T30" fmla="*/ 2629 w 2806"/>
                <a:gd name="T31" fmla="*/ 357 h 357"/>
                <a:gd name="T32" fmla="*/ 179 w 2806"/>
                <a:gd name="T33" fmla="*/ 357 h 357"/>
                <a:gd name="T34" fmla="*/ 138 w 2806"/>
                <a:gd name="T35" fmla="*/ 352 h 357"/>
                <a:gd name="T36" fmla="*/ 101 w 2806"/>
                <a:gd name="T37" fmla="*/ 339 h 357"/>
                <a:gd name="T38" fmla="*/ 67 w 2806"/>
                <a:gd name="T39" fmla="*/ 318 h 357"/>
                <a:gd name="T40" fmla="*/ 39 w 2806"/>
                <a:gd name="T41" fmla="*/ 290 h 357"/>
                <a:gd name="T42" fmla="*/ 19 w 2806"/>
                <a:gd name="T43" fmla="*/ 258 h 357"/>
                <a:gd name="T44" fmla="*/ 5 w 2806"/>
                <a:gd name="T45" fmla="*/ 220 h 357"/>
                <a:gd name="T46" fmla="*/ 0 w 2806"/>
                <a:gd name="T47" fmla="*/ 180 h 357"/>
                <a:gd name="T48" fmla="*/ 5 w 2806"/>
                <a:gd name="T49" fmla="*/ 139 h 357"/>
                <a:gd name="T50" fmla="*/ 19 w 2806"/>
                <a:gd name="T51" fmla="*/ 101 h 357"/>
                <a:gd name="T52" fmla="*/ 39 w 2806"/>
                <a:gd name="T53" fmla="*/ 68 h 357"/>
                <a:gd name="T54" fmla="*/ 67 w 2806"/>
                <a:gd name="T55" fmla="*/ 39 h 357"/>
                <a:gd name="T56" fmla="*/ 101 w 2806"/>
                <a:gd name="T57" fmla="*/ 20 h 357"/>
                <a:gd name="T58" fmla="*/ 138 w 2806"/>
                <a:gd name="T59" fmla="*/ 6 h 357"/>
                <a:gd name="T60" fmla="*/ 179 w 2806"/>
                <a:gd name="T61"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7">
                  <a:moveTo>
                    <a:pt x="179" y="0"/>
                  </a:moveTo>
                  <a:lnTo>
                    <a:pt x="2629" y="0"/>
                  </a:lnTo>
                  <a:lnTo>
                    <a:pt x="2669" y="6"/>
                  </a:lnTo>
                  <a:lnTo>
                    <a:pt x="2707" y="20"/>
                  </a:lnTo>
                  <a:lnTo>
                    <a:pt x="2740" y="39"/>
                  </a:lnTo>
                  <a:lnTo>
                    <a:pt x="2767" y="68"/>
                  </a:lnTo>
                  <a:lnTo>
                    <a:pt x="2788" y="101"/>
                  </a:lnTo>
                  <a:lnTo>
                    <a:pt x="2803" y="139"/>
                  </a:lnTo>
                  <a:lnTo>
                    <a:pt x="2806" y="180"/>
                  </a:lnTo>
                  <a:lnTo>
                    <a:pt x="2803" y="220"/>
                  </a:lnTo>
                  <a:lnTo>
                    <a:pt x="2788" y="258"/>
                  </a:lnTo>
                  <a:lnTo>
                    <a:pt x="2767" y="290"/>
                  </a:lnTo>
                  <a:lnTo>
                    <a:pt x="2740" y="318"/>
                  </a:lnTo>
                  <a:lnTo>
                    <a:pt x="2707" y="339"/>
                  </a:lnTo>
                  <a:lnTo>
                    <a:pt x="2669" y="352"/>
                  </a:lnTo>
                  <a:lnTo>
                    <a:pt x="2629" y="357"/>
                  </a:lnTo>
                  <a:lnTo>
                    <a:pt x="179" y="357"/>
                  </a:lnTo>
                  <a:lnTo>
                    <a:pt x="138" y="352"/>
                  </a:lnTo>
                  <a:lnTo>
                    <a:pt x="101" y="339"/>
                  </a:lnTo>
                  <a:lnTo>
                    <a:pt x="67" y="318"/>
                  </a:lnTo>
                  <a:lnTo>
                    <a:pt x="39" y="290"/>
                  </a:lnTo>
                  <a:lnTo>
                    <a:pt x="19" y="258"/>
                  </a:lnTo>
                  <a:lnTo>
                    <a:pt x="5" y="220"/>
                  </a:lnTo>
                  <a:lnTo>
                    <a:pt x="0" y="180"/>
                  </a:lnTo>
                  <a:lnTo>
                    <a:pt x="5" y="139"/>
                  </a:lnTo>
                  <a:lnTo>
                    <a:pt x="19" y="101"/>
                  </a:lnTo>
                  <a:lnTo>
                    <a:pt x="39" y="68"/>
                  </a:lnTo>
                  <a:lnTo>
                    <a:pt x="67" y="39"/>
                  </a:lnTo>
                  <a:lnTo>
                    <a:pt x="101" y="20"/>
                  </a:lnTo>
                  <a:lnTo>
                    <a:pt x="138" y="6"/>
                  </a:lnTo>
                  <a:lnTo>
                    <a:pt x="179"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cxnSp>
        <p:nvCxnSpPr>
          <p:cNvPr id="87" name="Straight Arrow Connector 86">
            <a:extLst>
              <a:ext uri="{FF2B5EF4-FFF2-40B4-BE49-F238E27FC236}">
                <a16:creationId xmlns:a16="http://schemas.microsoft.com/office/drawing/2014/main" id="{FC680D21-0278-33E1-B041-D91773C090AA}"/>
              </a:ext>
            </a:extLst>
          </p:cNvPr>
          <p:cNvCxnSpPr>
            <a:cxnSpLocks/>
          </p:cNvCxnSpPr>
          <p:nvPr/>
        </p:nvCxnSpPr>
        <p:spPr>
          <a:xfrm flipV="1">
            <a:off x="1360800" y="2704171"/>
            <a:ext cx="2545359" cy="10471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76C17C8-F02C-5B3E-354E-E7EB2A2E7D97}"/>
              </a:ext>
            </a:extLst>
          </p:cNvPr>
          <p:cNvSpPr txBox="1"/>
          <p:nvPr/>
        </p:nvSpPr>
        <p:spPr>
          <a:xfrm>
            <a:off x="1223505" y="1950683"/>
            <a:ext cx="1927136"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a:t>
            </a:r>
            <a:r>
              <a:rPr lang="en-US" sz="1400" dirty="0">
                <a:solidFill>
                  <a:prstClr val="black"/>
                </a:solidFill>
                <a:latin typeface="Segoe UI" panose="020B0502040204020203" pitchFamily="34" charset="0"/>
                <a:cs typeface="Segoe UI" panose="020B0502040204020203" pitchFamily="34" charset="0"/>
              </a:rPr>
              <a:t>gains access to deployment pipeline</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sp>
        <p:nvSpPr>
          <p:cNvPr id="106" name="Oval 105">
            <a:extLst>
              <a:ext uri="{FF2B5EF4-FFF2-40B4-BE49-F238E27FC236}">
                <a16:creationId xmlns:a16="http://schemas.microsoft.com/office/drawing/2014/main" id="{CB8FCA37-63D4-F395-48C6-BDF76B730FBE}"/>
              </a:ext>
            </a:extLst>
          </p:cNvPr>
          <p:cNvSpPr/>
          <p:nvPr/>
        </p:nvSpPr>
        <p:spPr>
          <a:xfrm>
            <a:off x="815313" y="2143613"/>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grpSp>
        <p:nvGrpSpPr>
          <p:cNvPr id="2" name="Group 1">
            <a:extLst>
              <a:ext uri="{FF2B5EF4-FFF2-40B4-BE49-F238E27FC236}">
                <a16:creationId xmlns:a16="http://schemas.microsoft.com/office/drawing/2014/main" id="{40DE754E-E5F4-7CCB-E253-42C6EA3542F5}"/>
              </a:ext>
            </a:extLst>
          </p:cNvPr>
          <p:cNvGrpSpPr/>
          <p:nvPr/>
        </p:nvGrpSpPr>
        <p:grpSpPr>
          <a:xfrm>
            <a:off x="704147" y="1151605"/>
            <a:ext cx="731536" cy="730710"/>
            <a:chOff x="33029" y="1353399"/>
            <a:chExt cx="650723" cy="729653"/>
          </a:xfrm>
        </p:grpSpPr>
        <p:sp>
          <p:nvSpPr>
            <p:cNvPr id="40" name="Freeform 6">
              <a:extLst>
                <a:ext uri="{FF2B5EF4-FFF2-40B4-BE49-F238E27FC236}">
                  <a16:creationId xmlns:a16="http://schemas.microsoft.com/office/drawing/2014/main" id="{A210C442-031F-8022-483E-F2C45FA30E78}"/>
                </a:ext>
              </a:extLst>
            </p:cNvPr>
            <p:cNvSpPr>
              <a:spLocks noEditPoints="1"/>
            </p:cNvSpPr>
            <p:nvPr/>
          </p:nvSpPr>
          <p:spPr bwMode="auto">
            <a:xfrm>
              <a:off x="33029" y="1353399"/>
              <a:ext cx="650723" cy="684426"/>
            </a:xfrm>
            <a:custGeom>
              <a:avLst/>
              <a:gdLst>
                <a:gd name="T0" fmla="*/ 1959 w 5306"/>
                <a:gd name="T1" fmla="*/ 1727 h 5478"/>
                <a:gd name="T2" fmla="*/ 2029 w 5306"/>
                <a:gd name="T3" fmla="*/ 1881 h 5478"/>
                <a:gd name="T4" fmla="*/ 2386 w 5306"/>
                <a:gd name="T5" fmla="*/ 1924 h 5478"/>
                <a:gd name="T6" fmla="*/ 2503 w 5306"/>
                <a:gd name="T7" fmla="*/ 1851 h 5478"/>
                <a:gd name="T8" fmla="*/ 2551 w 5306"/>
                <a:gd name="T9" fmla="*/ 1677 h 5478"/>
                <a:gd name="T10" fmla="*/ 2753 w 5306"/>
                <a:gd name="T11" fmla="*/ 1814 h 5478"/>
                <a:gd name="T12" fmla="*/ 2856 w 5306"/>
                <a:gd name="T13" fmla="*/ 1918 h 5478"/>
                <a:gd name="T14" fmla="*/ 3220 w 5306"/>
                <a:gd name="T15" fmla="*/ 1904 h 5478"/>
                <a:gd name="T16" fmla="*/ 3307 w 5306"/>
                <a:gd name="T17" fmla="*/ 1773 h 5478"/>
                <a:gd name="T18" fmla="*/ 3306 w 5306"/>
                <a:gd name="T19" fmla="*/ 1576 h 5478"/>
                <a:gd name="T20" fmla="*/ 2870 w 5306"/>
                <a:gd name="T21" fmla="*/ 11 h 5478"/>
                <a:gd name="T22" fmla="*/ 3313 w 5306"/>
                <a:gd name="T23" fmla="*/ 124 h 5478"/>
                <a:gd name="T24" fmla="*/ 3409 w 5306"/>
                <a:gd name="T25" fmla="*/ 240 h 5478"/>
                <a:gd name="T26" fmla="*/ 3522 w 5306"/>
                <a:gd name="T27" fmla="*/ 563 h 5478"/>
                <a:gd name="T28" fmla="*/ 3595 w 5306"/>
                <a:gd name="T29" fmla="*/ 745 h 5478"/>
                <a:gd name="T30" fmla="*/ 3801 w 5306"/>
                <a:gd name="T31" fmla="*/ 804 h 5478"/>
                <a:gd name="T32" fmla="*/ 4251 w 5306"/>
                <a:gd name="T33" fmla="*/ 928 h 5478"/>
                <a:gd name="T34" fmla="*/ 4391 w 5306"/>
                <a:gd name="T35" fmla="*/ 1049 h 5478"/>
                <a:gd name="T36" fmla="*/ 4416 w 5306"/>
                <a:gd name="T37" fmla="*/ 1210 h 5478"/>
                <a:gd name="T38" fmla="*/ 4316 w 5306"/>
                <a:gd name="T39" fmla="*/ 1365 h 5478"/>
                <a:gd name="T40" fmla="*/ 3986 w 5306"/>
                <a:gd name="T41" fmla="*/ 1576 h 5478"/>
                <a:gd name="T42" fmla="*/ 3702 w 5306"/>
                <a:gd name="T43" fmla="*/ 1684 h 5478"/>
                <a:gd name="T44" fmla="*/ 3574 w 5306"/>
                <a:gd name="T45" fmla="*/ 1812 h 5478"/>
                <a:gd name="T46" fmla="*/ 3565 w 5306"/>
                <a:gd name="T47" fmla="*/ 1966 h 5478"/>
                <a:gd name="T48" fmla="*/ 4076 w 5306"/>
                <a:gd name="T49" fmla="*/ 2552 h 5478"/>
                <a:gd name="T50" fmla="*/ 4338 w 5306"/>
                <a:gd name="T51" fmla="*/ 2658 h 5478"/>
                <a:gd name="T52" fmla="*/ 4521 w 5306"/>
                <a:gd name="T53" fmla="*/ 2877 h 5478"/>
                <a:gd name="T54" fmla="*/ 5302 w 5306"/>
                <a:gd name="T55" fmla="*/ 4564 h 5478"/>
                <a:gd name="T56" fmla="*/ 5263 w 5306"/>
                <a:gd name="T57" fmla="*/ 4839 h 5478"/>
                <a:gd name="T58" fmla="*/ 5101 w 5306"/>
                <a:gd name="T59" fmla="*/ 5066 h 5478"/>
                <a:gd name="T60" fmla="*/ 4103 w 5306"/>
                <a:gd name="T61" fmla="*/ 5478 h 5478"/>
                <a:gd name="T62" fmla="*/ 4066 w 5306"/>
                <a:gd name="T63" fmla="*/ 3947 h 5478"/>
                <a:gd name="T64" fmla="*/ 3936 w 5306"/>
                <a:gd name="T65" fmla="*/ 3884 h 5478"/>
                <a:gd name="T66" fmla="*/ 1265 w 5306"/>
                <a:gd name="T67" fmla="*/ 3920 h 5478"/>
                <a:gd name="T68" fmla="*/ 1203 w 5306"/>
                <a:gd name="T69" fmla="*/ 4051 h 5478"/>
                <a:gd name="T70" fmla="*/ 260 w 5306"/>
                <a:gd name="T71" fmla="*/ 5109 h 5478"/>
                <a:gd name="T72" fmla="*/ 73 w 5306"/>
                <a:gd name="T73" fmla="*/ 4903 h 5478"/>
                <a:gd name="T74" fmla="*/ 0 w 5306"/>
                <a:gd name="T75" fmla="*/ 4633 h 5478"/>
                <a:gd name="T76" fmla="*/ 61 w 5306"/>
                <a:gd name="T77" fmla="*/ 4362 h 5478"/>
                <a:gd name="T78" fmla="*/ 908 w 5306"/>
                <a:gd name="T79" fmla="*/ 2708 h 5478"/>
                <a:gd name="T80" fmla="*/ 1142 w 5306"/>
                <a:gd name="T81" fmla="*/ 2571 h 5478"/>
                <a:gd name="T82" fmla="*/ 1348 w 5306"/>
                <a:gd name="T83" fmla="*/ 2502 h 5478"/>
                <a:gd name="T84" fmla="*/ 1766 w 5306"/>
                <a:gd name="T85" fmla="*/ 1959 h 5478"/>
                <a:gd name="T86" fmla="*/ 1696 w 5306"/>
                <a:gd name="T87" fmla="*/ 1757 h 5478"/>
                <a:gd name="T88" fmla="*/ 1501 w 5306"/>
                <a:gd name="T89" fmla="*/ 1645 h 5478"/>
                <a:gd name="T90" fmla="*/ 1091 w 5306"/>
                <a:gd name="T91" fmla="*/ 1446 h 5478"/>
                <a:gd name="T92" fmla="*/ 904 w 5306"/>
                <a:gd name="T93" fmla="*/ 1258 h 5478"/>
                <a:gd name="T94" fmla="*/ 899 w 5306"/>
                <a:gd name="T95" fmla="*/ 1084 h 5478"/>
                <a:gd name="T96" fmla="*/ 1022 w 5306"/>
                <a:gd name="T97" fmla="*/ 942 h 5478"/>
                <a:gd name="T98" fmla="*/ 1402 w 5306"/>
                <a:gd name="T99" fmla="*/ 823 h 5478"/>
                <a:gd name="T100" fmla="*/ 1689 w 5306"/>
                <a:gd name="T101" fmla="*/ 759 h 5478"/>
                <a:gd name="T102" fmla="*/ 1755 w 5306"/>
                <a:gd name="T103" fmla="*/ 665 h 5478"/>
                <a:gd name="T104" fmla="*/ 1872 w 5306"/>
                <a:gd name="T105" fmla="*/ 286 h 5478"/>
                <a:gd name="T106" fmla="*/ 1959 w 5306"/>
                <a:gd name="T107" fmla="*/ 137 h 5478"/>
                <a:gd name="T108" fmla="*/ 2316 w 5306"/>
                <a:gd name="T109" fmla="*/ 28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06" h="5478">
                  <a:moveTo>
                    <a:pt x="1970" y="1576"/>
                  </a:moveTo>
                  <a:lnTo>
                    <a:pt x="1959" y="1624"/>
                  </a:lnTo>
                  <a:lnTo>
                    <a:pt x="1956" y="1677"/>
                  </a:lnTo>
                  <a:lnTo>
                    <a:pt x="1959" y="1727"/>
                  </a:lnTo>
                  <a:lnTo>
                    <a:pt x="1968" y="1773"/>
                  </a:lnTo>
                  <a:lnTo>
                    <a:pt x="1984" y="1814"/>
                  </a:lnTo>
                  <a:lnTo>
                    <a:pt x="2004" y="1851"/>
                  </a:lnTo>
                  <a:lnTo>
                    <a:pt x="2029" y="1881"/>
                  </a:lnTo>
                  <a:lnTo>
                    <a:pt x="2057" y="1904"/>
                  </a:lnTo>
                  <a:lnTo>
                    <a:pt x="2087" y="1918"/>
                  </a:lnTo>
                  <a:lnTo>
                    <a:pt x="2121" y="1924"/>
                  </a:lnTo>
                  <a:lnTo>
                    <a:pt x="2386" y="1924"/>
                  </a:lnTo>
                  <a:lnTo>
                    <a:pt x="2419" y="1918"/>
                  </a:lnTo>
                  <a:lnTo>
                    <a:pt x="2450" y="1904"/>
                  </a:lnTo>
                  <a:lnTo>
                    <a:pt x="2478" y="1881"/>
                  </a:lnTo>
                  <a:lnTo>
                    <a:pt x="2503" y="1851"/>
                  </a:lnTo>
                  <a:lnTo>
                    <a:pt x="2522" y="1814"/>
                  </a:lnTo>
                  <a:lnTo>
                    <a:pt x="2538" y="1773"/>
                  </a:lnTo>
                  <a:lnTo>
                    <a:pt x="2547" y="1727"/>
                  </a:lnTo>
                  <a:lnTo>
                    <a:pt x="2551" y="1677"/>
                  </a:lnTo>
                  <a:lnTo>
                    <a:pt x="2725" y="1677"/>
                  </a:lnTo>
                  <a:lnTo>
                    <a:pt x="2728" y="1727"/>
                  </a:lnTo>
                  <a:lnTo>
                    <a:pt x="2737" y="1773"/>
                  </a:lnTo>
                  <a:lnTo>
                    <a:pt x="2753" y="1814"/>
                  </a:lnTo>
                  <a:lnTo>
                    <a:pt x="2773" y="1851"/>
                  </a:lnTo>
                  <a:lnTo>
                    <a:pt x="2798" y="1881"/>
                  </a:lnTo>
                  <a:lnTo>
                    <a:pt x="2826" y="1904"/>
                  </a:lnTo>
                  <a:lnTo>
                    <a:pt x="2856" y="1918"/>
                  </a:lnTo>
                  <a:lnTo>
                    <a:pt x="2890" y="1924"/>
                  </a:lnTo>
                  <a:lnTo>
                    <a:pt x="3155" y="1924"/>
                  </a:lnTo>
                  <a:lnTo>
                    <a:pt x="3188" y="1918"/>
                  </a:lnTo>
                  <a:lnTo>
                    <a:pt x="3220" y="1904"/>
                  </a:lnTo>
                  <a:lnTo>
                    <a:pt x="3247" y="1881"/>
                  </a:lnTo>
                  <a:lnTo>
                    <a:pt x="3272" y="1851"/>
                  </a:lnTo>
                  <a:lnTo>
                    <a:pt x="3291" y="1814"/>
                  </a:lnTo>
                  <a:lnTo>
                    <a:pt x="3307" y="1773"/>
                  </a:lnTo>
                  <a:lnTo>
                    <a:pt x="3316" y="1727"/>
                  </a:lnTo>
                  <a:lnTo>
                    <a:pt x="3320" y="1677"/>
                  </a:lnTo>
                  <a:lnTo>
                    <a:pt x="3316" y="1624"/>
                  </a:lnTo>
                  <a:lnTo>
                    <a:pt x="3306" y="1576"/>
                  </a:lnTo>
                  <a:lnTo>
                    <a:pt x="1970" y="1576"/>
                  </a:lnTo>
                  <a:close/>
                  <a:moveTo>
                    <a:pt x="2593" y="0"/>
                  </a:moveTo>
                  <a:lnTo>
                    <a:pt x="2732" y="0"/>
                  </a:lnTo>
                  <a:lnTo>
                    <a:pt x="2870" y="11"/>
                  </a:lnTo>
                  <a:lnTo>
                    <a:pt x="3009" y="32"/>
                  </a:lnTo>
                  <a:lnTo>
                    <a:pt x="3146" y="66"/>
                  </a:lnTo>
                  <a:lnTo>
                    <a:pt x="3283" y="108"/>
                  </a:lnTo>
                  <a:lnTo>
                    <a:pt x="3313" y="124"/>
                  </a:lnTo>
                  <a:lnTo>
                    <a:pt x="3339" y="147"/>
                  </a:lnTo>
                  <a:lnTo>
                    <a:pt x="3366" y="174"/>
                  </a:lnTo>
                  <a:lnTo>
                    <a:pt x="3389" y="206"/>
                  </a:lnTo>
                  <a:lnTo>
                    <a:pt x="3409" y="240"/>
                  </a:lnTo>
                  <a:lnTo>
                    <a:pt x="3425" y="271"/>
                  </a:lnTo>
                  <a:lnTo>
                    <a:pt x="3460" y="367"/>
                  </a:lnTo>
                  <a:lnTo>
                    <a:pt x="3494" y="465"/>
                  </a:lnTo>
                  <a:lnTo>
                    <a:pt x="3522" y="563"/>
                  </a:lnTo>
                  <a:lnTo>
                    <a:pt x="3547" y="662"/>
                  </a:lnTo>
                  <a:lnTo>
                    <a:pt x="3560" y="697"/>
                  </a:lnTo>
                  <a:lnTo>
                    <a:pt x="3576" y="726"/>
                  </a:lnTo>
                  <a:lnTo>
                    <a:pt x="3595" y="745"/>
                  </a:lnTo>
                  <a:lnTo>
                    <a:pt x="3620" y="759"/>
                  </a:lnTo>
                  <a:lnTo>
                    <a:pt x="3650" y="772"/>
                  </a:lnTo>
                  <a:lnTo>
                    <a:pt x="3686" y="779"/>
                  </a:lnTo>
                  <a:lnTo>
                    <a:pt x="3801" y="804"/>
                  </a:lnTo>
                  <a:lnTo>
                    <a:pt x="3915" y="829"/>
                  </a:lnTo>
                  <a:lnTo>
                    <a:pt x="4030" y="855"/>
                  </a:lnTo>
                  <a:lnTo>
                    <a:pt x="4142" y="889"/>
                  </a:lnTo>
                  <a:lnTo>
                    <a:pt x="4251" y="928"/>
                  </a:lnTo>
                  <a:lnTo>
                    <a:pt x="4297" y="951"/>
                  </a:lnTo>
                  <a:lnTo>
                    <a:pt x="4336" y="980"/>
                  </a:lnTo>
                  <a:lnTo>
                    <a:pt x="4366" y="1013"/>
                  </a:lnTo>
                  <a:lnTo>
                    <a:pt x="4391" y="1049"/>
                  </a:lnTo>
                  <a:lnTo>
                    <a:pt x="4409" y="1088"/>
                  </a:lnTo>
                  <a:lnTo>
                    <a:pt x="4419" y="1127"/>
                  </a:lnTo>
                  <a:lnTo>
                    <a:pt x="4421" y="1169"/>
                  </a:lnTo>
                  <a:lnTo>
                    <a:pt x="4416" y="1210"/>
                  </a:lnTo>
                  <a:lnTo>
                    <a:pt x="4403" y="1253"/>
                  </a:lnTo>
                  <a:lnTo>
                    <a:pt x="4382" y="1292"/>
                  </a:lnTo>
                  <a:lnTo>
                    <a:pt x="4354" y="1331"/>
                  </a:lnTo>
                  <a:lnTo>
                    <a:pt x="4316" y="1365"/>
                  </a:lnTo>
                  <a:lnTo>
                    <a:pt x="4238" y="1425"/>
                  </a:lnTo>
                  <a:lnTo>
                    <a:pt x="4158" y="1480"/>
                  </a:lnTo>
                  <a:lnTo>
                    <a:pt x="4073" y="1530"/>
                  </a:lnTo>
                  <a:lnTo>
                    <a:pt x="3986" y="1576"/>
                  </a:lnTo>
                  <a:lnTo>
                    <a:pt x="3897" y="1613"/>
                  </a:lnTo>
                  <a:lnTo>
                    <a:pt x="3807" y="1643"/>
                  </a:lnTo>
                  <a:lnTo>
                    <a:pt x="3750" y="1661"/>
                  </a:lnTo>
                  <a:lnTo>
                    <a:pt x="3702" y="1684"/>
                  </a:lnTo>
                  <a:lnTo>
                    <a:pt x="3661" y="1709"/>
                  </a:lnTo>
                  <a:lnTo>
                    <a:pt x="3625" y="1739"/>
                  </a:lnTo>
                  <a:lnTo>
                    <a:pt x="3597" y="1773"/>
                  </a:lnTo>
                  <a:lnTo>
                    <a:pt x="3574" y="1812"/>
                  </a:lnTo>
                  <a:lnTo>
                    <a:pt x="3556" y="1854"/>
                  </a:lnTo>
                  <a:lnTo>
                    <a:pt x="3544" y="1902"/>
                  </a:lnTo>
                  <a:lnTo>
                    <a:pt x="3535" y="1957"/>
                  </a:lnTo>
                  <a:lnTo>
                    <a:pt x="3565" y="1966"/>
                  </a:lnTo>
                  <a:lnTo>
                    <a:pt x="3826" y="1966"/>
                  </a:lnTo>
                  <a:lnTo>
                    <a:pt x="3826" y="2428"/>
                  </a:lnTo>
                  <a:lnTo>
                    <a:pt x="4004" y="2545"/>
                  </a:lnTo>
                  <a:lnTo>
                    <a:pt x="4076" y="2552"/>
                  </a:lnTo>
                  <a:lnTo>
                    <a:pt x="4148" y="2566"/>
                  </a:lnTo>
                  <a:lnTo>
                    <a:pt x="4215" y="2589"/>
                  </a:lnTo>
                  <a:lnTo>
                    <a:pt x="4279" y="2621"/>
                  </a:lnTo>
                  <a:lnTo>
                    <a:pt x="4338" y="2658"/>
                  </a:lnTo>
                  <a:lnTo>
                    <a:pt x="4393" y="2704"/>
                  </a:lnTo>
                  <a:lnTo>
                    <a:pt x="4442" y="2756"/>
                  </a:lnTo>
                  <a:lnTo>
                    <a:pt x="4485" y="2813"/>
                  </a:lnTo>
                  <a:lnTo>
                    <a:pt x="4521" y="2877"/>
                  </a:lnTo>
                  <a:lnTo>
                    <a:pt x="5245" y="4362"/>
                  </a:lnTo>
                  <a:lnTo>
                    <a:pt x="5272" y="4427"/>
                  </a:lnTo>
                  <a:lnTo>
                    <a:pt x="5291" y="4495"/>
                  </a:lnTo>
                  <a:lnTo>
                    <a:pt x="5302" y="4564"/>
                  </a:lnTo>
                  <a:lnTo>
                    <a:pt x="5306" y="4633"/>
                  </a:lnTo>
                  <a:lnTo>
                    <a:pt x="5298" y="4703"/>
                  </a:lnTo>
                  <a:lnTo>
                    <a:pt x="5286" y="4772"/>
                  </a:lnTo>
                  <a:lnTo>
                    <a:pt x="5263" y="4839"/>
                  </a:lnTo>
                  <a:lnTo>
                    <a:pt x="5233" y="4903"/>
                  </a:lnTo>
                  <a:lnTo>
                    <a:pt x="5195" y="4963"/>
                  </a:lnTo>
                  <a:lnTo>
                    <a:pt x="5151" y="5018"/>
                  </a:lnTo>
                  <a:lnTo>
                    <a:pt x="5101" y="5066"/>
                  </a:lnTo>
                  <a:lnTo>
                    <a:pt x="5044" y="5109"/>
                  </a:lnTo>
                  <a:lnTo>
                    <a:pt x="4984" y="5144"/>
                  </a:lnTo>
                  <a:lnTo>
                    <a:pt x="4920" y="5175"/>
                  </a:lnTo>
                  <a:lnTo>
                    <a:pt x="4103" y="5478"/>
                  </a:lnTo>
                  <a:lnTo>
                    <a:pt x="4103" y="4051"/>
                  </a:lnTo>
                  <a:lnTo>
                    <a:pt x="4100" y="4012"/>
                  </a:lnTo>
                  <a:lnTo>
                    <a:pt x="4085" y="3977"/>
                  </a:lnTo>
                  <a:lnTo>
                    <a:pt x="4066" y="3947"/>
                  </a:lnTo>
                  <a:lnTo>
                    <a:pt x="4041" y="3920"/>
                  </a:lnTo>
                  <a:lnTo>
                    <a:pt x="4009" y="3900"/>
                  </a:lnTo>
                  <a:lnTo>
                    <a:pt x="3973" y="3888"/>
                  </a:lnTo>
                  <a:lnTo>
                    <a:pt x="3936" y="3884"/>
                  </a:lnTo>
                  <a:lnTo>
                    <a:pt x="1370" y="3884"/>
                  </a:lnTo>
                  <a:lnTo>
                    <a:pt x="1332" y="3888"/>
                  </a:lnTo>
                  <a:lnTo>
                    <a:pt x="1297" y="3900"/>
                  </a:lnTo>
                  <a:lnTo>
                    <a:pt x="1265" y="3920"/>
                  </a:lnTo>
                  <a:lnTo>
                    <a:pt x="1240" y="3947"/>
                  </a:lnTo>
                  <a:lnTo>
                    <a:pt x="1220" y="3977"/>
                  </a:lnTo>
                  <a:lnTo>
                    <a:pt x="1206" y="4012"/>
                  </a:lnTo>
                  <a:lnTo>
                    <a:pt x="1203" y="4051"/>
                  </a:lnTo>
                  <a:lnTo>
                    <a:pt x="1203" y="5478"/>
                  </a:lnTo>
                  <a:lnTo>
                    <a:pt x="386" y="5175"/>
                  </a:lnTo>
                  <a:lnTo>
                    <a:pt x="322" y="5144"/>
                  </a:lnTo>
                  <a:lnTo>
                    <a:pt x="260" y="5109"/>
                  </a:lnTo>
                  <a:lnTo>
                    <a:pt x="204" y="5066"/>
                  </a:lnTo>
                  <a:lnTo>
                    <a:pt x="155" y="5018"/>
                  </a:lnTo>
                  <a:lnTo>
                    <a:pt x="110" y="4963"/>
                  </a:lnTo>
                  <a:lnTo>
                    <a:pt x="73" y="4903"/>
                  </a:lnTo>
                  <a:lnTo>
                    <a:pt x="43" y="4839"/>
                  </a:lnTo>
                  <a:lnTo>
                    <a:pt x="20" y="4772"/>
                  </a:lnTo>
                  <a:lnTo>
                    <a:pt x="7" y="4703"/>
                  </a:lnTo>
                  <a:lnTo>
                    <a:pt x="0" y="4633"/>
                  </a:lnTo>
                  <a:lnTo>
                    <a:pt x="4" y="4564"/>
                  </a:lnTo>
                  <a:lnTo>
                    <a:pt x="14" y="4495"/>
                  </a:lnTo>
                  <a:lnTo>
                    <a:pt x="34" y="4427"/>
                  </a:lnTo>
                  <a:lnTo>
                    <a:pt x="61" y="4362"/>
                  </a:lnTo>
                  <a:lnTo>
                    <a:pt x="785" y="2877"/>
                  </a:lnTo>
                  <a:lnTo>
                    <a:pt x="821" y="2814"/>
                  </a:lnTo>
                  <a:lnTo>
                    <a:pt x="862" y="2759"/>
                  </a:lnTo>
                  <a:lnTo>
                    <a:pt x="908" y="2708"/>
                  </a:lnTo>
                  <a:lnTo>
                    <a:pt x="961" y="2664"/>
                  </a:lnTo>
                  <a:lnTo>
                    <a:pt x="1018" y="2626"/>
                  </a:lnTo>
                  <a:lnTo>
                    <a:pt x="1078" y="2594"/>
                  </a:lnTo>
                  <a:lnTo>
                    <a:pt x="1142" y="2571"/>
                  </a:lnTo>
                  <a:lnTo>
                    <a:pt x="1210" y="2555"/>
                  </a:lnTo>
                  <a:lnTo>
                    <a:pt x="1279" y="2546"/>
                  </a:lnTo>
                  <a:lnTo>
                    <a:pt x="1286" y="2543"/>
                  </a:lnTo>
                  <a:lnTo>
                    <a:pt x="1348" y="2502"/>
                  </a:lnTo>
                  <a:lnTo>
                    <a:pt x="1410" y="2465"/>
                  </a:lnTo>
                  <a:lnTo>
                    <a:pt x="1410" y="1966"/>
                  </a:lnTo>
                  <a:lnTo>
                    <a:pt x="1741" y="1966"/>
                  </a:lnTo>
                  <a:lnTo>
                    <a:pt x="1766" y="1959"/>
                  </a:lnTo>
                  <a:lnTo>
                    <a:pt x="1759" y="1897"/>
                  </a:lnTo>
                  <a:lnTo>
                    <a:pt x="1744" y="1844"/>
                  </a:lnTo>
                  <a:lnTo>
                    <a:pt x="1723" y="1798"/>
                  </a:lnTo>
                  <a:lnTo>
                    <a:pt x="1696" y="1757"/>
                  </a:lnTo>
                  <a:lnTo>
                    <a:pt x="1661" y="1721"/>
                  </a:lnTo>
                  <a:lnTo>
                    <a:pt x="1617" y="1691"/>
                  </a:lnTo>
                  <a:lnTo>
                    <a:pt x="1563" y="1666"/>
                  </a:lnTo>
                  <a:lnTo>
                    <a:pt x="1501" y="1645"/>
                  </a:lnTo>
                  <a:lnTo>
                    <a:pt x="1394" y="1608"/>
                  </a:lnTo>
                  <a:lnTo>
                    <a:pt x="1290" y="1562"/>
                  </a:lnTo>
                  <a:lnTo>
                    <a:pt x="1188" y="1507"/>
                  </a:lnTo>
                  <a:lnTo>
                    <a:pt x="1091" y="1446"/>
                  </a:lnTo>
                  <a:lnTo>
                    <a:pt x="1000" y="1379"/>
                  </a:lnTo>
                  <a:lnTo>
                    <a:pt x="959" y="1342"/>
                  </a:lnTo>
                  <a:lnTo>
                    <a:pt x="927" y="1301"/>
                  </a:lnTo>
                  <a:lnTo>
                    <a:pt x="904" y="1258"/>
                  </a:lnTo>
                  <a:lnTo>
                    <a:pt x="890" y="1214"/>
                  </a:lnTo>
                  <a:lnTo>
                    <a:pt x="885" y="1171"/>
                  </a:lnTo>
                  <a:lnTo>
                    <a:pt x="888" y="1127"/>
                  </a:lnTo>
                  <a:lnTo>
                    <a:pt x="899" y="1084"/>
                  </a:lnTo>
                  <a:lnTo>
                    <a:pt x="918" y="1043"/>
                  </a:lnTo>
                  <a:lnTo>
                    <a:pt x="945" y="1006"/>
                  </a:lnTo>
                  <a:lnTo>
                    <a:pt x="981" y="971"/>
                  </a:lnTo>
                  <a:lnTo>
                    <a:pt x="1022" y="942"/>
                  </a:lnTo>
                  <a:lnTo>
                    <a:pt x="1073" y="917"/>
                  </a:lnTo>
                  <a:lnTo>
                    <a:pt x="1180" y="880"/>
                  </a:lnTo>
                  <a:lnTo>
                    <a:pt x="1290" y="848"/>
                  </a:lnTo>
                  <a:lnTo>
                    <a:pt x="1402" y="823"/>
                  </a:lnTo>
                  <a:lnTo>
                    <a:pt x="1515" y="800"/>
                  </a:lnTo>
                  <a:lnTo>
                    <a:pt x="1629" y="779"/>
                  </a:lnTo>
                  <a:lnTo>
                    <a:pt x="1663" y="770"/>
                  </a:lnTo>
                  <a:lnTo>
                    <a:pt x="1689" y="759"/>
                  </a:lnTo>
                  <a:lnTo>
                    <a:pt x="1712" y="744"/>
                  </a:lnTo>
                  <a:lnTo>
                    <a:pt x="1730" y="724"/>
                  </a:lnTo>
                  <a:lnTo>
                    <a:pt x="1744" y="697"/>
                  </a:lnTo>
                  <a:lnTo>
                    <a:pt x="1755" y="665"/>
                  </a:lnTo>
                  <a:lnTo>
                    <a:pt x="1783" y="570"/>
                  </a:lnTo>
                  <a:lnTo>
                    <a:pt x="1814" y="476"/>
                  </a:lnTo>
                  <a:lnTo>
                    <a:pt x="1846" y="380"/>
                  </a:lnTo>
                  <a:lnTo>
                    <a:pt x="1872" y="286"/>
                  </a:lnTo>
                  <a:lnTo>
                    <a:pt x="1885" y="240"/>
                  </a:lnTo>
                  <a:lnTo>
                    <a:pt x="1904" y="199"/>
                  </a:lnTo>
                  <a:lnTo>
                    <a:pt x="1929" y="165"/>
                  </a:lnTo>
                  <a:lnTo>
                    <a:pt x="1959" y="137"/>
                  </a:lnTo>
                  <a:lnTo>
                    <a:pt x="1997" y="114"/>
                  </a:lnTo>
                  <a:lnTo>
                    <a:pt x="2039" y="96"/>
                  </a:lnTo>
                  <a:lnTo>
                    <a:pt x="2178" y="57"/>
                  </a:lnTo>
                  <a:lnTo>
                    <a:pt x="2316" y="28"/>
                  </a:lnTo>
                  <a:lnTo>
                    <a:pt x="2455" y="9"/>
                  </a:lnTo>
                  <a:lnTo>
                    <a:pt x="2593"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5" name="Freeform 7">
              <a:extLst>
                <a:ext uri="{FF2B5EF4-FFF2-40B4-BE49-F238E27FC236}">
                  <a16:creationId xmlns:a16="http://schemas.microsoft.com/office/drawing/2014/main" id="{6C79D77C-E638-7FF5-C80B-8979E7BE27D5}"/>
                </a:ext>
              </a:extLst>
            </p:cNvPr>
            <p:cNvSpPr>
              <a:spLocks/>
            </p:cNvSpPr>
            <p:nvPr/>
          </p:nvSpPr>
          <p:spPr bwMode="auto">
            <a:xfrm>
              <a:off x="186082" y="2038573"/>
              <a:ext cx="344370" cy="44479"/>
            </a:xfrm>
            <a:custGeom>
              <a:avLst/>
              <a:gdLst>
                <a:gd name="T0" fmla="*/ 179 w 2806"/>
                <a:gd name="T1" fmla="*/ 0 h 357"/>
                <a:gd name="T2" fmla="*/ 2629 w 2806"/>
                <a:gd name="T3" fmla="*/ 0 h 357"/>
                <a:gd name="T4" fmla="*/ 2669 w 2806"/>
                <a:gd name="T5" fmla="*/ 6 h 357"/>
                <a:gd name="T6" fmla="*/ 2707 w 2806"/>
                <a:gd name="T7" fmla="*/ 20 h 357"/>
                <a:gd name="T8" fmla="*/ 2740 w 2806"/>
                <a:gd name="T9" fmla="*/ 39 h 357"/>
                <a:gd name="T10" fmla="*/ 2767 w 2806"/>
                <a:gd name="T11" fmla="*/ 68 h 357"/>
                <a:gd name="T12" fmla="*/ 2788 w 2806"/>
                <a:gd name="T13" fmla="*/ 101 h 357"/>
                <a:gd name="T14" fmla="*/ 2803 w 2806"/>
                <a:gd name="T15" fmla="*/ 139 h 357"/>
                <a:gd name="T16" fmla="*/ 2806 w 2806"/>
                <a:gd name="T17" fmla="*/ 180 h 357"/>
                <a:gd name="T18" fmla="*/ 2803 w 2806"/>
                <a:gd name="T19" fmla="*/ 220 h 357"/>
                <a:gd name="T20" fmla="*/ 2788 w 2806"/>
                <a:gd name="T21" fmla="*/ 258 h 357"/>
                <a:gd name="T22" fmla="*/ 2767 w 2806"/>
                <a:gd name="T23" fmla="*/ 290 h 357"/>
                <a:gd name="T24" fmla="*/ 2740 w 2806"/>
                <a:gd name="T25" fmla="*/ 318 h 357"/>
                <a:gd name="T26" fmla="*/ 2707 w 2806"/>
                <a:gd name="T27" fmla="*/ 339 h 357"/>
                <a:gd name="T28" fmla="*/ 2669 w 2806"/>
                <a:gd name="T29" fmla="*/ 352 h 357"/>
                <a:gd name="T30" fmla="*/ 2629 w 2806"/>
                <a:gd name="T31" fmla="*/ 357 h 357"/>
                <a:gd name="T32" fmla="*/ 179 w 2806"/>
                <a:gd name="T33" fmla="*/ 357 h 357"/>
                <a:gd name="T34" fmla="*/ 138 w 2806"/>
                <a:gd name="T35" fmla="*/ 352 h 357"/>
                <a:gd name="T36" fmla="*/ 101 w 2806"/>
                <a:gd name="T37" fmla="*/ 339 h 357"/>
                <a:gd name="T38" fmla="*/ 67 w 2806"/>
                <a:gd name="T39" fmla="*/ 318 h 357"/>
                <a:gd name="T40" fmla="*/ 39 w 2806"/>
                <a:gd name="T41" fmla="*/ 290 h 357"/>
                <a:gd name="T42" fmla="*/ 19 w 2806"/>
                <a:gd name="T43" fmla="*/ 258 h 357"/>
                <a:gd name="T44" fmla="*/ 5 w 2806"/>
                <a:gd name="T45" fmla="*/ 220 h 357"/>
                <a:gd name="T46" fmla="*/ 0 w 2806"/>
                <a:gd name="T47" fmla="*/ 180 h 357"/>
                <a:gd name="T48" fmla="*/ 5 w 2806"/>
                <a:gd name="T49" fmla="*/ 139 h 357"/>
                <a:gd name="T50" fmla="*/ 19 w 2806"/>
                <a:gd name="T51" fmla="*/ 101 h 357"/>
                <a:gd name="T52" fmla="*/ 39 w 2806"/>
                <a:gd name="T53" fmla="*/ 68 h 357"/>
                <a:gd name="T54" fmla="*/ 67 w 2806"/>
                <a:gd name="T55" fmla="*/ 39 h 357"/>
                <a:gd name="T56" fmla="*/ 101 w 2806"/>
                <a:gd name="T57" fmla="*/ 20 h 357"/>
                <a:gd name="T58" fmla="*/ 138 w 2806"/>
                <a:gd name="T59" fmla="*/ 6 h 357"/>
                <a:gd name="T60" fmla="*/ 179 w 2806"/>
                <a:gd name="T61"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7">
                  <a:moveTo>
                    <a:pt x="179" y="0"/>
                  </a:moveTo>
                  <a:lnTo>
                    <a:pt x="2629" y="0"/>
                  </a:lnTo>
                  <a:lnTo>
                    <a:pt x="2669" y="6"/>
                  </a:lnTo>
                  <a:lnTo>
                    <a:pt x="2707" y="20"/>
                  </a:lnTo>
                  <a:lnTo>
                    <a:pt x="2740" y="39"/>
                  </a:lnTo>
                  <a:lnTo>
                    <a:pt x="2767" y="68"/>
                  </a:lnTo>
                  <a:lnTo>
                    <a:pt x="2788" y="101"/>
                  </a:lnTo>
                  <a:lnTo>
                    <a:pt x="2803" y="139"/>
                  </a:lnTo>
                  <a:lnTo>
                    <a:pt x="2806" y="180"/>
                  </a:lnTo>
                  <a:lnTo>
                    <a:pt x="2803" y="220"/>
                  </a:lnTo>
                  <a:lnTo>
                    <a:pt x="2788" y="258"/>
                  </a:lnTo>
                  <a:lnTo>
                    <a:pt x="2767" y="290"/>
                  </a:lnTo>
                  <a:lnTo>
                    <a:pt x="2740" y="318"/>
                  </a:lnTo>
                  <a:lnTo>
                    <a:pt x="2707" y="339"/>
                  </a:lnTo>
                  <a:lnTo>
                    <a:pt x="2669" y="352"/>
                  </a:lnTo>
                  <a:lnTo>
                    <a:pt x="2629" y="357"/>
                  </a:lnTo>
                  <a:lnTo>
                    <a:pt x="179" y="357"/>
                  </a:lnTo>
                  <a:lnTo>
                    <a:pt x="138" y="352"/>
                  </a:lnTo>
                  <a:lnTo>
                    <a:pt x="101" y="339"/>
                  </a:lnTo>
                  <a:lnTo>
                    <a:pt x="67" y="318"/>
                  </a:lnTo>
                  <a:lnTo>
                    <a:pt x="39" y="290"/>
                  </a:lnTo>
                  <a:lnTo>
                    <a:pt x="19" y="258"/>
                  </a:lnTo>
                  <a:lnTo>
                    <a:pt x="5" y="220"/>
                  </a:lnTo>
                  <a:lnTo>
                    <a:pt x="0" y="180"/>
                  </a:lnTo>
                  <a:lnTo>
                    <a:pt x="5" y="139"/>
                  </a:lnTo>
                  <a:lnTo>
                    <a:pt x="19" y="101"/>
                  </a:lnTo>
                  <a:lnTo>
                    <a:pt x="39" y="68"/>
                  </a:lnTo>
                  <a:lnTo>
                    <a:pt x="67" y="39"/>
                  </a:lnTo>
                  <a:lnTo>
                    <a:pt x="101" y="20"/>
                  </a:lnTo>
                  <a:lnTo>
                    <a:pt x="138" y="6"/>
                  </a:lnTo>
                  <a:lnTo>
                    <a:pt x="179" y="0"/>
                  </a:lnTo>
                  <a:close/>
                </a:path>
              </a:pathLst>
            </a:custGeom>
            <a:solidFill>
              <a:srgbClr val="E81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01" name="Group 100">
            <a:extLst>
              <a:ext uri="{FF2B5EF4-FFF2-40B4-BE49-F238E27FC236}">
                <a16:creationId xmlns:a16="http://schemas.microsoft.com/office/drawing/2014/main" id="{886A7A68-770A-B598-4582-B0F0BFCDA14A}"/>
              </a:ext>
            </a:extLst>
          </p:cNvPr>
          <p:cNvGrpSpPr/>
          <p:nvPr/>
        </p:nvGrpSpPr>
        <p:grpSpPr>
          <a:xfrm>
            <a:off x="2291148" y="766601"/>
            <a:ext cx="1202831" cy="966507"/>
            <a:chOff x="211063" y="3606290"/>
            <a:chExt cx="1202831" cy="966507"/>
          </a:xfrm>
        </p:grpSpPr>
        <p:sp>
          <p:nvSpPr>
            <p:cNvPr id="103" name="Rectangle 102">
              <a:extLst>
                <a:ext uri="{FF2B5EF4-FFF2-40B4-BE49-F238E27FC236}">
                  <a16:creationId xmlns:a16="http://schemas.microsoft.com/office/drawing/2014/main" id="{3501A3C5-5789-1F96-A4C6-796AC6D42A11}"/>
                </a:ext>
              </a:extLst>
            </p:cNvPr>
            <p:cNvSpPr/>
            <p:nvPr/>
          </p:nvSpPr>
          <p:spPr>
            <a:xfrm>
              <a:off x="211063" y="4172687"/>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Web app</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attack</a:t>
              </a:r>
            </a:p>
          </p:txBody>
        </p:sp>
        <p:grpSp>
          <p:nvGrpSpPr>
            <p:cNvPr id="105" name="Group 104">
              <a:extLst>
                <a:ext uri="{FF2B5EF4-FFF2-40B4-BE49-F238E27FC236}">
                  <a16:creationId xmlns:a16="http://schemas.microsoft.com/office/drawing/2014/main" id="{211B2232-4A42-B913-E29C-1A979EDDA7B0}"/>
                </a:ext>
              </a:extLst>
            </p:cNvPr>
            <p:cNvGrpSpPr/>
            <p:nvPr/>
          </p:nvGrpSpPr>
          <p:grpSpPr>
            <a:xfrm>
              <a:off x="517679" y="3606290"/>
              <a:ext cx="586741" cy="586741"/>
              <a:chOff x="517679" y="3606290"/>
              <a:chExt cx="586741" cy="586741"/>
            </a:xfrm>
          </p:grpSpPr>
          <p:sp>
            <p:nvSpPr>
              <p:cNvPr id="107" name="Freeform: Shape 106">
                <a:extLst>
                  <a:ext uri="{FF2B5EF4-FFF2-40B4-BE49-F238E27FC236}">
                    <a16:creationId xmlns:a16="http://schemas.microsoft.com/office/drawing/2014/main" id="{BCA281FA-1A4D-6E98-E5CD-A4308FA4D168}"/>
                  </a:ext>
                </a:extLst>
              </p:cNvPr>
              <p:cNvSpPr/>
              <p:nvPr/>
            </p:nvSpPr>
            <p:spPr>
              <a:xfrm>
                <a:off x="526252" y="3614863"/>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280E3FD-5483-4EAB-2117-DF422771B27B}"/>
                  </a:ext>
                </a:extLst>
              </p:cNvPr>
              <p:cNvSpPr/>
              <p:nvPr/>
            </p:nvSpPr>
            <p:spPr>
              <a:xfrm>
                <a:off x="517679" y="3606290"/>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57AD0F5-C2E1-6BCE-26D8-BEDA5BD62447}"/>
                  </a:ext>
                </a:extLst>
              </p:cNvPr>
              <p:cNvSpPr/>
              <p:nvPr/>
            </p:nvSpPr>
            <p:spPr>
              <a:xfrm>
                <a:off x="605271" y="3779169"/>
                <a:ext cx="366713" cy="261938"/>
              </a:xfrm>
              <a:custGeom>
                <a:avLst/>
                <a:gdLst>
                  <a:gd name="connsiteX0" fmla="*/ 333461 w 366712"/>
                  <a:gd name="connsiteY0" fmla="*/ 247545 h 261937"/>
                  <a:gd name="connsiteX1" fmla="*/ 33699 w 366712"/>
                  <a:gd name="connsiteY1" fmla="*/ 247545 h 261937"/>
                  <a:gd name="connsiteX2" fmla="*/ 17145 w 366712"/>
                  <a:gd name="connsiteY2" fmla="*/ 230991 h 261937"/>
                  <a:gd name="connsiteX3" fmla="*/ 17145 w 366712"/>
                  <a:gd name="connsiteY3" fmla="*/ 33699 h 261937"/>
                  <a:gd name="connsiteX4" fmla="*/ 33699 w 366712"/>
                  <a:gd name="connsiteY4" fmla="*/ 17145 h 261937"/>
                  <a:gd name="connsiteX5" fmla="*/ 333461 w 366712"/>
                  <a:gd name="connsiteY5" fmla="*/ 17145 h 261937"/>
                  <a:gd name="connsiteX6" fmla="*/ 350016 w 366712"/>
                  <a:gd name="connsiteY6" fmla="*/ 33699 h 261937"/>
                  <a:gd name="connsiteX7" fmla="*/ 350016 w 366712"/>
                  <a:gd name="connsiteY7" fmla="*/ 230991 h 261937"/>
                  <a:gd name="connsiteX8" fmla="*/ 333461 w 366712"/>
                  <a:gd name="connsiteY8" fmla="*/ 247545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12" h="261937">
                    <a:moveTo>
                      <a:pt x="333461" y="247545"/>
                    </a:moveTo>
                    <a:lnTo>
                      <a:pt x="33699" y="247545"/>
                    </a:lnTo>
                    <a:cubicBezTo>
                      <a:pt x="24584" y="247545"/>
                      <a:pt x="17145" y="240106"/>
                      <a:pt x="17145" y="230991"/>
                    </a:cubicBezTo>
                    <a:lnTo>
                      <a:pt x="17145" y="33699"/>
                    </a:lnTo>
                    <a:cubicBezTo>
                      <a:pt x="17145" y="24584"/>
                      <a:pt x="24584" y="17145"/>
                      <a:pt x="33699" y="17145"/>
                    </a:cubicBezTo>
                    <a:lnTo>
                      <a:pt x="333461" y="17145"/>
                    </a:lnTo>
                    <a:cubicBezTo>
                      <a:pt x="342576" y="17145"/>
                      <a:pt x="350016" y="24584"/>
                      <a:pt x="350016" y="33699"/>
                    </a:cubicBezTo>
                    <a:lnTo>
                      <a:pt x="350016" y="230991"/>
                    </a:lnTo>
                    <a:cubicBezTo>
                      <a:pt x="350120" y="240106"/>
                      <a:pt x="342681" y="247545"/>
                      <a:pt x="333461" y="247545"/>
                    </a:cubicBezTo>
                    <a:close/>
                  </a:path>
                </a:pathLst>
              </a:custGeom>
              <a:solidFill>
                <a:srgbClr val="FFFFFF"/>
              </a:solidFill>
              <a:ln w="20782" cap="flat">
                <a:solidFill>
                  <a:schemeClr val="tx1"/>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0E1C3A2-1D3E-39A1-1CD1-FC85E061B71F}"/>
                  </a:ext>
                </a:extLst>
              </p:cNvPr>
              <p:cNvSpPr/>
              <p:nvPr/>
            </p:nvSpPr>
            <p:spPr>
              <a:xfrm>
                <a:off x="614911" y="3830300"/>
                <a:ext cx="356235" cy="31433"/>
              </a:xfrm>
              <a:custGeom>
                <a:avLst/>
                <a:gdLst>
                  <a:gd name="connsiteX0" fmla="*/ 17145 w 356235"/>
                  <a:gd name="connsiteY0" fmla="*/ 17145 h 31432"/>
                  <a:gd name="connsiteX1" fmla="*/ 341633 w 356235"/>
                  <a:gd name="connsiteY1" fmla="*/ 17145 h 31432"/>
                </a:gdLst>
                <a:ahLst/>
                <a:cxnLst>
                  <a:cxn ang="0">
                    <a:pos x="connsiteX0" y="connsiteY0"/>
                  </a:cxn>
                  <a:cxn ang="0">
                    <a:pos x="connsiteX1" y="connsiteY1"/>
                  </a:cxn>
                </a:cxnLst>
                <a:rect l="l" t="t" r="r" b="b"/>
                <a:pathLst>
                  <a:path w="356235" h="31432">
                    <a:moveTo>
                      <a:pt x="17145" y="17145"/>
                    </a:moveTo>
                    <a:lnTo>
                      <a:pt x="341633" y="17145"/>
                    </a:lnTo>
                  </a:path>
                </a:pathLst>
              </a:custGeom>
              <a:ln w="20782" cap="flat">
                <a:solidFill>
                  <a:schemeClr val="tx1"/>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36EB487-4350-6A89-2CD7-44E543C73186}"/>
                  </a:ext>
                </a:extLst>
              </p:cNvPr>
              <p:cNvSpPr/>
              <p:nvPr/>
            </p:nvSpPr>
            <p:spPr>
              <a:xfrm>
                <a:off x="640562" y="3804715"/>
                <a:ext cx="31433" cy="31433"/>
              </a:xfrm>
              <a:custGeom>
                <a:avLst/>
                <a:gdLst>
                  <a:gd name="connsiteX0" fmla="*/ 8573 w 31432"/>
                  <a:gd name="connsiteY0" fmla="*/ 8573 h 31432"/>
                  <a:gd name="connsiteX1" fmla="*/ 25651 w 31432"/>
                  <a:gd name="connsiteY1" fmla="*/ 8573 h 31432"/>
                  <a:gd name="connsiteX2" fmla="*/ 25651 w 31432"/>
                  <a:gd name="connsiteY2" fmla="*/ 25651 h 31432"/>
                  <a:gd name="connsiteX3" fmla="*/ 8573 w 31432"/>
                  <a:gd name="connsiteY3" fmla="*/ 25651 h 31432"/>
                </a:gdLst>
                <a:ahLst/>
                <a:cxnLst>
                  <a:cxn ang="0">
                    <a:pos x="connsiteX0" y="connsiteY0"/>
                  </a:cxn>
                  <a:cxn ang="0">
                    <a:pos x="connsiteX1" y="connsiteY1"/>
                  </a:cxn>
                  <a:cxn ang="0">
                    <a:pos x="connsiteX2" y="connsiteY2"/>
                  </a:cxn>
                  <a:cxn ang="0">
                    <a:pos x="connsiteX3" y="connsiteY3"/>
                  </a:cxn>
                </a:cxnLst>
                <a:rect l="l" t="t" r="r" b="b"/>
                <a:pathLst>
                  <a:path w="31432" h="31432">
                    <a:moveTo>
                      <a:pt x="8573" y="8573"/>
                    </a:moveTo>
                    <a:lnTo>
                      <a:pt x="25651" y="8573"/>
                    </a:lnTo>
                    <a:lnTo>
                      <a:pt x="25651" y="25651"/>
                    </a:lnTo>
                    <a:lnTo>
                      <a:pt x="8573" y="25651"/>
                    </a:lnTo>
                    <a:close/>
                  </a:path>
                </a:pathLst>
              </a:custGeom>
              <a:solidFill>
                <a:schemeClr val="tx1"/>
              </a:solidFill>
              <a:ln w="10391"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CAF1EF5-CB29-1D31-F70C-63C866714FCD}"/>
                  </a:ext>
                </a:extLst>
              </p:cNvPr>
              <p:cNvSpPr/>
              <p:nvPr/>
            </p:nvSpPr>
            <p:spPr>
              <a:xfrm>
                <a:off x="674718" y="3804715"/>
                <a:ext cx="31433" cy="31433"/>
              </a:xfrm>
              <a:custGeom>
                <a:avLst/>
                <a:gdLst>
                  <a:gd name="connsiteX0" fmla="*/ 8573 w 31432"/>
                  <a:gd name="connsiteY0" fmla="*/ 8573 h 31432"/>
                  <a:gd name="connsiteX1" fmla="*/ 25651 w 31432"/>
                  <a:gd name="connsiteY1" fmla="*/ 8573 h 31432"/>
                  <a:gd name="connsiteX2" fmla="*/ 25651 w 31432"/>
                  <a:gd name="connsiteY2" fmla="*/ 25651 h 31432"/>
                  <a:gd name="connsiteX3" fmla="*/ 8572 w 31432"/>
                  <a:gd name="connsiteY3" fmla="*/ 25651 h 31432"/>
                </a:gdLst>
                <a:ahLst/>
                <a:cxnLst>
                  <a:cxn ang="0">
                    <a:pos x="connsiteX0" y="connsiteY0"/>
                  </a:cxn>
                  <a:cxn ang="0">
                    <a:pos x="connsiteX1" y="connsiteY1"/>
                  </a:cxn>
                  <a:cxn ang="0">
                    <a:pos x="connsiteX2" y="connsiteY2"/>
                  </a:cxn>
                  <a:cxn ang="0">
                    <a:pos x="connsiteX3" y="connsiteY3"/>
                  </a:cxn>
                </a:cxnLst>
                <a:rect l="l" t="t" r="r" b="b"/>
                <a:pathLst>
                  <a:path w="31432" h="31432">
                    <a:moveTo>
                      <a:pt x="8573" y="8573"/>
                    </a:moveTo>
                    <a:lnTo>
                      <a:pt x="25651" y="8573"/>
                    </a:lnTo>
                    <a:lnTo>
                      <a:pt x="25651" y="25651"/>
                    </a:lnTo>
                    <a:lnTo>
                      <a:pt x="8572" y="25651"/>
                    </a:lnTo>
                    <a:close/>
                  </a:path>
                </a:pathLst>
              </a:custGeom>
              <a:solidFill>
                <a:schemeClr val="tx1"/>
              </a:solidFill>
              <a:ln w="10391"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4B707E0-FA58-12BF-73DF-BC0AFCFE6FB7}"/>
                  </a:ext>
                </a:extLst>
              </p:cNvPr>
              <p:cNvSpPr/>
              <p:nvPr/>
            </p:nvSpPr>
            <p:spPr>
              <a:xfrm>
                <a:off x="723420" y="3870600"/>
                <a:ext cx="125730" cy="125730"/>
              </a:xfrm>
              <a:custGeom>
                <a:avLst/>
                <a:gdLst>
                  <a:gd name="connsiteX0" fmla="*/ 123320 w 125730"/>
                  <a:gd name="connsiteY0" fmla="*/ 65589 h 125730"/>
                  <a:gd name="connsiteX1" fmla="*/ 65589 w 125730"/>
                  <a:gd name="connsiteY1" fmla="*/ 123320 h 125730"/>
                  <a:gd name="connsiteX2" fmla="*/ 7858 w 125730"/>
                  <a:gd name="connsiteY2" fmla="*/ 65589 h 125730"/>
                  <a:gd name="connsiteX3" fmla="*/ 65589 w 125730"/>
                  <a:gd name="connsiteY3" fmla="*/ 7858 h 125730"/>
                  <a:gd name="connsiteX4" fmla="*/ 123320 w 125730"/>
                  <a:gd name="connsiteY4" fmla="*/ 65589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 h="125730">
                    <a:moveTo>
                      <a:pt x="123320" y="65589"/>
                    </a:moveTo>
                    <a:cubicBezTo>
                      <a:pt x="123320" y="97473"/>
                      <a:pt x="97473" y="123320"/>
                      <a:pt x="65589" y="123320"/>
                    </a:cubicBezTo>
                    <a:cubicBezTo>
                      <a:pt x="33705" y="123320"/>
                      <a:pt x="7858" y="97473"/>
                      <a:pt x="7858" y="65589"/>
                    </a:cubicBezTo>
                    <a:cubicBezTo>
                      <a:pt x="7858" y="33705"/>
                      <a:pt x="33705" y="7858"/>
                      <a:pt x="65589" y="7858"/>
                    </a:cubicBezTo>
                    <a:cubicBezTo>
                      <a:pt x="97473" y="7858"/>
                      <a:pt x="123320" y="33705"/>
                      <a:pt x="123320" y="65589"/>
                    </a:cubicBezTo>
                    <a:close/>
                  </a:path>
                </a:pathLst>
              </a:custGeom>
              <a:solidFill>
                <a:srgbClr val="FFFFFF"/>
              </a:solidFill>
              <a:ln w="9525" cap="flat">
                <a:solidFill>
                  <a:schemeClr val="tx1"/>
                </a:solidFill>
                <a:prstDash val="solid"/>
                <a:round/>
              </a:ln>
            </p:spPr>
            <p:txBody>
              <a:bodyPr rtlCol="0" anchor="ctr"/>
              <a:lstStyle/>
              <a:p>
                <a:endParaRPr lang="en-US"/>
              </a:p>
            </p:txBody>
          </p:sp>
          <p:sp>
            <p:nvSpPr>
              <p:cNvPr id="115" name="Freeform: Shape 114">
                <a:extLst>
                  <a:ext uri="{FF2B5EF4-FFF2-40B4-BE49-F238E27FC236}">
                    <a16:creationId xmlns:a16="http://schemas.microsoft.com/office/drawing/2014/main" id="{FBCBBB2B-FACF-4921-61F3-9B0F254F711E}"/>
                  </a:ext>
                </a:extLst>
              </p:cNvPr>
              <p:cNvSpPr/>
              <p:nvPr/>
            </p:nvSpPr>
            <p:spPr>
              <a:xfrm>
                <a:off x="780522" y="3870390"/>
                <a:ext cx="10478" cy="125730"/>
              </a:xfrm>
              <a:custGeom>
                <a:avLst/>
                <a:gdLst>
                  <a:gd name="connsiteX0" fmla="*/ 7858 w 10477"/>
                  <a:gd name="connsiteY0" fmla="*/ 122482 h 125730"/>
                  <a:gd name="connsiteX1" fmla="*/ 7858 w 10477"/>
                  <a:gd name="connsiteY1" fmla="*/ 7858 h 125730"/>
                </a:gdLst>
                <a:ahLst/>
                <a:cxnLst>
                  <a:cxn ang="0">
                    <a:pos x="connsiteX0" y="connsiteY0"/>
                  </a:cxn>
                  <a:cxn ang="0">
                    <a:pos x="connsiteX1" y="connsiteY1"/>
                  </a:cxn>
                </a:cxnLst>
                <a:rect l="l" t="t" r="r" b="b"/>
                <a:pathLst>
                  <a:path w="10477" h="125730">
                    <a:moveTo>
                      <a:pt x="7858" y="122482"/>
                    </a:moveTo>
                    <a:lnTo>
                      <a:pt x="7858" y="7858"/>
                    </a:lnTo>
                  </a:path>
                </a:pathLst>
              </a:custGeom>
              <a:ln w="9525" cap="flat">
                <a:solidFill>
                  <a:schemeClr val="tx1"/>
                </a:solidFill>
                <a:prstDash val="solid"/>
                <a:round/>
              </a:ln>
            </p:spPr>
            <p:txBody>
              <a:bodyPr rtlCol="0" anchor="ctr"/>
              <a:lstStyle/>
              <a:p>
                <a:endParaRPr lang="en-US"/>
              </a:p>
            </p:txBody>
          </p:sp>
          <p:sp>
            <p:nvSpPr>
              <p:cNvPr id="130" name="Freeform: Shape 129">
                <a:extLst>
                  <a:ext uri="{FF2B5EF4-FFF2-40B4-BE49-F238E27FC236}">
                    <a16:creationId xmlns:a16="http://schemas.microsoft.com/office/drawing/2014/main" id="{179C7127-E483-7606-1C37-3C00CD2B6773}"/>
                  </a:ext>
                </a:extLst>
              </p:cNvPr>
              <p:cNvSpPr/>
              <p:nvPr/>
            </p:nvSpPr>
            <p:spPr>
              <a:xfrm>
                <a:off x="783561" y="3872486"/>
                <a:ext cx="41910" cy="125730"/>
              </a:xfrm>
              <a:custGeom>
                <a:avLst/>
                <a:gdLst>
                  <a:gd name="connsiteX0" fmla="*/ 7858 w 41910"/>
                  <a:gd name="connsiteY0" fmla="*/ 119653 h 125730"/>
                  <a:gd name="connsiteX1" fmla="*/ 17497 w 41910"/>
                  <a:gd name="connsiteY1" fmla="*/ 109595 h 125730"/>
                  <a:gd name="connsiteX2" fmla="*/ 13411 w 41910"/>
                  <a:gd name="connsiteY2" fmla="*/ 12992 h 125730"/>
                  <a:gd name="connsiteX3" fmla="*/ 7858 w 41910"/>
                  <a:gd name="connsiteY3" fmla="*/ 7858 h 125730"/>
                </a:gdLst>
                <a:ahLst/>
                <a:cxnLst>
                  <a:cxn ang="0">
                    <a:pos x="connsiteX0" y="connsiteY0"/>
                  </a:cxn>
                  <a:cxn ang="0">
                    <a:pos x="connsiteX1" y="connsiteY1"/>
                  </a:cxn>
                  <a:cxn ang="0">
                    <a:pos x="connsiteX2" y="connsiteY2"/>
                  </a:cxn>
                  <a:cxn ang="0">
                    <a:pos x="connsiteX3" y="connsiteY3"/>
                  </a:cxn>
                </a:cxnLst>
                <a:rect l="l" t="t" r="r" b="b"/>
                <a:pathLst>
                  <a:path w="41910" h="125730">
                    <a:moveTo>
                      <a:pt x="7858" y="119653"/>
                    </a:moveTo>
                    <a:lnTo>
                      <a:pt x="17497" y="109595"/>
                    </a:lnTo>
                    <a:cubicBezTo>
                      <a:pt x="45787" y="80258"/>
                      <a:pt x="44110" y="40967"/>
                      <a:pt x="13411" y="12992"/>
                    </a:cubicBezTo>
                    <a:lnTo>
                      <a:pt x="7858" y="7858"/>
                    </a:lnTo>
                  </a:path>
                </a:pathLst>
              </a:custGeom>
              <a:noFill/>
              <a:ln w="9525" cap="flat">
                <a:solidFill>
                  <a:schemeClr val="tx1"/>
                </a:solidFill>
                <a:prstDash val="solid"/>
                <a:round/>
              </a:ln>
            </p:spPr>
            <p:txBody>
              <a:bodyPr rtlCol="0" anchor="ctr"/>
              <a:lstStyle/>
              <a:p>
                <a:endParaRPr lang="en-US"/>
              </a:p>
            </p:txBody>
          </p:sp>
          <p:sp>
            <p:nvSpPr>
              <p:cNvPr id="132" name="Freeform: Shape 131">
                <a:extLst>
                  <a:ext uri="{FF2B5EF4-FFF2-40B4-BE49-F238E27FC236}">
                    <a16:creationId xmlns:a16="http://schemas.microsoft.com/office/drawing/2014/main" id="{387E18C8-43C2-16F1-AEDA-AAB433D52293}"/>
                  </a:ext>
                </a:extLst>
              </p:cNvPr>
              <p:cNvSpPr/>
              <p:nvPr/>
            </p:nvSpPr>
            <p:spPr>
              <a:xfrm>
                <a:off x="747609" y="3872486"/>
                <a:ext cx="41910" cy="125730"/>
              </a:xfrm>
              <a:custGeom>
                <a:avLst/>
                <a:gdLst>
                  <a:gd name="connsiteX0" fmla="*/ 37628 w 41910"/>
                  <a:gd name="connsiteY0" fmla="*/ 119653 h 125730"/>
                  <a:gd name="connsiteX1" fmla="*/ 27988 w 41910"/>
                  <a:gd name="connsiteY1" fmla="*/ 109595 h 125730"/>
                  <a:gd name="connsiteX2" fmla="*/ 32075 w 41910"/>
                  <a:gd name="connsiteY2" fmla="*/ 12992 h 125730"/>
                  <a:gd name="connsiteX3" fmla="*/ 37628 w 41910"/>
                  <a:gd name="connsiteY3" fmla="*/ 7858 h 125730"/>
                </a:gdLst>
                <a:ahLst/>
                <a:cxnLst>
                  <a:cxn ang="0">
                    <a:pos x="connsiteX0" y="connsiteY0"/>
                  </a:cxn>
                  <a:cxn ang="0">
                    <a:pos x="connsiteX1" y="connsiteY1"/>
                  </a:cxn>
                  <a:cxn ang="0">
                    <a:pos x="connsiteX2" y="connsiteY2"/>
                  </a:cxn>
                  <a:cxn ang="0">
                    <a:pos x="connsiteX3" y="connsiteY3"/>
                  </a:cxn>
                </a:cxnLst>
                <a:rect l="l" t="t" r="r" b="b"/>
                <a:pathLst>
                  <a:path w="41910" h="125730">
                    <a:moveTo>
                      <a:pt x="37628" y="119653"/>
                    </a:moveTo>
                    <a:lnTo>
                      <a:pt x="27988" y="109595"/>
                    </a:lnTo>
                    <a:cubicBezTo>
                      <a:pt x="-301" y="80258"/>
                      <a:pt x="1376" y="40967"/>
                      <a:pt x="32075" y="12992"/>
                    </a:cubicBezTo>
                    <a:lnTo>
                      <a:pt x="37628" y="7858"/>
                    </a:lnTo>
                  </a:path>
                </a:pathLst>
              </a:custGeom>
              <a:noFill/>
              <a:ln w="9525" cap="flat">
                <a:solidFill>
                  <a:schemeClr val="tx1"/>
                </a:solidFill>
                <a:prstDash val="solid"/>
                <a:round/>
              </a:ln>
            </p:spPr>
            <p:txBody>
              <a:bodyPr rtlCol="0" anchor="ctr"/>
              <a:lstStyle/>
              <a:p>
                <a:endParaRPr lang="en-US"/>
              </a:p>
            </p:txBody>
          </p:sp>
          <p:sp>
            <p:nvSpPr>
              <p:cNvPr id="133" name="Freeform: Shape 132">
                <a:extLst>
                  <a:ext uri="{FF2B5EF4-FFF2-40B4-BE49-F238E27FC236}">
                    <a16:creationId xmlns:a16="http://schemas.microsoft.com/office/drawing/2014/main" id="{C0702C42-0B4A-6AD4-1AB2-A3A3A4E9D096}"/>
                  </a:ext>
                </a:extLst>
              </p:cNvPr>
              <p:cNvSpPr/>
              <p:nvPr/>
            </p:nvSpPr>
            <p:spPr>
              <a:xfrm>
                <a:off x="723315" y="3927283"/>
                <a:ext cx="125730" cy="10478"/>
              </a:xfrm>
              <a:custGeom>
                <a:avLst/>
                <a:gdLst>
                  <a:gd name="connsiteX0" fmla="*/ 7858 w 125730"/>
                  <a:gd name="connsiteY0" fmla="*/ 7858 h 10477"/>
                  <a:gd name="connsiteX1" fmla="*/ 123216 w 125730"/>
                  <a:gd name="connsiteY1" fmla="*/ 7858 h 10477"/>
                </a:gdLst>
                <a:ahLst/>
                <a:cxnLst>
                  <a:cxn ang="0">
                    <a:pos x="connsiteX0" y="connsiteY0"/>
                  </a:cxn>
                  <a:cxn ang="0">
                    <a:pos x="connsiteX1" y="connsiteY1"/>
                  </a:cxn>
                </a:cxnLst>
                <a:rect l="l" t="t" r="r" b="b"/>
                <a:pathLst>
                  <a:path w="125730" h="10477">
                    <a:moveTo>
                      <a:pt x="7858" y="7858"/>
                    </a:moveTo>
                    <a:lnTo>
                      <a:pt x="123216" y="7858"/>
                    </a:lnTo>
                  </a:path>
                </a:pathLst>
              </a:custGeom>
              <a:ln w="9525" cap="flat">
                <a:solidFill>
                  <a:schemeClr val="tx1"/>
                </a:solidFill>
                <a:prstDash val="solid"/>
                <a:round/>
              </a:ln>
            </p:spPr>
            <p:txBody>
              <a:bodyPr rtlCol="0" anchor="ctr"/>
              <a:lstStyle/>
              <a:p>
                <a:endParaRPr lang="en-US"/>
              </a:p>
            </p:txBody>
          </p:sp>
          <p:sp>
            <p:nvSpPr>
              <p:cNvPr id="134" name="Freeform: Shape 133">
                <a:extLst>
                  <a:ext uri="{FF2B5EF4-FFF2-40B4-BE49-F238E27FC236}">
                    <a16:creationId xmlns:a16="http://schemas.microsoft.com/office/drawing/2014/main" id="{9159DA88-F8D6-8AEC-D79F-2BC2FE642C75}"/>
                  </a:ext>
                </a:extLst>
              </p:cNvPr>
              <p:cNvSpPr/>
              <p:nvPr/>
            </p:nvSpPr>
            <p:spPr>
              <a:xfrm>
                <a:off x="730440" y="3959764"/>
                <a:ext cx="104775" cy="10478"/>
              </a:xfrm>
              <a:custGeom>
                <a:avLst/>
                <a:gdLst>
                  <a:gd name="connsiteX0" fmla="*/ 7858 w 104775"/>
                  <a:gd name="connsiteY0" fmla="*/ 7858 h 10477"/>
                  <a:gd name="connsiteX1" fmla="*/ 106661 w 104775"/>
                  <a:gd name="connsiteY1" fmla="*/ 7858 h 10477"/>
                </a:gdLst>
                <a:ahLst/>
                <a:cxnLst>
                  <a:cxn ang="0">
                    <a:pos x="connsiteX0" y="connsiteY0"/>
                  </a:cxn>
                  <a:cxn ang="0">
                    <a:pos x="connsiteX1" y="connsiteY1"/>
                  </a:cxn>
                </a:cxnLst>
                <a:rect l="l" t="t" r="r" b="b"/>
                <a:pathLst>
                  <a:path w="104775" h="10477">
                    <a:moveTo>
                      <a:pt x="7858" y="7858"/>
                    </a:moveTo>
                    <a:lnTo>
                      <a:pt x="106661" y="7858"/>
                    </a:lnTo>
                  </a:path>
                </a:pathLst>
              </a:custGeom>
              <a:ln w="9525" cap="flat">
                <a:solidFill>
                  <a:schemeClr val="tx1"/>
                </a:solidFill>
                <a:prstDash val="solid"/>
                <a:round/>
              </a:ln>
            </p:spPr>
            <p:txBody>
              <a:bodyPr rtlCol="0" anchor="ctr"/>
              <a:lstStyle/>
              <a:p>
                <a:endParaRPr lang="en-US"/>
              </a:p>
            </p:txBody>
          </p:sp>
          <p:sp>
            <p:nvSpPr>
              <p:cNvPr id="135" name="Freeform: Shape 134">
                <a:extLst>
                  <a:ext uri="{FF2B5EF4-FFF2-40B4-BE49-F238E27FC236}">
                    <a16:creationId xmlns:a16="http://schemas.microsoft.com/office/drawing/2014/main" id="{0FC7331E-AF7D-91B6-9BCC-021D868DA70B}"/>
                  </a:ext>
                </a:extLst>
              </p:cNvPr>
              <p:cNvSpPr/>
              <p:nvPr/>
            </p:nvSpPr>
            <p:spPr>
              <a:xfrm>
                <a:off x="734107" y="3895641"/>
                <a:ext cx="104775" cy="10478"/>
              </a:xfrm>
              <a:custGeom>
                <a:avLst/>
                <a:gdLst>
                  <a:gd name="connsiteX0" fmla="*/ 7858 w 104775"/>
                  <a:gd name="connsiteY0" fmla="*/ 7858 h 10477"/>
                  <a:gd name="connsiteX1" fmla="*/ 102994 w 104775"/>
                  <a:gd name="connsiteY1" fmla="*/ 7858 h 10477"/>
                </a:gdLst>
                <a:ahLst/>
                <a:cxnLst>
                  <a:cxn ang="0">
                    <a:pos x="connsiteX0" y="connsiteY0"/>
                  </a:cxn>
                  <a:cxn ang="0">
                    <a:pos x="connsiteX1" y="connsiteY1"/>
                  </a:cxn>
                </a:cxnLst>
                <a:rect l="l" t="t" r="r" b="b"/>
                <a:pathLst>
                  <a:path w="104775" h="10477">
                    <a:moveTo>
                      <a:pt x="7858" y="7858"/>
                    </a:moveTo>
                    <a:lnTo>
                      <a:pt x="102994" y="7858"/>
                    </a:lnTo>
                  </a:path>
                </a:pathLst>
              </a:custGeom>
              <a:ln w="9525" cap="flat">
                <a:solidFill>
                  <a:schemeClr val="tx1"/>
                </a:solidFill>
                <a:prstDash val="solid"/>
                <a:round/>
              </a:ln>
            </p:spPr>
            <p:txBody>
              <a:bodyPr rtlCol="0" anchor="ctr"/>
              <a:lstStyle/>
              <a:p>
                <a:endParaRPr lang="en-US"/>
              </a:p>
            </p:txBody>
          </p:sp>
          <p:sp>
            <p:nvSpPr>
              <p:cNvPr id="136" name="Freeform: Shape 135">
                <a:extLst>
                  <a:ext uri="{FF2B5EF4-FFF2-40B4-BE49-F238E27FC236}">
                    <a16:creationId xmlns:a16="http://schemas.microsoft.com/office/drawing/2014/main" id="{F58325BE-2AE8-8814-58DB-673E30D7EF21}"/>
                  </a:ext>
                </a:extLst>
              </p:cNvPr>
              <p:cNvSpPr/>
              <p:nvPr/>
            </p:nvSpPr>
            <p:spPr>
              <a:xfrm>
                <a:off x="876620" y="3735250"/>
                <a:ext cx="146685" cy="188595"/>
              </a:xfrm>
              <a:custGeom>
                <a:avLst/>
                <a:gdLst>
                  <a:gd name="connsiteX0" fmla="*/ 88621 w 146685"/>
                  <a:gd name="connsiteY0" fmla="*/ 74790 h 188595"/>
                  <a:gd name="connsiteX1" fmla="*/ 121520 w 146685"/>
                  <a:gd name="connsiteY1" fmla="*/ 8992 h 188595"/>
                  <a:gd name="connsiteX2" fmla="*/ 121939 w 146685"/>
                  <a:gd name="connsiteY2" fmla="*/ 8573 h 188595"/>
                  <a:gd name="connsiteX3" fmla="*/ 121834 w 146685"/>
                  <a:gd name="connsiteY3" fmla="*/ 8573 h 188595"/>
                  <a:gd name="connsiteX4" fmla="*/ 121730 w 146685"/>
                  <a:gd name="connsiteY4" fmla="*/ 8573 h 188595"/>
                  <a:gd name="connsiteX5" fmla="*/ 63789 w 146685"/>
                  <a:gd name="connsiteY5" fmla="*/ 8573 h 188595"/>
                  <a:gd name="connsiteX6" fmla="*/ 10773 w 146685"/>
                  <a:gd name="connsiteY6" fmla="*/ 120053 h 188595"/>
                  <a:gd name="connsiteX7" fmla="*/ 15697 w 146685"/>
                  <a:gd name="connsiteY7" fmla="*/ 120053 h 188595"/>
                  <a:gd name="connsiteX8" fmla="*/ 15802 w 146685"/>
                  <a:gd name="connsiteY8" fmla="*/ 120053 h 188595"/>
                  <a:gd name="connsiteX9" fmla="*/ 45872 w 146685"/>
                  <a:gd name="connsiteY9" fmla="*/ 120053 h 188595"/>
                  <a:gd name="connsiteX10" fmla="*/ 8573 w 146685"/>
                  <a:gd name="connsiteY10" fmla="*/ 189729 h 188595"/>
                  <a:gd name="connsiteX11" fmla="*/ 32461 w 146685"/>
                  <a:gd name="connsiteY11" fmla="*/ 189729 h 188595"/>
                  <a:gd name="connsiteX12" fmla="*/ 147400 w 146685"/>
                  <a:gd name="connsiteY12" fmla="*/ 74790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685" h="188595">
                    <a:moveTo>
                      <a:pt x="88621" y="74790"/>
                    </a:moveTo>
                    <a:lnTo>
                      <a:pt x="121520" y="8992"/>
                    </a:lnTo>
                    <a:lnTo>
                      <a:pt x="121939" y="8573"/>
                    </a:lnTo>
                    <a:lnTo>
                      <a:pt x="121834" y="8573"/>
                    </a:lnTo>
                    <a:lnTo>
                      <a:pt x="121730" y="8573"/>
                    </a:lnTo>
                    <a:lnTo>
                      <a:pt x="63789" y="8573"/>
                    </a:lnTo>
                    <a:lnTo>
                      <a:pt x="10773" y="120053"/>
                    </a:lnTo>
                    <a:lnTo>
                      <a:pt x="15697" y="120053"/>
                    </a:lnTo>
                    <a:lnTo>
                      <a:pt x="15802" y="120053"/>
                    </a:lnTo>
                    <a:lnTo>
                      <a:pt x="45872" y="120053"/>
                    </a:lnTo>
                    <a:lnTo>
                      <a:pt x="8573" y="189729"/>
                    </a:lnTo>
                    <a:lnTo>
                      <a:pt x="32461" y="189729"/>
                    </a:lnTo>
                    <a:lnTo>
                      <a:pt x="147400" y="74790"/>
                    </a:lnTo>
                    <a:close/>
                  </a:path>
                </a:pathLst>
              </a:custGeom>
              <a:solidFill>
                <a:schemeClr val="tx1"/>
              </a:solidFill>
              <a:ln w="10391" cap="flat">
                <a:noFill/>
                <a:prstDash val="solid"/>
                <a:miter/>
              </a:ln>
            </p:spPr>
            <p:txBody>
              <a:bodyPr rtlCol="0" anchor="ctr"/>
              <a:lstStyle/>
              <a:p>
                <a:endParaRPr lang="en-US"/>
              </a:p>
            </p:txBody>
          </p:sp>
        </p:grpSp>
      </p:grpSp>
      <p:pic>
        <p:nvPicPr>
          <p:cNvPr id="141" name="Graphic 140">
            <a:extLst>
              <a:ext uri="{FF2B5EF4-FFF2-40B4-BE49-F238E27FC236}">
                <a16:creationId xmlns:a16="http://schemas.microsoft.com/office/drawing/2014/main" id="{72260C20-D1B4-4B3A-BD09-5BE475854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0252" y="843928"/>
            <a:ext cx="681828" cy="532678"/>
          </a:xfrm>
          <a:prstGeom prst="rect">
            <a:avLst/>
          </a:prstGeom>
        </p:spPr>
      </p:pic>
      <p:grpSp>
        <p:nvGrpSpPr>
          <p:cNvPr id="142" name="Group 141">
            <a:extLst>
              <a:ext uri="{FF2B5EF4-FFF2-40B4-BE49-F238E27FC236}">
                <a16:creationId xmlns:a16="http://schemas.microsoft.com/office/drawing/2014/main" id="{E3DE0D09-EA0C-4D82-8FBC-3F7EEB0BEC5D}"/>
              </a:ext>
            </a:extLst>
          </p:cNvPr>
          <p:cNvGrpSpPr/>
          <p:nvPr/>
        </p:nvGrpSpPr>
        <p:grpSpPr>
          <a:xfrm>
            <a:off x="6034850" y="1023080"/>
            <a:ext cx="1202831" cy="954770"/>
            <a:chOff x="9189865" y="1129734"/>
            <a:chExt cx="1202831" cy="954770"/>
          </a:xfrm>
        </p:grpSpPr>
        <p:sp>
          <p:nvSpPr>
            <p:cNvPr id="143" name="Rectangle 142">
              <a:extLst>
                <a:ext uri="{FF2B5EF4-FFF2-40B4-BE49-F238E27FC236}">
                  <a16:creationId xmlns:a16="http://schemas.microsoft.com/office/drawing/2014/main" id="{2286D531-C4E8-1BC3-5D44-81A14C0455C6}"/>
                </a:ext>
              </a:extLst>
            </p:cNvPr>
            <p:cNvSpPr/>
            <p:nvPr/>
          </p:nvSpPr>
          <p:spPr>
            <a:xfrm>
              <a:off x="9189865" y="1684394"/>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dirty="0">
                  <a:latin typeface="Segoe UI Semibold" panose="020B0702040204020203" pitchFamily="34" charset="0"/>
                  <a:cs typeface="Segoe UI Semibold" panose="020B0702040204020203" pitchFamily="34" charset="0"/>
                </a:rPr>
                <a:t>Malware /</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Malicious code</a:t>
              </a:r>
            </a:p>
          </p:txBody>
        </p:sp>
        <p:grpSp>
          <p:nvGrpSpPr>
            <p:cNvPr id="144" name="Group 143">
              <a:extLst>
                <a:ext uri="{FF2B5EF4-FFF2-40B4-BE49-F238E27FC236}">
                  <a16:creationId xmlns:a16="http://schemas.microsoft.com/office/drawing/2014/main" id="{0C9995AB-92B0-9FF6-F151-857531FE9FBD}"/>
                </a:ext>
              </a:extLst>
            </p:cNvPr>
            <p:cNvGrpSpPr/>
            <p:nvPr/>
          </p:nvGrpSpPr>
          <p:grpSpPr>
            <a:xfrm>
              <a:off x="9516132" y="1129734"/>
              <a:ext cx="586741" cy="586741"/>
              <a:chOff x="9516132" y="1129734"/>
              <a:chExt cx="586741" cy="586741"/>
            </a:xfrm>
          </p:grpSpPr>
          <p:sp>
            <p:nvSpPr>
              <p:cNvPr id="145" name="Freeform: Shape 144">
                <a:extLst>
                  <a:ext uri="{FF2B5EF4-FFF2-40B4-BE49-F238E27FC236}">
                    <a16:creationId xmlns:a16="http://schemas.microsoft.com/office/drawing/2014/main" id="{ACB0F76C-476C-0F49-C0B9-A3633FF937C8}"/>
                  </a:ext>
                </a:extLst>
              </p:cNvPr>
              <p:cNvSpPr/>
              <p:nvPr/>
            </p:nvSpPr>
            <p:spPr>
              <a:xfrm>
                <a:off x="9524705" y="1138307"/>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2DBBCF4-28D3-D6FA-D328-10C9A3E821F6}"/>
                  </a:ext>
                </a:extLst>
              </p:cNvPr>
              <p:cNvSpPr/>
              <p:nvPr/>
            </p:nvSpPr>
            <p:spPr>
              <a:xfrm>
                <a:off x="9516132" y="1129734"/>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29DDB14-D7D1-A387-BE22-6337316CFB8E}"/>
                  </a:ext>
                </a:extLst>
              </p:cNvPr>
              <p:cNvSpPr/>
              <p:nvPr/>
            </p:nvSpPr>
            <p:spPr>
              <a:xfrm>
                <a:off x="9871387" y="1341237"/>
                <a:ext cx="73343" cy="104775"/>
              </a:xfrm>
              <a:custGeom>
                <a:avLst/>
                <a:gdLst>
                  <a:gd name="connsiteX0" fmla="*/ 15716 w 73342"/>
                  <a:gd name="connsiteY0" fmla="*/ 98069 h 104775"/>
                  <a:gd name="connsiteX1" fmla="*/ 62027 w 73342"/>
                  <a:gd name="connsiteY1" fmla="*/ 67161 h 104775"/>
                  <a:gd name="connsiteX2" fmla="*/ 62027 w 73342"/>
                  <a:gd name="connsiteY2" fmla="*/ 15716 h 104775"/>
                </a:gdLst>
                <a:ahLst/>
                <a:cxnLst>
                  <a:cxn ang="0">
                    <a:pos x="connsiteX0" y="connsiteY0"/>
                  </a:cxn>
                  <a:cxn ang="0">
                    <a:pos x="connsiteX1" y="connsiteY1"/>
                  </a:cxn>
                  <a:cxn ang="0">
                    <a:pos x="connsiteX2" y="connsiteY2"/>
                  </a:cxn>
                </a:cxnLst>
                <a:rect l="l" t="t" r="r" b="b"/>
                <a:pathLst>
                  <a:path w="73342" h="104775">
                    <a:moveTo>
                      <a:pt x="15716" y="98069"/>
                    </a:moveTo>
                    <a:lnTo>
                      <a:pt x="62027" y="67161"/>
                    </a:lnTo>
                    <a:lnTo>
                      <a:pt x="62027" y="15716"/>
                    </a:lnTo>
                  </a:path>
                </a:pathLst>
              </a:custGeom>
              <a:noFill/>
              <a:ln w="19050" cap="rnd">
                <a:solidFill>
                  <a:schemeClr val="tx1"/>
                </a:solidFill>
                <a:prstDash val="solid"/>
                <a:round/>
              </a:ln>
            </p:spPr>
            <p:txBody>
              <a:bodyPr rtlCol="0" anchor="ctr"/>
              <a:lstStyle/>
              <a:p>
                <a:endParaRPr lang="en-US"/>
              </a:p>
            </p:txBody>
          </p:sp>
          <p:sp>
            <p:nvSpPr>
              <p:cNvPr id="148" name="Freeform: Shape 147">
                <a:extLst>
                  <a:ext uri="{FF2B5EF4-FFF2-40B4-BE49-F238E27FC236}">
                    <a16:creationId xmlns:a16="http://schemas.microsoft.com/office/drawing/2014/main" id="{80DE806F-A00A-351A-DDA1-21C7738489A5}"/>
                  </a:ext>
                </a:extLst>
              </p:cNvPr>
              <p:cNvSpPr/>
              <p:nvPr/>
            </p:nvSpPr>
            <p:spPr>
              <a:xfrm>
                <a:off x="9675772" y="1341237"/>
                <a:ext cx="73343" cy="104775"/>
              </a:xfrm>
              <a:custGeom>
                <a:avLst/>
                <a:gdLst>
                  <a:gd name="connsiteX0" fmla="*/ 62132 w 73342"/>
                  <a:gd name="connsiteY0" fmla="*/ 98069 h 104775"/>
                  <a:gd name="connsiteX1" fmla="*/ 15716 w 73342"/>
                  <a:gd name="connsiteY1" fmla="*/ 67161 h 104775"/>
                  <a:gd name="connsiteX2" fmla="*/ 15716 w 73342"/>
                  <a:gd name="connsiteY2" fmla="*/ 15716 h 104775"/>
                </a:gdLst>
                <a:ahLst/>
                <a:cxnLst>
                  <a:cxn ang="0">
                    <a:pos x="connsiteX0" y="connsiteY0"/>
                  </a:cxn>
                  <a:cxn ang="0">
                    <a:pos x="connsiteX1" y="connsiteY1"/>
                  </a:cxn>
                  <a:cxn ang="0">
                    <a:pos x="connsiteX2" y="connsiteY2"/>
                  </a:cxn>
                </a:cxnLst>
                <a:rect l="l" t="t" r="r" b="b"/>
                <a:pathLst>
                  <a:path w="73342" h="104775">
                    <a:moveTo>
                      <a:pt x="62132" y="98069"/>
                    </a:moveTo>
                    <a:lnTo>
                      <a:pt x="15716" y="67161"/>
                    </a:lnTo>
                    <a:lnTo>
                      <a:pt x="15716" y="15716"/>
                    </a:lnTo>
                  </a:path>
                </a:pathLst>
              </a:custGeom>
              <a:noFill/>
              <a:ln w="19050" cap="rnd">
                <a:solidFill>
                  <a:schemeClr val="tx1"/>
                </a:solidFill>
                <a:prstDash val="solid"/>
                <a:round/>
              </a:ln>
            </p:spPr>
            <p:txBody>
              <a:bodyPr rtlCol="0" anchor="ctr"/>
              <a:lstStyle/>
              <a:p>
                <a:endParaRPr lang="en-US"/>
              </a:p>
            </p:txBody>
          </p:sp>
          <p:sp>
            <p:nvSpPr>
              <p:cNvPr id="149" name="Freeform: Shape 148">
                <a:extLst>
                  <a:ext uri="{FF2B5EF4-FFF2-40B4-BE49-F238E27FC236}">
                    <a16:creationId xmlns:a16="http://schemas.microsoft.com/office/drawing/2014/main" id="{456C5AA4-FAFB-BC7B-206A-530A0129D030}"/>
                  </a:ext>
                </a:extLst>
              </p:cNvPr>
              <p:cNvSpPr/>
              <p:nvPr/>
            </p:nvSpPr>
            <p:spPr>
              <a:xfrm>
                <a:off x="9675772" y="1475035"/>
                <a:ext cx="73343" cy="104775"/>
              </a:xfrm>
              <a:custGeom>
                <a:avLst/>
                <a:gdLst>
                  <a:gd name="connsiteX0" fmla="*/ 62132 w 73342"/>
                  <a:gd name="connsiteY0" fmla="*/ 15716 h 104775"/>
                  <a:gd name="connsiteX1" fmla="*/ 15716 w 73342"/>
                  <a:gd name="connsiteY1" fmla="*/ 46520 h 104775"/>
                  <a:gd name="connsiteX2" fmla="*/ 15716 w 73342"/>
                  <a:gd name="connsiteY2" fmla="*/ 98069 h 104775"/>
                </a:gdLst>
                <a:ahLst/>
                <a:cxnLst>
                  <a:cxn ang="0">
                    <a:pos x="connsiteX0" y="connsiteY0"/>
                  </a:cxn>
                  <a:cxn ang="0">
                    <a:pos x="connsiteX1" y="connsiteY1"/>
                  </a:cxn>
                  <a:cxn ang="0">
                    <a:pos x="connsiteX2" y="connsiteY2"/>
                  </a:cxn>
                </a:cxnLst>
                <a:rect l="l" t="t" r="r" b="b"/>
                <a:pathLst>
                  <a:path w="73342" h="104775">
                    <a:moveTo>
                      <a:pt x="62132" y="15716"/>
                    </a:moveTo>
                    <a:lnTo>
                      <a:pt x="15716" y="46520"/>
                    </a:lnTo>
                    <a:lnTo>
                      <a:pt x="15716" y="98069"/>
                    </a:lnTo>
                  </a:path>
                </a:pathLst>
              </a:custGeom>
              <a:noFill/>
              <a:ln w="19050" cap="rnd">
                <a:solidFill>
                  <a:schemeClr val="tx1"/>
                </a:solidFill>
                <a:prstDash val="solid"/>
                <a:round/>
              </a:ln>
            </p:spPr>
            <p:txBody>
              <a:bodyPr rtlCol="0" anchor="ctr"/>
              <a:lstStyle/>
              <a:p>
                <a:endParaRPr lang="en-US"/>
              </a:p>
            </p:txBody>
          </p:sp>
          <p:sp>
            <p:nvSpPr>
              <p:cNvPr id="150" name="Freeform: Shape 149">
                <a:extLst>
                  <a:ext uri="{FF2B5EF4-FFF2-40B4-BE49-F238E27FC236}">
                    <a16:creationId xmlns:a16="http://schemas.microsoft.com/office/drawing/2014/main" id="{ADD61DC0-AFC1-5123-E6F3-7AEA22F0E7A4}"/>
                  </a:ext>
                </a:extLst>
              </p:cNvPr>
              <p:cNvSpPr/>
              <p:nvPr/>
            </p:nvSpPr>
            <p:spPr>
              <a:xfrm>
                <a:off x="9871387" y="1475035"/>
                <a:ext cx="73343" cy="104775"/>
              </a:xfrm>
              <a:custGeom>
                <a:avLst/>
                <a:gdLst>
                  <a:gd name="connsiteX0" fmla="*/ 15716 w 73342"/>
                  <a:gd name="connsiteY0" fmla="*/ 15716 h 104775"/>
                  <a:gd name="connsiteX1" fmla="*/ 62027 w 73342"/>
                  <a:gd name="connsiteY1" fmla="*/ 46520 h 104775"/>
                  <a:gd name="connsiteX2" fmla="*/ 62027 w 73342"/>
                  <a:gd name="connsiteY2" fmla="*/ 98069 h 104775"/>
                </a:gdLst>
                <a:ahLst/>
                <a:cxnLst>
                  <a:cxn ang="0">
                    <a:pos x="connsiteX0" y="connsiteY0"/>
                  </a:cxn>
                  <a:cxn ang="0">
                    <a:pos x="connsiteX1" y="connsiteY1"/>
                  </a:cxn>
                  <a:cxn ang="0">
                    <a:pos x="connsiteX2" y="connsiteY2"/>
                  </a:cxn>
                </a:cxnLst>
                <a:rect l="l" t="t" r="r" b="b"/>
                <a:pathLst>
                  <a:path w="73342" h="104775">
                    <a:moveTo>
                      <a:pt x="15716" y="15716"/>
                    </a:moveTo>
                    <a:lnTo>
                      <a:pt x="62027" y="46520"/>
                    </a:lnTo>
                    <a:lnTo>
                      <a:pt x="62027" y="98069"/>
                    </a:lnTo>
                  </a:path>
                </a:pathLst>
              </a:custGeom>
              <a:noFill/>
              <a:ln w="19050" cap="rnd">
                <a:solidFill>
                  <a:schemeClr val="tx1"/>
                </a:solidFill>
                <a:prstDash val="solid"/>
                <a:round/>
              </a:ln>
            </p:spPr>
            <p:txBody>
              <a:bodyPr rtlCol="0" anchor="ctr"/>
              <a:lstStyle/>
              <a:p>
                <a:endParaRPr lang="en-US"/>
              </a:p>
            </p:txBody>
          </p:sp>
          <p:sp>
            <p:nvSpPr>
              <p:cNvPr id="151" name="Freeform: Shape 150">
                <a:extLst>
                  <a:ext uri="{FF2B5EF4-FFF2-40B4-BE49-F238E27FC236}">
                    <a16:creationId xmlns:a16="http://schemas.microsoft.com/office/drawing/2014/main" id="{C51DF082-BB4F-FF5E-D26F-D234FB19AED0}"/>
                  </a:ext>
                </a:extLst>
              </p:cNvPr>
              <p:cNvSpPr/>
              <p:nvPr/>
            </p:nvSpPr>
            <p:spPr>
              <a:xfrm>
                <a:off x="9823333" y="1262589"/>
                <a:ext cx="73343" cy="73343"/>
              </a:xfrm>
              <a:custGeom>
                <a:avLst/>
                <a:gdLst>
                  <a:gd name="connsiteX0" fmla="*/ 17145 w 73342"/>
                  <a:gd name="connsiteY0" fmla="*/ 58322 h 73342"/>
                  <a:gd name="connsiteX1" fmla="*/ 58322 w 73342"/>
                  <a:gd name="connsiteY1" fmla="*/ 17145 h 73342"/>
                </a:gdLst>
                <a:ahLst/>
                <a:cxnLst>
                  <a:cxn ang="0">
                    <a:pos x="connsiteX0" y="connsiteY0"/>
                  </a:cxn>
                  <a:cxn ang="0">
                    <a:pos x="connsiteX1" y="connsiteY1"/>
                  </a:cxn>
                </a:cxnLst>
                <a:rect l="l" t="t" r="r" b="b"/>
                <a:pathLst>
                  <a:path w="73342" h="73342">
                    <a:moveTo>
                      <a:pt x="17145" y="58322"/>
                    </a:moveTo>
                    <a:cubicBezTo>
                      <a:pt x="17145" y="58322"/>
                      <a:pt x="58322" y="42920"/>
                      <a:pt x="58322" y="17145"/>
                    </a:cubicBezTo>
                  </a:path>
                </a:pathLst>
              </a:custGeom>
              <a:noFill/>
              <a:ln w="20782" cap="rnd">
                <a:solidFill>
                  <a:schemeClr val="tx1"/>
                </a:solidFill>
                <a:prstDash val="solid"/>
                <a:round/>
              </a:ln>
            </p:spPr>
            <p:txBody>
              <a:bodyPr rtlCol="0" anchor="ctr"/>
              <a:lstStyle/>
              <a:p>
                <a:endParaRPr lang="en-US"/>
              </a:p>
            </p:txBody>
          </p:sp>
          <p:sp>
            <p:nvSpPr>
              <p:cNvPr id="152" name="Freeform: Shape 151">
                <a:extLst>
                  <a:ext uri="{FF2B5EF4-FFF2-40B4-BE49-F238E27FC236}">
                    <a16:creationId xmlns:a16="http://schemas.microsoft.com/office/drawing/2014/main" id="{ADD7F526-4D73-CE0B-D624-70DF90000017}"/>
                  </a:ext>
                </a:extLst>
              </p:cNvPr>
              <p:cNvSpPr/>
              <p:nvPr/>
            </p:nvSpPr>
            <p:spPr>
              <a:xfrm>
                <a:off x="9725578" y="1262589"/>
                <a:ext cx="73343" cy="73343"/>
              </a:xfrm>
              <a:custGeom>
                <a:avLst/>
                <a:gdLst>
                  <a:gd name="connsiteX0" fmla="*/ 58322 w 73342"/>
                  <a:gd name="connsiteY0" fmla="*/ 58322 h 73342"/>
                  <a:gd name="connsiteX1" fmla="*/ 17145 w 73342"/>
                  <a:gd name="connsiteY1" fmla="*/ 17145 h 73342"/>
                </a:gdLst>
                <a:ahLst/>
                <a:cxnLst>
                  <a:cxn ang="0">
                    <a:pos x="connsiteX0" y="connsiteY0"/>
                  </a:cxn>
                  <a:cxn ang="0">
                    <a:pos x="connsiteX1" y="connsiteY1"/>
                  </a:cxn>
                </a:cxnLst>
                <a:rect l="l" t="t" r="r" b="b"/>
                <a:pathLst>
                  <a:path w="73342" h="73342">
                    <a:moveTo>
                      <a:pt x="58322" y="58322"/>
                    </a:moveTo>
                    <a:cubicBezTo>
                      <a:pt x="58322" y="58322"/>
                      <a:pt x="17145" y="42920"/>
                      <a:pt x="17145" y="17145"/>
                    </a:cubicBezTo>
                  </a:path>
                </a:pathLst>
              </a:custGeom>
              <a:noFill/>
              <a:ln w="20782" cap="rnd">
                <a:solidFill>
                  <a:schemeClr val="tx1"/>
                </a:solidFill>
                <a:prstDash val="solid"/>
                <a:round/>
              </a:ln>
            </p:spPr>
            <p:txBody>
              <a:bodyPr rtlCol="0" anchor="ctr"/>
              <a:lstStyle/>
              <a:p>
                <a:endParaRPr lang="en-US"/>
              </a:p>
            </p:txBody>
          </p:sp>
          <p:sp>
            <p:nvSpPr>
              <p:cNvPr id="153" name="Freeform: Shape 152">
                <a:extLst>
                  <a:ext uri="{FF2B5EF4-FFF2-40B4-BE49-F238E27FC236}">
                    <a16:creationId xmlns:a16="http://schemas.microsoft.com/office/drawing/2014/main" id="{DE8F8314-BF0E-E73E-0D81-AC6E82A1FD39}"/>
                  </a:ext>
                </a:extLst>
              </p:cNvPr>
              <p:cNvSpPr/>
              <p:nvPr/>
            </p:nvSpPr>
            <p:spPr>
              <a:xfrm>
                <a:off x="9744418" y="1286564"/>
                <a:ext cx="125730" cy="125730"/>
              </a:xfrm>
              <a:custGeom>
                <a:avLst/>
                <a:gdLst>
                  <a:gd name="connsiteX0" fmla="*/ 126968 w 125730"/>
                  <a:gd name="connsiteY0" fmla="*/ 67770 h 125730"/>
                  <a:gd name="connsiteX1" fmla="*/ 67770 w 125730"/>
                  <a:gd name="connsiteY1" fmla="*/ 126968 h 125730"/>
                  <a:gd name="connsiteX2" fmla="*/ 8573 w 125730"/>
                  <a:gd name="connsiteY2" fmla="*/ 67770 h 125730"/>
                  <a:gd name="connsiteX3" fmla="*/ 67770 w 125730"/>
                  <a:gd name="connsiteY3" fmla="*/ 8573 h 125730"/>
                  <a:gd name="connsiteX4" fmla="*/ 126968 w 125730"/>
                  <a:gd name="connsiteY4" fmla="*/ 6777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 h="125730">
                    <a:moveTo>
                      <a:pt x="126968" y="67770"/>
                    </a:moveTo>
                    <a:cubicBezTo>
                      <a:pt x="126968" y="100465"/>
                      <a:pt x="100465" y="126968"/>
                      <a:pt x="67770" y="126968"/>
                    </a:cubicBezTo>
                    <a:cubicBezTo>
                      <a:pt x="35076" y="126968"/>
                      <a:pt x="8573" y="100465"/>
                      <a:pt x="8573" y="67770"/>
                    </a:cubicBezTo>
                    <a:cubicBezTo>
                      <a:pt x="8573" y="35076"/>
                      <a:pt x="35076" y="8573"/>
                      <a:pt x="67770" y="8573"/>
                    </a:cubicBezTo>
                    <a:cubicBezTo>
                      <a:pt x="100465" y="8573"/>
                      <a:pt x="126968" y="35076"/>
                      <a:pt x="126968" y="67770"/>
                    </a:cubicBezTo>
                    <a:close/>
                  </a:path>
                </a:pathLst>
              </a:custGeom>
              <a:solidFill>
                <a:schemeClr val="tx1"/>
              </a:solidFill>
              <a:ln w="10391"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BA31F6A-A5C1-0218-14F3-A6C4B1C58A1A}"/>
                  </a:ext>
                </a:extLst>
              </p:cNvPr>
              <p:cNvSpPr/>
              <p:nvPr/>
            </p:nvSpPr>
            <p:spPr>
              <a:xfrm>
                <a:off x="9706718" y="1344838"/>
                <a:ext cx="209550" cy="230505"/>
              </a:xfrm>
              <a:custGeom>
                <a:avLst/>
                <a:gdLst>
                  <a:gd name="connsiteX0" fmla="*/ 109661 w 209550"/>
                  <a:gd name="connsiteY0" fmla="*/ 223133 h 230505"/>
                  <a:gd name="connsiteX1" fmla="*/ 101384 w 209550"/>
                  <a:gd name="connsiteY1" fmla="*/ 223133 h 230505"/>
                  <a:gd name="connsiteX2" fmla="*/ 17145 w 209550"/>
                  <a:gd name="connsiteY2" fmla="*/ 138894 h 230505"/>
                  <a:gd name="connsiteX3" fmla="*/ 17145 w 209550"/>
                  <a:gd name="connsiteY3" fmla="*/ 101384 h 230505"/>
                  <a:gd name="connsiteX4" fmla="*/ 101384 w 209550"/>
                  <a:gd name="connsiteY4" fmla="*/ 17145 h 230505"/>
                  <a:gd name="connsiteX5" fmla="*/ 109661 w 209550"/>
                  <a:gd name="connsiteY5" fmla="*/ 17145 h 230505"/>
                  <a:gd name="connsiteX6" fmla="*/ 193901 w 209550"/>
                  <a:gd name="connsiteY6" fmla="*/ 101384 h 230505"/>
                  <a:gd name="connsiteX7" fmla="*/ 193901 w 209550"/>
                  <a:gd name="connsiteY7" fmla="*/ 138894 h 230505"/>
                  <a:gd name="connsiteX8" fmla="*/ 109661 w 209550"/>
                  <a:gd name="connsiteY8" fmla="*/ 223133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230505">
                    <a:moveTo>
                      <a:pt x="109661" y="223133"/>
                    </a:moveTo>
                    <a:lnTo>
                      <a:pt x="101384" y="223133"/>
                    </a:lnTo>
                    <a:cubicBezTo>
                      <a:pt x="55074" y="223133"/>
                      <a:pt x="17145" y="185204"/>
                      <a:pt x="17145" y="138894"/>
                    </a:cubicBezTo>
                    <a:lnTo>
                      <a:pt x="17145" y="101384"/>
                    </a:lnTo>
                    <a:cubicBezTo>
                      <a:pt x="17145" y="55074"/>
                      <a:pt x="55074" y="17145"/>
                      <a:pt x="101384" y="17145"/>
                    </a:cubicBezTo>
                    <a:lnTo>
                      <a:pt x="109661" y="17145"/>
                    </a:lnTo>
                    <a:cubicBezTo>
                      <a:pt x="155972" y="17145"/>
                      <a:pt x="193901" y="55074"/>
                      <a:pt x="193901" y="101384"/>
                    </a:cubicBezTo>
                    <a:lnTo>
                      <a:pt x="193901" y="138894"/>
                    </a:lnTo>
                    <a:cubicBezTo>
                      <a:pt x="193796" y="185204"/>
                      <a:pt x="155972" y="223133"/>
                      <a:pt x="109661" y="223133"/>
                    </a:cubicBezTo>
                    <a:close/>
                  </a:path>
                </a:pathLst>
              </a:custGeom>
              <a:solidFill>
                <a:srgbClr val="FFFFFF"/>
              </a:solidFill>
              <a:ln w="20782" cap="rnd">
                <a:solidFill>
                  <a:schemeClr val="tx1"/>
                </a:solidFill>
                <a:prstDash val="solid"/>
                <a:round/>
              </a:ln>
            </p:spPr>
            <p:txBody>
              <a:bodyPr rtlCol="0" anchor="ctr"/>
              <a:lstStyle/>
              <a:p>
                <a:endParaRPr lang="en-US"/>
              </a:p>
            </p:txBody>
          </p:sp>
          <p:sp>
            <p:nvSpPr>
              <p:cNvPr id="155" name="Freeform: Shape 154">
                <a:extLst>
                  <a:ext uri="{FF2B5EF4-FFF2-40B4-BE49-F238E27FC236}">
                    <a16:creationId xmlns:a16="http://schemas.microsoft.com/office/drawing/2014/main" id="{BADC95D4-4287-B106-D54B-6BED8414DDAE}"/>
                  </a:ext>
                </a:extLst>
              </p:cNvPr>
              <p:cNvSpPr/>
              <p:nvPr/>
            </p:nvSpPr>
            <p:spPr>
              <a:xfrm>
                <a:off x="9795044" y="1375746"/>
                <a:ext cx="31433" cy="178118"/>
              </a:xfrm>
              <a:custGeom>
                <a:avLst/>
                <a:gdLst>
                  <a:gd name="connsiteX0" fmla="*/ 17145 w 31432"/>
                  <a:gd name="connsiteY0" fmla="*/ 17145 h 178117"/>
                  <a:gd name="connsiteX1" fmla="*/ 17145 w 31432"/>
                  <a:gd name="connsiteY1" fmla="*/ 161316 h 178117"/>
                </a:gdLst>
                <a:ahLst/>
                <a:cxnLst>
                  <a:cxn ang="0">
                    <a:pos x="connsiteX0" y="connsiteY0"/>
                  </a:cxn>
                  <a:cxn ang="0">
                    <a:pos x="connsiteX1" y="connsiteY1"/>
                  </a:cxn>
                </a:cxnLst>
                <a:rect l="l" t="t" r="r" b="b"/>
                <a:pathLst>
                  <a:path w="31432" h="178117">
                    <a:moveTo>
                      <a:pt x="17145" y="17145"/>
                    </a:moveTo>
                    <a:lnTo>
                      <a:pt x="17145" y="161316"/>
                    </a:lnTo>
                  </a:path>
                </a:pathLst>
              </a:custGeom>
              <a:ln w="20782" cap="rnd">
                <a:solidFill>
                  <a:schemeClr val="tx1"/>
                </a:solidFill>
                <a:prstDash val="solid"/>
                <a:round/>
              </a:ln>
            </p:spPr>
            <p:txBody>
              <a:bodyPr rtlCol="0" anchor="ctr"/>
              <a:lstStyle/>
              <a:p>
                <a:endParaRPr lang="en-US"/>
              </a:p>
            </p:txBody>
          </p:sp>
        </p:grpSp>
      </p:grpSp>
      <p:grpSp>
        <p:nvGrpSpPr>
          <p:cNvPr id="156" name="Group 155">
            <a:extLst>
              <a:ext uri="{FF2B5EF4-FFF2-40B4-BE49-F238E27FC236}">
                <a16:creationId xmlns:a16="http://schemas.microsoft.com/office/drawing/2014/main" id="{D9F02E6D-E24B-A95C-F7BC-EBBF181887D0}"/>
              </a:ext>
            </a:extLst>
          </p:cNvPr>
          <p:cNvGrpSpPr/>
          <p:nvPr/>
        </p:nvGrpSpPr>
        <p:grpSpPr>
          <a:xfrm>
            <a:off x="1945002" y="2471807"/>
            <a:ext cx="1202831" cy="983772"/>
            <a:chOff x="1198487" y="1422478"/>
            <a:chExt cx="1202831" cy="983772"/>
          </a:xfrm>
        </p:grpSpPr>
        <p:sp>
          <p:nvSpPr>
            <p:cNvPr id="157" name="Rectangle 156">
              <a:extLst>
                <a:ext uri="{FF2B5EF4-FFF2-40B4-BE49-F238E27FC236}">
                  <a16:creationId xmlns:a16="http://schemas.microsoft.com/office/drawing/2014/main" id="{2D04F27F-07D2-5A67-3347-75348A3D53DB}"/>
                </a:ext>
              </a:extLst>
            </p:cNvPr>
            <p:cNvSpPr/>
            <p:nvPr/>
          </p:nvSpPr>
          <p:spPr>
            <a:xfrm>
              <a:off x="1198487" y="2006140"/>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Supply chain attack</a:t>
              </a:r>
              <a:endPar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endParaRPr>
            </a:p>
          </p:txBody>
        </p:sp>
        <p:grpSp>
          <p:nvGrpSpPr>
            <p:cNvPr id="158" name="Group 157">
              <a:extLst>
                <a:ext uri="{FF2B5EF4-FFF2-40B4-BE49-F238E27FC236}">
                  <a16:creationId xmlns:a16="http://schemas.microsoft.com/office/drawing/2014/main" id="{0FD0A313-A319-20AA-D36F-49DCF6DD6D5C}"/>
                </a:ext>
              </a:extLst>
            </p:cNvPr>
            <p:cNvGrpSpPr/>
            <p:nvPr/>
          </p:nvGrpSpPr>
          <p:grpSpPr>
            <a:xfrm>
              <a:off x="1510081" y="1422478"/>
              <a:ext cx="586741" cy="586741"/>
              <a:chOff x="1510081" y="1422478"/>
              <a:chExt cx="586741" cy="586741"/>
            </a:xfrm>
          </p:grpSpPr>
          <p:sp>
            <p:nvSpPr>
              <p:cNvPr id="159" name="Freeform: Shape 158">
                <a:extLst>
                  <a:ext uri="{FF2B5EF4-FFF2-40B4-BE49-F238E27FC236}">
                    <a16:creationId xmlns:a16="http://schemas.microsoft.com/office/drawing/2014/main" id="{2D0E550F-21A3-AFB5-35A0-52C3A710F1A3}"/>
                  </a:ext>
                </a:extLst>
              </p:cNvPr>
              <p:cNvSpPr/>
              <p:nvPr/>
            </p:nvSpPr>
            <p:spPr>
              <a:xfrm>
                <a:off x="1518654" y="1431051"/>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228D522-98B4-A4E2-6CCA-60D9CBFEDB31}"/>
                  </a:ext>
                </a:extLst>
              </p:cNvPr>
              <p:cNvSpPr/>
              <p:nvPr/>
            </p:nvSpPr>
            <p:spPr>
              <a:xfrm>
                <a:off x="1510081" y="1422478"/>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20B658-755F-192B-4D18-46D360262756}"/>
                  </a:ext>
                </a:extLst>
              </p:cNvPr>
              <p:cNvSpPr/>
              <p:nvPr/>
            </p:nvSpPr>
            <p:spPr>
              <a:xfrm>
                <a:off x="1787697" y="1549533"/>
                <a:ext cx="178118" cy="188595"/>
              </a:xfrm>
              <a:custGeom>
                <a:avLst/>
                <a:gdLst>
                  <a:gd name="connsiteX0" fmla="*/ 15716 w 178117"/>
                  <a:gd name="connsiteY0" fmla="*/ 15716 h 188595"/>
                  <a:gd name="connsiteX1" fmla="*/ 171412 w 178117"/>
                  <a:gd name="connsiteY1" fmla="*/ 174241 h 188595"/>
                </a:gdLst>
                <a:ahLst/>
                <a:cxnLst>
                  <a:cxn ang="0">
                    <a:pos x="connsiteX0" y="connsiteY0"/>
                  </a:cxn>
                  <a:cxn ang="0">
                    <a:pos x="connsiteX1" y="connsiteY1"/>
                  </a:cxn>
                </a:cxnLst>
                <a:rect l="l" t="t" r="r" b="b"/>
                <a:pathLst>
                  <a:path w="178117" h="188595">
                    <a:moveTo>
                      <a:pt x="15716" y="15716"/>
                    </a:moveTo>
                    <a:cubicBezTo>
                      <a:pt x="102470" y="16450"/>
                      <a:pt x="172250" y="87487"/>
                      <a:pt x="171412" y="174241"/>
                    </a:cubicBezTo>
                  </a:path>
                </a:pathLst>
              </a:custGeom>
              <a:noFill/>
              <a:ln w="19050" cap="rnd">
                <a:solidFill>
                  <a:schemeClr val="tx1"/>
                </a:solidFill>
                <a:custDash>
                  <a:ds d="150000" sp="225000"/>
                </a:custDash>
                <a:round/>
              </a:ln>
            </p:spPr>
            <p:txBody>
              <a:bodyPr rtlCol="0" anchor="ctr"/>
              <a:lstStyle/>
              <a:p>
                <a:endParaRPr lang="en-US"/>
              </a:p>
            </p:txBody>
          </p:sp>
          <p:sp>
            <p:nvSpPr>
              <p:cNvPr id="162" name="Freeform: Shape 161">
                <a:extLst>
                  <a:ext uri="{FF2B5EF4-FFF2-40B4-BE49-F238E27FC236}">
                    <a16:creationId xmlns:a16="http://schemas.microsoft.com/office/drawing/2014/main" id="{4E4CBB0C-BA29-3271-A417-FB266E6A6260}"/>
                  </a:ext>
                </a:extLst>
              </p:cNvPr>
              <p:cNvSpPr/>
              <p:nvPr/>
            </p:nvSpPr>
            <p:spPr>
              <a:xfrm>
                <a:off x="1629270" y="1549525"/>
                <a:ext cx="335280" cy="335280"/>
              </a:xfrm>
              <a:custGeom>
                <a:avLst/>
                <a:gdLst>
                  <a:gd name="connsiteX0" fmla="*/ 329944 w 335280"/>
                  <a:gd name="connsiteY0" fmla="*/ 174248 h 335280"/>
                  <a:gd name="connsiteX1" fmla="*/ 171420 w 335280"/>
                  <a:gd name="connsiteY1" fmla="*/ 329944 h 335280"/>
                  <a:gd name="connsiteX2" fmla="*/ 15724 w 335280"/>
                  <a:gd name="connsiteY2" fmla="*/ 171420 h 335280"/>
                  <a:gd name="connsiteX3" fmla="*/ 174248 w 335280"/>
                  <a:gd name="connsiteY3" fmla="*/ 15724 h 335280"/>
                </a:gdLst>
                <a:ahLst/>
                <a:cxnLst>
                  <a:cxn ang="0">
                    <a:pos x="connsiteX0" y="connsiteY0"/>
                  </a:cxn>
                  <a:cxn ang="0">
                    <a:pos x="connsiteX1" y="connsiteY1"/>
                  </a:cxn>
                  <a:cxn ang="0">
                    <a:pos x="connsiteX2" y="connsiteY2"/>
                  </a:cxn>
                  <a:cxn ang="0">
                    <a:pos x="connsiteX3" y="connsiteY3"/>
                  </a:cxn>
                </a:cxnLst>
                <a:rect l="l" t="t" r="r" b="b"/>
                <a:pathLst>
                  <a:path w="335280" h="335280">
                    <a:moveTo>
                      <a:pt x="329944" y="174248"/>
                    </a:moveTo>
                    <a:cubicBezTo>
                      <a:pt x="329211" y="261002"/>
                      <a:pt x="258173" y="330782"/>
                      <a:pt x="171420" y="329944"/>
                    </a:cubicBezTo>
                    <a:cubicBezTo>
                      <a:pt x="84666" y="329211"/>
                      <a:pt x="14886" y="258173"/>
                      <a:pt x="15724" y="171420"/>
                    </a:cubicBezTo>
                    <a:cubicBezTo>
                      <a:pt x="16562" y="84666"/>
                      <a:pt x="87495" y="14886"/>
                      <a:pt x="174248" y="15724"/>
                    </a:cubicBezTo>
                  </a:path>
                </a:pathLst>
              </a:custGeom>
              <a:noFill/>
              <a:ln w="19050" cap="flat">
                <a:solidFill>
                  <a:schemeClr val="tx1"/>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9228EDC-2439-DDD1-8E1A-AF36006048D2}"/>
                  </a:ext>
                </a:extLst>
              </p:cNvPr>
              <p:cNvSpPr/>
              <p:nvPr/>
            </p:nvSpPr>
            <p:spPr>
              <a:xfrm>
                <a:off x="1740549" y="1491382"/>
                <a:ext cx="136208" cy="125730"/>
              </a:xfrm>
              <a:custGeom>
                <a:avLst/>
                <a:gdLst>
                  <a:gd name="connsiteX0" fmla="*/ 120491 w 136207"/>
                  <a:gd name="connsiteY0" fmla="*/ 68104 h 125730"/>
                  <a:gd name="connsiteX1" fmla="*/ 68104 w 136207"/>
                  <a:gd name="connsiteY1" fmla="*/ 120491 h 125730"/>
                  <a:gd name="connsiteX2" fmla="*/ 15716 w 136207"/>
                  <a:gd name="connsiteY2" fmla="*/ 68104 h 125730"/>
                  <a:gd name="connsiteX3" fmla="*/ 68104 w 136207"/>
                  <a:gd name="connsiteY3" fmla="*/ 15716 h 125730"/>
                  <a:gd name="connsiteX4" fmla="*/ 120491 w 136207"/>
                  <a:gd name="connsiteY4" fmla="*/ 68104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 h="125730">
                    <a:moveTo>
                      <a:pt x="120491" y="68104"/>
                    </a:moveTo>
                    <a:cubicBezTo>
                      <a:pt x="120491" y="97037"/>
                      <a:pt x="97037" y="120491"/>
                      <a:pt x="68104" y="120491"/>
                    </a:cubicBezTo>
                    <a:cubicBezTo>
                      <a:pt x="39171" y="120491"/>
                      <a:pt x="15716" y="97037"/>
                      <a:pt x="15716" y="68104"/>
                    </a:cubicBezTo>
                    <a:cubicBezTo>
                      <a:pt x="15716" y="39171"/>
                      <a:pt x="39171" y="15716"/>
                      <a:pt x="68104" y="15716"/>
                    </a:cubicBezTo>
                    <a:cubicBezTo>
                      <a:pt x="97037" y="15716"/>
                      <a:pt x="120491" y="39171"/>
                      <a:pt x="120491" y="68104"/>
                    </a:cubicBezTo>
                    <a:close/>
                  </a:path>
                </a:pathLst>
              </a:custGeom>
              <a:solidFill>
                <a:srgbClr val="FFFFFF"/>
              </a:solidFill>
              <a:ln w="19050" cap="flat">
                <a:solidFill>
                  <a:schemeClr val="tx1"/>
                </a:solid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BF8EE2F-2002-3E5C-FDD9-9360888E6052}"/>
                  </a:ext>
                </a:extLst>
              </p:cNvPr>
              <p:cNvSpPr/>
              <p:nvPr/>
            </p:nvSpPr>
            <p:spPr>
              <a:xfrm>
                <a:off x="1872984" y="1725345"/>
                <a:ext cx="136208" cy="136208"/>
              </a:xfrm>
              <a:custGeom>
                <a:avLst/>
                <a:gdLst>
                  <a:gd name="connsiteX0" fmla="*/ 120491 w 136207"/>
                  <a:gd name="connsiteY0" fmla="*/ 68104 h 136207"/>
                  <a:gd name="connsiteX1" fmla="*/ 68104 w 136207"/>
                  <a:gd name="connsiteY1" fmla="*/ 120491 h 136207"/>
                  <a:gd name="connsiteX2" fmla="*/ 15716 w 136207"/>
                  <a:gd name="connsiteY2" fmla="*/ 68104 h 136207"/>
                  <a:gd name="connsiteX3" fmla="*/ 68104 w 136207"/>
                  <a:gd name="connsiteY3" fmla="*/ 15716 h 136207"/>
                  <a:gd name="connsiteX4" fmla="*/ 120491 w 136207"/>
                  <a:gd name="connsiteY4" fmla="*/ 68104 h 13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 h="136207">
                    <a:moveTo>
                      <a:pt x="120491" y="68104"/>
                    </a:moveTo>
                    <a:cubicBezTo>
                      <a:pt x="120491" y="97037"/>
                      <a:pt x="97037" y="120491"/>
                      <a:pt x="68104" y="120491"/>
                    </a:cubicBezTo>
                    <a:cubicBezTo>
                      <a:pt x="39171" y="120491"/>
                      <a:pt x="15716" y="97037"/>
                      <a:pt x="15716" y="68104"/>
                    </a:cubicBezTo>
                    <a:cubicBezTo>
                      <a:pt x="15716" y="39171"/>
                      <a:pt x="39171" y="15716"/>
                      <a:pt x="68104" y="15716"/>
                    </a:cubicBezTo>
                    <a:cubicBezTo>
                      <a:pt x="97037" y="15716"/>
                      <a:pt x="120491" y="39171"/>
                      <a:pt x="120491" y="68104"/>
                    </a:cubicBezTo>
                    <a:close/>
                  </a:path>
                </a:pathLst>
              </a:custGeom>
              <a:solidFill>
                <a:srgbClr val="FFFFFF"/>
              </a:solidFill>
              <a:ln w="19050" cap="flat">
                <a:solidFill>
                  <a:schemeClr val="tx1"/>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1E18D5-CC5C-B89A-D02F-E9D86A77F2ED}"/>
                  </a:ext>
                </a:extLst>
              </p:cNvPr>
              <p:cNvSpPr/>
              <p:nvPr/>
            </p:nvSpPr>
            <p:spPr>
              <a:xfrm>
                <a:off x="1593654" y="1722831"/>
                <a:ext cx="136208" cy="136208"/>
              </a:xfrm>
              <a:custGeom>
                <a:avLst/>
                <a:gdLst>
                  <a:gd name="connsiteX0" fmla="*/ 120491 w 136207"/>
                  <a:gd name="connsiteY0" fmla="*/ 68104 h 136207"/>
                  <a:gd name="connsiteX1" fmla="*/ 68104 w 136207"/>
                  <a:gd name="connsiteY1" fmla="*/ 120491 h 136207"/>
                  <a:gd name="connsiteX2" fmla="*/ 15716 w 136207"/>
                  <a:gd name="connsiteY2" fmla="*/ 68104 h 136207"/>
                  <a:gd name="connsiteX3" fmla="*/ 68104 w 136207"/>
                  <a:gd name="connsiteY3" fmla="*/ 15716 h 136207"/>
                  <a:gd name="connsiteX4" fmla="*/ 120491 w 136207"/>
                  <a:gd name="connsiteY4" fmla="*/ 68104 h 136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 h="136207">
                    <a:moveTo>
                      <a:pt x="120491" y="68104"/>
                    </a:moveTo>
                    <a:cubicBezTo>
                      <a:pt x="120491" y="97037"/>
                      <a:pt x="97037" y="120491"/>
                      <a:pt x="68104" y="120491"/>
                    </a:cubicBezTo>
                    <a:cubicBezTo>
                      <a:pt x="39171" y="120491"/>
                      <a:pt x="15716" y="97037"/>
                      <a:pt x="15716" y="68104"/>
                    </a:cubicBezTo>
                    <a:cubicBezTo>
                      <a:pt x="15716" y="39171"/>
                      <a:pt x="39171" y="15716"/>
                      <a:pt x="68104" y="15716"/>
                    </a:cubicBezTo>
                    <a:cubicBezTo>
                      <a:pt x="97037" y="15716"/>
                      <a:pt x="120491" y="39171"/>
                      <a:pt x="120491" y="68104"/>
                    </a:cubicBezTo>
                    <a:close/>
                  </a:path>
                </a:pathLst>
              </a:custGeom>
              <a:solidFill>
                <a:srgbClr val="FFFFFF"/>
              </a:solidFill>
              <a:ln w="19050" cap="flat">
                <a:solidFill>
                  <a:schemeClr val="tx1"/>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B4918B8-2989-42A6-EA80-260C5EA61D17}"/>
                  </a:ext>
                </a:extLst>
              </p:cNvPr>
              <p:cNvSpPr/>
              <p:nvPr/>
            </p:nvSpPr>
            <p:spPr>
              <a:xfrm>
                <a:off x="1759637" y="1657470"/>
                <a:ext cx="104775" cy="136208"/>
              </a:xfrm>
              <a:custGeom>
                <a:avLst/>
                <a:gdLst>
                  <a:gd name="connsiteX0" fmla="*/ 64732 w 104775"/>
                  <a:gd name="connsiteY0" fmla="*/ 54988 h 136207"/>
                  <a:gd name="connsiteX1" fmla="*/ 87782 w 104775"/>
                  <a:gd name="connsiteY1" fmla="*/ 8782 h 136207"/>
                  <a:gd name="connsiteX2" fmla="*/ 88097 w 104775"/>
                  <a:gd name="connsiteY2" fmla="*/ 8573 h 136207"/>
                  <a:gd name="connsiteX3" fmla="*/ 87992 w 104775"/>
                  <a:gd name="connsiteY3" fmla="*/ 8573 h 136207"/>
                  <a:gd name="connsiteX4" fmla="*/ 87992 w 104775"/>
                  <a:gd name="connsiteY4" fmla="*/ 8573 h 136207"/>
                  <a:gd name="connsiteX5" fmla="*/ 47339 w 104775"/>
                  <a:gd name="connsiteY5" fmla="*/ 8573 h 136207"/>
                  <a:gd name="connsiteX6" fmla="*/ 10039 w 104775"/>
                  <a:gd name="connsiteY6" fmla="*/ 86839 h 136207"/>
                  <a:gd name="connsiteX7" fmla="*/ 13602 w 104775"/>
                  <a:gd name="connsiteY7" fmla="*/ 86839 h 136207"/>
                  <a:gd name="connsiteX8" fmla="*/ 13602 w 104775"/>
                  <a:gd name="connsiteY8" fmla="*/ 86839 h 136207"/>
                  <a:gd name="connsiteX9" fmla="*/ 34766 w 104775"/>
                  <a:gd name="connsiteY9" fmla="*/ 86839 h 136207"/>
                  <a:gd name="connsiteX10" fmla="*/ 8573 w 104775"/>
                  <a:gd name="connsiteY10" fmla="*/ 135769 h 136207"/>
                  <a:gd name="connsiteX11" fmla="*/ 25337 w 104775"/>
                  <a:gd name="connsiteY11" fmla="*/ 135769 h 136207"/>
                  <a:gd name="connsiteX12" fmla="*/ 106013 w 104775"/>
                  <a:gd name="connsiteY12" fmla="*/ 54988 h 13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75" h="136207">
                    <a:moveTo>
                      <a:pt x="64732" y="54988"/>
                    </a:moveTo>
                    <a:lnTo>
                      <a:pt x="87782" y="8782"/>
                    </a:lnTo>
                    <a:lnTo>
                      <a:pt x="88097" y="8573"/>
                    </a:lnTo>
                    <a:lnTo>
                      <a:pt x="87992" y="8573"/>
                    </a:lnTo>
                    <a:lnTo>
                      <a:pt x="87992" y="8573"/>
                    </a:lnTo>
                    <a:lnTo>
                      <a:pt x="47339" y="8573"/>
                    </a:lnTo>
                    <a:lnTo>
                      <a:pt x="10039" y="86839"/>
                    </a:lnTo>
                    <a:lnTo>
                      <a:pt x="13602" y="86839"/>
                    </a:lnTo>
                    <a:lnTo>
                      <a:pt x="13602" y="86839"/>
                    </a:lnTo>
                    <a:lnTo>
                      <a:pt x="34766" y="86839"/>
                    </a:lnTo>
                    <a:lnTo>
                      <a:pt x="8573" y="135769"/>
                    </a:lnTo>
                    <a:lnTo>
                      <a:pt x="25337" y="135769"/>
                    </a:lnTo>
                    <a:lnTo>
                      <a:pt x="106013" y="54988"/>
                    </a:lnTo>
                    <a:close/>
                  </a:path>
                </a:pathLst>
              </a:custGeom>
              <a:solidFill>
                <a:schemeClr val="tx1"/>
              </a:solidFill>
              <a:ln w="10391" cap="flat">
                <a:noFill/>
                <a:prstDash val="solid"/>
                <a:miter/>
              </a:ln>
            </p:spPr>
            <p:txBody>
              <a:bodyPr rtlCol="0" anchor="ctr"/>
              <a:lstStyle/>
              <a:p>
                <a:endParaRPr lang="en-US"/>
              </a:p>
            </p:txBody>
          </p:sp>
        </p:grpSp>
      </p:grpSp>
      <p:pic>
        <p:nvPicPr>
          <p:cNvPr id="168" name="Graphic 167">
            <a:extLst>
              <a:ext uri="{FF2B5EF4-FFF2-40B4-BE49-F238E27FC236}">
                <a16:creationId xmlns:a16="http://schemas.microsoft.com/office/drawing/2014/main" id="{10A12981-BA8A-A5BC-04A1-AC2E73505A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34219" y="2458280"/>
            <a:ext cx="508512" cy="508512"/>
          </a:xfrm>
          <a:prstGeom prst="rect">
            <a:avLst/>
          </a:prstGeom>
        </p:spPr>
      </p:pic>
      <p:grpSp>
        <p:nvGrpSpPr>
          <p:cNvPr id="172" name="Group 171">
            <a:extLst>
              <a:ext uri="{FF2B5EF4-FFF2-40B4-BE49-F238E27FC236}">
                <a16:creationId xmlns:a16="http://schemas.microsoft.com/office/drawing/2014/main" id="{3B4390D4-DD98-4812-7D04-D701A12066EC}"/>
              </a:ext>
            </a:extLst>
          </p:cNvPr>
          <p:cNvGrpSpPr/>
          <p:nvPr/>
        </p:nvGrpSpPr>
        <p:grpSpPr>
          <a:xfrm>
            <a:off x="4536529" y="2279145"/>
            <a:ext cx="1202831" cy="954770"/>
            <a:chOff x="9189865" y="1129734"/>
            <a:chExt cx="1202831" cy="954770"/>
          </a:xfrm>
        </p:grpSpPr>
        <p:sp>
          <p:nvSpPr>
            <p:cNvPr id="173" name="Rectangle 172">
              <a:extLst>
                <a:ext uri="{FF2B5EF4-FFF2-40B4-BE49-F238E27FC236}">
                  <a16:creationId xmlns:a16="http://schemas.microsoft.com/office/drawing/2014/main" id="{51D168ED-32B8-9B80-8890-3FCA975A9156}"/>
                </a:ext>
              </a:extLst>
            </p:cNvPr>
            <p:cNvSpPr/>
            <p:nvPr/>
          </p:nvSpPr>
          <p:spPr>
            <a:xfrm>
              <a:off x="9189865" y="1684394"/>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dirty="0">
                  <a:latin typeface="Segoe UI Semibold" panose="020B0702040204020203" pitchFamily="34" charset="0"/>
                  <a:cs typeface="Segoe UI Semibold" panose="020B0702040204020203" pitchFamily="34" charset="0"/>
                </a:rPr>
                <a:t>Malware /</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Malicious code</a:t>
              </a:r>
            </a:p>
          </p:txBody>
        </p:sp>
        <p:grpSp>
          <p:nvGrpSpPr>
            <p:cNvPr id="174" name="Group 173">
              <a:extLst>
                <a:ext uri="{FF2B5EF4-FFF2-40B4-BE49-F238E27FC236}">
                  <a16:creationId xmlns:a16="http://schemas.microsoft.com/office/drawing/2014/main" id="{B0E9A226-595D-F04F-9543-2D8114047894}"/>
                </a:ext>
              </a:extLst>
            </p:cNvPr>
            <p:cNvGrpSpPr/>
            <p:nvPr/>
          </p:nvGrpSpPr>
          <p:grpSpPr>
            <a:xfrm>
              <a:off x="9516132" y="1129734"/>
              <a:ext cx="586741" cy="586741"/>
              <a:chOff x="9516132" y="1129734"/>
              <a:chExt cx="586741" cy="586741"/>
            </a:xfrm>
          </p:grpSpPr>
          <p:sp>
            <p:nvSpPr>
              <p:cNvPr id="175" name="Freeform: Shape 174">
                <a:extLst>
                  <a:ext uri="{FF2B5EF4-FFF2-40B4-BE49-F238E27FC236}">
                    <a16:creationId xmlns:a16="http://schemas.microsoft.com/office/drawing/2014/main" id="{7B854ACB-19EA-8042-735E-0802523DCF51}"/>
                  </a:ext>
                </a:extLst>
              </p:cNvPr>
              <p:cNvSpPr/>
              <p:nvPr/>
            </p:nvSpPr>
            <p:spPr>
              <a:xfrm>
                <a:off x="9524705" y="1138307"/>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75F0A05-1CB2-41A3-77B4-6F33E7AE5D05}"/>
                  </a:ext>
                </a:extLst>
              </p:cNvPr>
              <p:cNvSpPr/>
              <p:nvPr/>
            </p:nvSpPr>
            <p:spPr>
              <a:xfrm>
                <a:off x="9516132" y="1129734"/>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981EE26F-5B5C-A85F-642F-422CABA5C2E3}"/>
                  </a:ext>
                </a:extLst>
              </p:cNvPr>
              <p:cNvSpPr/>
              <p:nvPr/>
            </p:nvSpPr>
            <p:spPr>
              <a:xfrm>
                <a:off x="9871387" y="1341237"/>
                <a:ext cx="73343" cy="104775"/>
              </a:xfrm>
              <a:custGeom>
                <a:avLst/>
                <a:gdLst>
                  <a:gd name="connsiteX0" fmla="*/ 15716 w 73342"/>
                  <a:gd name="connsiteY0" fmla="*/ 98069 h 104775"/>
                  <a:gd name="connsiteX1" fmla="*/ 62027 w 73342"/>
                  <a:gd name="connsiteY1" fmla="*/ 67161 h 104775"/>
                  <a:gd name="connsiteX2" fmla="*/ 62027 w 73342"/>
                  <a:gd name="connsiteY2" fmla="*/ 15716 h 104775"/>
                </a:gdLst>
                <a:ahLst/>
                <a:cxnLst>
                  <a:cxn ang="0">
                    <a:pos x="connsiteX0" y="connsiteY0"/>
                  </a:cxn>
                  <a:cxn ang="0">
                    <a:pos x="connsiteX1" y="connsiteY1"/>
                  </a:cxn>
                  <a:cxn ang="0">
                    <a:pos x="connsiteX2" y="connsiteY2"/>
                  </a:cxn>
                </a:cxnLst>
                <a:rect l="l" t="t" r="r" b="b"/>
                <a:pathLst>
                  <a:path w="73342" h="104775">
                    <a:moveTo>
                      <a:pt x="15716" y="98069"/>
                    </a:moveTo>
                    <a:lnTo>
                      <a:pt x="62027" y="67161"/>
                    </a:lnTo>
                    <a:lnTo>
                      <a:pt x="62027" y="15716"/>
                    </a:lnTo>
                  </a:path>
                </a:pathLst>
              </a:custGeom>
              <a:noFill/>
              <a:ln w="19050" cap="rnd">
                <a:solidFill>
                  <a:schemeClr val="tx1"/>
                </a:solidFill>
                <a:prstDash val="solid"/>
                <a:round/>
              </a:ln>
            </p:spPr>
            <p:txBody>
              <a:bodyPr rtlCol="0" anchor="ctr"/>
              <a:lstStyle/>
              <a:p>
                <a:endParaRPr lang="en-US"/>
              </a:p>
            </p:txBody>
          </p:sp>
          <p:sp>
            <p:nvSpPr>
              <p:cNvPr id="178" name="Freeform: Shape 177">
                <a:extLst>
                  <a:ext uri="{FF2B5EF4-FFF2-40B4-BE49-F238E27FC236}">
                    <a16:creationId xmlns:a16="http://schemas.microsoft.com/office/drawing/2014/main" id="{73607E65-64B4-E253-4E1F-CD8D6F9B8916}"/>
                  </a:ext>
                </a:extLst>
              </p:cNvPr>
              <p:cNvSpPr/>
              <p:nvPr/>
            </p:nvSpPr>
            <p:spPr>
              <a:xfrm>
                <a:off x="9675772" y="1341237"/>
                <a:ext cx="73343" cy="104775"/>
              </a:xfrm>
              <a:custGeom>
                <a:avLst/>
                <a:gdLst>
                  <a:gd name="connsiteX0" fmla="*/ 62132 w 73342"/>
                  <a:gd name="connsiteY0" fmla="*/ 98069 h 104775"/>
                  <a:gd name="connsiteX1" fmla="*/ 15716 w 73342"/>
                  <a:gd name="connsiteY1" fmla="*/ 67161 h 104775"/>
                  <a:gd name="connsiteX2" fmla="*/ 15716 w 73342"/>
                  <a:gd name="connsiteY2" fmla="*/ 15716 h 104775"/>
                </a:gdLst>
                <a:ahLst/>
                <a:cxnLst>
                  <a:cxn ang="0">
                    <a:pos x="connsiteX0" y="connsiteY0"/>
                  </a:cxn>
                  <a:cxn ang="0">
                    <a:pos x="connsiteX1" y="connsiteY1"/>
                  </a:cxn>
                  <a:cxn ang="0">
                    <a:pos x="connsiteX2" y="connsiteY2"/>
                  </a:cxn>
                </a:cxnLst>
                <a:rect l="l" t="t" r="r" b="b"/>
                <a:pathLst>
                  <a:path w="73342" h="104775">
                    <a:moveTo>
                      <a:pt x="62132" y="98069"/>
                    </a:moveTo>
                    <a:lnTo>
                      <a:pt x="15716" y="67161"/>
                    </a:lnTo>
                    <a:lnTo>
                      <a:pt x="15716" y="15716"/>
                    </a:lnTo>
                  </a:path>
                </a:pathLst>
              </a:custGeom>
              <a:noFill/>
              <a:ln w="19050" cap="rnd">
                <a:solidFill>
                  <a:schemeClr val="tx1"/>
                </a:solidFill>
                <a:prstDash val="solid"/>
                <a:round/>
              </a:ln>
            </p:spPr>
            <p:txBody>
              <a:bodyPr rtlCol="0" anchor="ctr"/>
              <a:lstStyle/>
              <a:p>
                <a:endParaRPr lang="en-US"/>
              </a:p>
            </p:txBody>
          </p:sp>
          <p:sp>
            <p:nvSpPr>
              <p:cNvPr id="179" name="Freeform: Shape 178">
                <a:extLst>
                  <a:ext uri="{FF2B5EF4-FFF2-40B4-BE49-F238E27FC236}">
                    <a16:creationId xmlns:a16="http://schemas.microsoft.com/office/drawing/2014/main" id="{C5F29D62-B1A6-A323-D0D0-B5CCF5261D59}"/>
                  </a:ext>
                </a:extLst>
              </p:cNvPr>
              <p:cNvSpPr/>
              <p:nvPr/>
            </p:nvSpPr>
            <p:spPr>
              <a:xfrm>
                <a:off x="9675772" y="1475035"/>
                <a:ext cx="73343" cy="104775"/>
              </a:xfrm>
              <a:custGeom>
                <a:avLst/>
                <a:gdLst>
                  <a:gd name="connsiteX0" fmla="*/ 62132 w 73342"/>
                  <a:gd name="connsiteY0" fmla="*/ 15716 h 104775"/>
                  <a:gd name="connsiteX1" fmla="*/ 15716 w 73342"/>
                  <a:gd name="connsiteY1" fmla="*/ 46520 h 104775"/>
                  <a:gd name="connsiteX2" fmla="*/ 15716 w 73342"/>
                  <a:gd name="connsiteY2" fmla="*/ 98069 h 104775"/>
                </a:gdLst>
                <a:ahLst/>
                <a:cxnLst>
                  <a:cxn ang="0">
                    <a:pos x="connsiteX0" y="connsiteY0"/>
                  </a:cxn>
                  <a:cxn ang="0">
                    <a:pos x="connsiteX1" y="connsiteY1"/>
                  </a:cxn>
                  <a:cxn ang="0">
                    <a:pos x="connsiteX2" y="connsiteY2"/>
                  </a:cxn>
                </a:cxnLst>
                <a:rect l="l" t="t" r="r" b="b"/>
                <a:pathLst>
                  <a:path w="73342" h="104775">
                    <a:moveTo>
                      <a:pt x="62132" y="15716"/>
                    </a:moveTo>
                    <a:lnTo>
                      <a:pt x="15716" y="46520"/>
                    </a:lnTo>
                    <a:lnTo>
                      <a:pt x="15716" y="98069"/>
                    </a:lnTo>
                  </a:path>
                </a:pathLst>
              </a:custGeom>
              <a:noFill/>
              <a:ln w="19050" cap="rnd">
                <a:solidFill>
                  <a:schemeClr val="tx1"/>
                </a:solidFill>
                <a:prstDash val="solid"/>
                <a:round/>
              </a:ln>
            </p:spPr>
            <p:txBody>
              <a:bodyPr rtlCol="0" anchor="ctr"/>
              <a:lstStyle/>
              <a:p>
                <a:endParaRPr lang="en-US"/>
              </a:p>
            </p:txBody>
          </p:sp>
          <p:sp>
            <p:nvSpPr>
              <p:cNvPr id="180" name="Freeform: Shape 179">
                <a:extLst>
                  <a:ext uri="{FF2B5EF4-FFF2-40B4-BE49-F238E27FC236}">
                    <a16:creationId xmlns:a16="http://schemas.microsoft.com/office/drawing/2014/main" id="{9869B1D2-9F8D-8F12-6526-2821E5049338}"/>
                  </a:ext>
                </a:extLst>
              </p:cNvPr>
              <p:cNvSpPr/>
              <p:nvPr/>
            </p:nvSpPr>
            <p:spPr>
              <a:xfrm>
                <a:off x="9871387" y="1475035"/>
                <a:ext cx="73343" cy="104775"/>
              </a:xfrm>
              <a:custGeom>
                <a:avLst/>
                <a:gdLst>
                  <a:gd name="connsiteX0" fmla="*/ 15716 w 73342"/>
                  <a:gd name="connsiteY0" fmla="*/ 15716 h 104775"/>
                  <a:gd name="connsiteX1" fmla="*/ 62027 w 73342"/>
                  <a:gd name="connsiteY1" fmla="*/ 46520 h 104775"/>
                  <a:gd name="connsiteX2" fmla="*/ 62027 w 73342"/>
                  <a:gd name="connsiteY2" fmla="*/ 98069 h 104775"/>
                </a:gdLst>
                <a:ahLst/>
                <a:cxnLst>
                  <a:cxn ang="0">
                    <a:pos x="connsiteX0" y="connsiteY0"/>
                  </a:cxn>
                  <a:cxn ang="0">
                    <a:pos x="connsiteX1" y="connsiteY1"/>
                  </a:cxn>
                  <a:cxn ang="0">
                    <a:pos x="connsiteX2" y="connsiteY2"/>
                  </a:cxn>
                </a:cxnLst>
                <a:rect l="l" t="t" r="r" b="b"/>
                <a:pathLst>
                  <a:path w="73342" h="104775">
                    <a:moveTo>
                      <a:pt x="15716" y="15716"/>
                    </a:moveTo>
                    <a:lnTo>
                      <a:pt x="62027" y="46520"/>
                    </a:lnTo>
                    <a:lnTo>
                      <a:pt x="62027" y="98069"/>
                    </a:lnTo>
                  </a:path>
                </a:pathLst>
              </a:custGeom>
              <a:noFill/>
              <a:ln w="19050" cap="rnd">
                <a:solidFill>
                  <a:schemeClr val="tx1"/>
                </a:solidFill>
                <a:prstDash val="solid"/>
                <a:round/>
              </a:ln>
            </p:spPr>
            <p:txBody>
              <a:bodyPr rtlCol="0" anchor="ctr"/>
              <a:lstStyle/>
              <a:p>
                <a:endParaRPr lang="en-US"/>
              </a:p>
            </p:txBody>
          </p:sp>
          <p:sp>
            <p:nvSpPr>
              <p:cNvPr id="181" name="Freeform: Shape 180">
                <a:extLst>
                  <a:ext uri="{FF2B5EF4-FFF2-40B4-BE49-F238E27FC236}">
                    <a16:creationId xmlns:a16="http://schemas.microsoft.com/office/drawing/2014/main" id="{23B6502E-5359-7E53-52BA-D817629CEE27}"/>
                  </a:ext>
                </a:extLst>
              </p:cNvPr>
              <p:cNvSpPr/>
              <p:nvPr/>
            </p:nvSpPr>
            <p:spPr>
              <a:xfrm>
                <a:off x="9823333" y="1262589"/>
                <a:ext cx="73343" cy="73343"/>
              </a:xfrm>
              <a:custGeom>
                <a:avLst/>
                <a:gdLst>
                  <a:gd name="connsiteX0" fmla="*/ 17145 w 73342"/>
                  <a:gd name="connsiteY0" fmla="*/ 58322 h 73342"/>
                  <a:gd name="connsiteX1" fmla="*/ 58322 w 73342"/>
                  <a:gd name="connsiteY1" fmla="*/ 17145 h 73342"/>
                </a:gdLst>
                <a:ahLst/>
                <a:cxnLst>
                  <a:cxn ang="0">
                    <a:pos x="connsiteX0" y="connsiteY0"/>
                  </a:cxn>
                  <a:cxn ang="0">
                    <a:pos x="connsiteX1" y="connsiteY1"/>
                  </a:cxn>
                </a:cxnLst>
                <a:rect l="l" t="t" r="r" b="b"/>
                <a:pathLst>
                  <a:path w="73342" h="73342">
                    <a:moveTo>
                      <a:pt x="17145" y="58322"/>
                    </a:moveTo>
                    <a:cubicBezTo>
                      <a:pt x="17145" y="58322"/>
                      <a:pt x="58322" y="42920"/>
                      <a:pt x="58322" y="17145"/>
                    </a:cubicBezTo>
                  </a:path>
                </a:pathLst>
              </a:custGeom>
              <a:noFill/>
              <a:ln w="20782" cap="rnd">
                <a:solidFill>
                  <a:schemeClr val="tx1"/>
                </a:solidFill>
                <a:prstDash val="solid"/>
                <a:round/>
              </a:ln>
            </p:spPr>
            <p:txBody>
              <a:bodyPr rtlCol="0" anchor="ctr"/>
              <a:lstStyle/>
              <a:p>
                <a:endParaRPr lang="en-US"/>
              </a:p>
            </p:txBody>
          </p:sp>
          <p:sp>
            <p:nvSpPr>
              <p:cNvPr id="182" name="Freeform: Shape 181">
                <a:extLst>
                  <a:ext uri="{FF2B5EF4-FFF2-40B4-BE49-F238E27FC236}">
                    <a16:creationId xmlns:a16="http://schemas.microsoft.com/office/drawing/2014/main" id="{5CD6626E-A5C4-6813-79BE-9FA2BADCD98D}"/>
                  </a:ext>
                </a:extLst>
              </p:cNvPr>
              <p:cNvSpPr/>
              <p:nvPr/>
            </p:nvSpPr>
            <p:spPr>
              <a:xfrm>
                <a:off x="9725578" y="1262589"/>
                <a:ext cx="73343" cy="73343"/>
              </a:xfrm>
              <a:custGeom>
                <a:avLst/>
                <a:gdLst>
                  <a:gd name="connsiteX0" fmla="*/ 58322 w 73342"/>
                  <a:gd name="connsiteY0" fmla="*/ 58322 h 73342"/>
                  <a:gd name="connsiteX1" fmla="*/ 17145 w 73342"/>
                  <a:gd name="connsiteY1" fmla="*/ 17145 h 73342"/>
                </a:gdLst>
                <a:ahLst/>
                <a:cxnLst>
                  <a:cxn ang="0">
                    <a:pos x="connsiteX0" y="connsiteY0"/>
                  </a:cxn>
                  <a:cxn ang="0">
                    <a:pos x="connsiteX1" y="connsiteY1"/>
                  </a:cxn>
                </a:cxnLst>
                <a:rect l="l" t="t" r="r" b="b"/>
                <a:pathLst>
                  <a:path w="73342" h="73342">
                    <a:moveTo>
                      <a:pt x="58322" y="58322"/>
                    </a:moveTo>
                    <a:cubicBezTo>
                      <a:pt x="58322" y="58322"/>
                      <a:pt x="17145" y="42920"/>
                      <a:pt x="17145" y="17145"/>
                    </a:cubicBezTo>
                  </a:path>
                </a:pathLst>
              </a:custGeom>
              <a:noFill/>
              <a:ln w="20782" cap="rnd">
                <a:solidFill>
                  <a:schemeClr val="tx1"/>
                </a:solidFill>
                <a:prstDash val="solid"/>
                <a:round/>
              </a:ln>
            </p:spPr>
            <p:txBody>
              <a:bodyPr rtlCol="0" anchor="ctr"/>
              <a:lstStyle/>
              <a:p>
                <a:endParaRPr lang="en-US"/>
              </a:p>
            </p:txBody>
          </p:sp>
          <p:sp>
            <p:nvSpPr>
              <p:cNvPr id="183" name="Freeform: Shape 182">
                <a:extLst>
                  <a:ext uri="{FF2B5EF4-FFF2-40B4-BE49-F238E27FC236}">
                    <a16:creationId xmlns:a16="http://schemas.microsoft.com/office/drawing/2014/main" id="{5B7B9506-3FF2-392E-FB85-7F560A04CB0B}"/>
                  </a:ext>
                </a:extLst>
              </p:cNvPr>
              <p:cNvSpPr/>
              <p:nvPr/>
            </p:nvSpPr>
            <p:spPr>
              <a:xfrm>
                <a:off x="9744418" y="1286564"/>
                <a:ext cx="125730" cy="125730"/>
              </a:xfrm>
              <a:custGeom>
                <a:avLst/>
                <a:gdLst>
                  <a:gd name="connsiteX0" fmla="*/ 126968 w 125730"/>
                  <a:gd name="connsiteY0" fmla="*/ 67770 h 125730"/>
                  <a:gd name="connsiteX1" fmla="*/ 67770 w 125730"/>
                  <a:gd name="connsiteY1" fmla="*/ 126968 h 125730"/>
                  <a:gd name="connsiteX2" fmla="*/ 8573 w 125730"/>
                  <a:gd name="connsiteY2" fmla="*/ 67770 h 125730"/>
                  <a:gd name="connsiteX3" fmla="*/ 67770 w 125730"/>
                  <a:gd name="connsiteY3" fmla="*/ 8573 h 125730"/>
                  <a:gd name="connsiteX4" fmla="*/ 126968 w 125730"/>
                  <a:gd name="connsiteY4" fmla="*/ 67770 h 125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 h="125730">
                    <a:moveTo>
                      <a:pt x="126968" y="67770"/>
                    </a:moveTo>
                    <a:cubicBezTo>
                      <a:pt x="126968" y="100465"/>
                      <a:pt x="100465" y="126968"/>
                      <a:pt x="67770" y="126968"/>
                    </a:cubicBezTo>
                    <a:cubicBezTo>
                      <a:pt x="35076" y="126968"/>
                      <a:pt x="8573" y="100465"/>
                      <a:pt x="8573" y="67770"/>
                    </a:cubicBezTo>
                    <a:cubicBezTo>
                      <a:pt x="8573" y="35076"/>
                      <a:pt x="35076" y="8573"/>
                      <a:pt x="67770" y="8573"/>
                    </a:cubicBezTo>
                    <a:cubicBezTo>
                      <a:pt x="100465" y="8573"/>
                      <a:pt x="126968" y="35076"/>
                      <a:pt x="126968" y="67770"/>
                    </a:cubicBezTo>
                    <a:close/>
                  </a:path>
                </a:pathLst>
              </a:custGeom>
              <a:solidFill>
                <a:schemeClr val="tx1"/>
              </a:solidFill>
              <a:ln w="10391"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471456F-A318-7A99-8479-7ED705F44E95}"/>
                  </a:ext>
                </a:extLst>
              </p:cNvPr>
              <p:cNvSpPr/>
              <p:nvPr/>
            </p:nvSpPr>
            <p:spPr>
              <a:xfrm>
                <a:off x="9706718" y="1344838"/>
                <a:ext cx="209550" cy="230505"/>
              </a:xfrm>
              <a:custGeom>
                <a:avLst/>
                <a:gdLst>
                  <a:gd name="connsiteX0" fmla="*/ 109661 w 209550"/>
                  <a:gd name="connsiteY0" fmla="*/ 223133 h 230505"/>
                  <a:gd name="connsiteX1" fmla="*/ 101384 w 209550"/>
                  <a:gd name="connsiteY1" fmla="*/ 223133 h 230505"/>
                  <a:gd name="connsiteX2" fmla="*/ 17145 w 209550"/>
                  <a:gd name="connsiteY2" fmla="*/ 138894 h 230505"/>
                  <a:gd name="connsiteX3" fmla="*/ 17145 w 209550"/>
                  <a:gd name="connsiteY3" fmla="*/ 101384 h 230505"/>
                  <a:gd name="connsiteX4" fmla="*/ 101384 w 209550"/>
                  <a:gd name="connsiteY4" fmla="*/ 17145 h 230505"/>
                  <a:gd name="connsiteX5" fmla="*/ 109661 w 209550"/>
                  <a:gd name="connsiteY5" fmla="*/ 17145 h 230505"/>
                  <a:gd name="connsiteX6" fmla="*/ 193901 w 209550"/>
                  <a:gd name="connsiteY6" fmla="*/ 101384 h 230505"/>
                  <a:gd name="connsiteX7" fmla="*/ 193901 w 209550"/>
                  <a:gd name="connsiteY7" fmla="*/ 138894 h 230505"/>
                  <a:gd name="connsiteX8" fmla="*/ 109661 w 209550"/>
                  <a:gd name="connsiteY8" fmla="*/ 223133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230505">
                    <a:moveTo>
                      <a:pt x="109661" y="223133"/>
                    </a:moveTo>
                    <a:lnTo>
                      <a:pt x="101384" y="223133"/>
                    </a:lnTo>
                    <a:cubicBezTo>
                      <a:pt x="55074" y="223133"/>
                      <a:pt x="17145" y="185204"/>
                      <a:pt x="17145" y="138894"/>
                    </a:cubicBezTo>
                    <a:lnTo>
                      <a:pt x="17145" y="101384"/>
                    </a:lnTo>
                    <a:cubicBezTo>
                      <a:pt x="17145" y="55074"/>
                      <a:pt x="55074" y="17145"/>
                      <a:pt x="101384" y="17145"/>
                    </a:cubicBezTo>
                    <a:lnTo>
                      <a:pt x="109661" y="17145"/>
                    </a:lnTo>
                    <a:cubicBezTo>
                      <a:pt x="155972" y="17145"/>
                      <a:pt x="193901" y="55074"/>
                      <a:pt x="193901" y="101384"/>
                    </a:cubicBezTo>
                    <a:lnTo>
                      <a:pt x="193901" y="138894"/>
                    </a:lnTo>
                    <a:cubicBezTo>
                      <a:pt x="193796" y="185204"/>
                      <a:pt x="155972" y="223133"/>
                      <a:pt x="109661" y="223133"/>
                    </a:cubicBezTo>
                    <a:close/>
                  </a:path>
                </a:pathLst>
              </a:custGeom>
              <a:solidFill>
                <a:srgbClr val="FFFFFF"/>
              </a:solidFill>
              <a:ln w="20782" cap="rnd">
                <a:solidFill>
                  <a:schemeClr val="tx1"/>
                </a:solidFill>
                <a:prstDash val="solid"/>
                <a:round/>
              </a:ln>
            </p:spPr>
            <p:txBody>
              <a:bodyPr rtlCol="0" anchor="ctr"/>
              <a:lstStyle/>
              <a:p>
                <a:endParaRPr lang="en-US"/>
              </a:p>
            </p:txBody>
          </p:sp>
          <p:sp>
            <p:nvSpPr>
              <p:cNvPr id="185" name="Freeform: Shape 184">
                <a:extLst>
                  <a:ext uri="{FF2B5EF4-FFF2-40B4-BE49-F238E27FC236}">
                    <a16:creationId xmlns:a16="http://schemas.microsoft.com/office/drawing/2014/main" id="{3D4393B8-E61C-EF2C-A60B-6A9E2A9D8642}"/>
                  </a:ext>
                </a:extLst>
              </p:cNvPr>
              <p:cNvSpPr/>
              <p:nvPr/>
            </p:nvSpPr>
            <p:spPr>
              <a:xfrm>
                <a:off x="9795044" y="1375746"/>
                <a:ext cx="31433" cy="178118"/>
              </a:xfrm>
              <a:custGeom>
                <a:avLst/>
                <a:gdLst>
                  <a:gd name="connsiteX0" fmla="*/ 17145 w 31432"/>
                  <a:gd name="connsiteY0" fmla="*/ 17145 h 178117"/>
                  <a:gd name="connsiteX1" fmla="*/ 17145 w 31432"/>
                  <a:gd name="connsiteY1" fmla="*/ 161316 h 178117"/>
                </a:gdLst>
                <a:ahLst/>
                <a:cxnLst>
                  <a:cxn ang="0">
                    <a:pos x="connsiteX0" y="connsiteY0"/>
                  </a:cxn>
                  <a:cxn ang="0">
                    <a:pos x="connsiteX1" y="connsiteY1"/>
                  </a:cxn>
                </a:cxnLst>
                <a:rect l="l" t="t" r="r" b="b"/>
                <a:pathLst>
                  <a:path w="31432" h="178117">
                    <a:moveTo>
                      <a:pt x="17145" y="17145"/>
                    </a:moveTo>
                    <a:lnTo>
                      <a:pt x="17145" y="161316"/>
                    </a:lnTo>
                  </a:path>
                </a:pathLst>
              </a:custGeom>
              <a:ln w="20782" cap="rnd">
                <a:solidFill>
                  <a:schemeClr val="tx1"/>
                </a:solidFill>
                <a:prstDash val="solid"/>
                <a:round/>
              </a:ln>
            </p:spPr>
            <p:txBody>
              <a:bodyPr rtlCol="0" anchor="ctr"/>
              <a:lstStyle/>
              <a:p>
                <a:endParaRPr lang="en-US"/>
              </a:p>
            </p:txBody>
          </p:sp>
        </p:grpSp>
      </p:grpSp>
      <p:pic>
        <p:nvPicPr>
          <p:cNvPr id="187" name="Graphic 186">
            <a:extLst>
              <a:ext uri="{FF2B5EF4-FFF2-40B4-BE49-F238E27FC236}">
                <a16:creationId xmlns:a16="http://schemas.microsoft.com/office/drawing/2014/main" id="{493613FE-28D4-55A4-7337-AC1640E5AF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48379" y="2316035"/>
            <a:ext cx="681828" cy="532678"/>
          </a:xfrm>
          <a:prstGeom prst="rect">
            <a:avLst/>
          </a:prstGeom>
        </p:spPr>
      </p:pic>
      <p:sp>
        <p:nvSpPr>
          <p:cNvPr id="193" name="TextBox 192">
            <a:extLst>
              <a:ext uri="{FF2B5EF4-FFF2-40B4-BE49-F238E27FC236}">
                <a16:creationId xmlns:a16="http://schemas.microsoft.com/office/drawing/2014/main" id="{60F87527-F337-E2D7-BA0D-6DEB5B131E3C}"/>
              </a:ext>
            </a:extLst>
          </p:cNvPr>
          <p:cNvSpPr txBox="1"/>
          <p:nvPr/>
        </p:nvSpPr>
        <p:spPr>
          <a:xfrm>
            <a:off x="4405176" y="1803914"/>
            <a:ext cx="2042273"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deploys malicious code</a:t>
            </a:r>
          </a:p>
        </p:txBody>
      </p:sp>
      <p:sp>
        <p:nvSpPr>
          <p:cNvPr id="195" name="Oval 194">
            <a:extLst>
              <a:ext uri="{FF2B5EF4-FFF2-40B4-BE49-F238E27FC236}">
                <a16:creationId xmlns:a16="http://schemas.microsoft.com/office/drawing/2014/main" id="{2A48DC83-80CA-D7DB-FEE7-E0C9677BACD4}"/>
              </a:ext>
            </a:extLst>
          </p:cNvPr>
          <p:cNvSpPr/>
          <p:nvPr/>
        </p:nvSpPr>
        <p:spPr>
          <a:xfrm>
            <a:off x="4255203" y="1917966"/>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97" name="TextBox 196">
            <a:extLst>
              <a:ext uri="{FF2B5EF4-FFF2-40B4-BE49-F238E27FC236}">
                <a16:creationId xmlns:a16="http://schemas.microsoft.com/office/drawing/2014/main" id="{5F629AC2-47DE-F67F-ABA7-BE0A2622101A}"/>
              </a:ext>
            </a:extLst>
          </p:cNvPr>
          <p:cNvSpPr txBox="1"/>
          <p:nvPr/>
        </p:nvSpPr>
        <p:spPr>
          <a:xfrm>
            <a:off x="5931388" y="4034792"/>
            <a:ext cx="6010599" cy="1384995"/>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Secure code</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Threat model and mitigate</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Static code analysis (</a:t>
            </a:r>
            <a:r>
              <a:rPr lang="en-US" sz="1600" dirty="0" err="1">
                <a:latin typeface="Segoe UI" panose="020B0502040204020203" pitchFamily="34" charset="0"/>
                <a:cs typeface="Segoe UI" panose="020B0502040204020203" pitchFamily="34" charset="0"/>
              </a:rPr>
              <a:t>CodeQL</a:t>
            </a:r>
            <a:r>
              <a:rPr lang="en-US" sz="1600" dirty="0">
                <a:latin typeface="Segoe UI" panose="020B0502040204020203" pitchFamily="34" charset="0"/>
                <a:cs typeface="Segoe UI" panose="020B0502040204020203" pitchFamily="34" charset="0"/>
              </a:rPr>
              <a:t>)</a:t>
            </a:r>
          </a:p>
          <a:p>
            <a:pPr marL="285750" indent="-285750">
              <a:buFont typeface="Courier New" panose="02070309020205020404" pitchFamily="49" charset="0"/>
              <a:buChar char="o"/>
            </a:pPr>
            <a:r>
              <a:rPr lang="en-US" sz="1600" dirty="0">
                <a:latin typeface="Segoe UI" panose="020B0502040204020203" pitchFamily="34" charset="0"/>
                <a:cs typeface="Segoe UI" panose="020B0502040204020203" pitchFamily="34" charset="0"/>
              </a:rPr>
              <a:t>Web App Firewalls and dynamic AppSec testing</a:t>
            </a:r>
          </a:p>
          <a:p>
            <a:pPr marL="285750" indent="-285750">
              <a:buFont typeface="Courier New" panose="02070309020205020404" pitchFamily="49" charset="0"/>
              <a:buChar char="o"/>
            </a:pPr>
            <a:endParaRPr lang="en-US" sz="1600" dirty="0">
              <a:latin typeface="Segoe UI" panose="020B0502040204020203" pitchFamily="34" charset="0"/>
              <a:cs typeface="Segoe UI" panose="020B0502040204020203" pitchFamily="34" charset="0"/>
            </a:endParaRPr>
          </a:p>
        </p:txBody>
      </p:sp>
      <p:grpSp>
        <p:nvGrpSpPr>
          <p:cNvPr id="198" name="Group 197">
            <a:extLst>
              <a:ext uri="{FF2B5EF4-FFF2-40B4-BE49-F238E27FC236}">
                <a16:creationId xmlns:a16="http://schemas.microsoft.com/office/drawing/2014/main" id="{50A37375-253E-B256-2F95-2BDBBC163B5E}"/>
              </a:ext>
            </a:extLst>
          </p:cNvPr>
          <p:cNvGrpSpPr/>
          <p:nvPr/>
        </p:nvGrpSpPr>
        <p:grpSpPr>
          <a:xfrm>
            <a:off x="9415408" y="989858"/>
            <a:ext cx="1354858" cy="1078469"/>
            <a:chOff x="9229257" y="935200"/>
            <a:chExt cx="1174977" cy="935283"/>
          </a:xfrm>
        </p:grpSpPr>
        <p:sp>
          <p:nvSpPr>
            <p:cNvPr id="199" name="Oval 198">
              <a:extLst>
                <a:ext uri="{FF2B5EF4-FFF2-40B4-BE49-F238E27FC236}">
                  <a16:creationId xmlns:a16="http://schemas.microsoft.com/office/drawing/2014/main" id="{6336BCD9-A4F0-C547-F82F-5D714E12145F}"/>
                </a:ext>
              </a:extLst>
            </p:cNvPr>
            <p:cNvSpPr/>
            <p:nvPr/>
          </p:nvSpPr>
          <p:spPr>
            <a:xfrm>
              <a:off x="9428596" y="935200"/>
              <a:ext cx="742002" cy="74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0" name="Group 199">
              <a:extLst>
                <a:ext uri="{FF2B5EF4-FFF2-40B4-BE49-F238E27FC236}">
                  <a16:creationId xmlns:a16="http://schemas.microsoft.com/office/drawing/2014/main" id="{F88625EF-8C77-63B6-9870-4432EBD39D0D}"/>
                </a:ext>
              </a:extLst>
            </p:cNvPr>
            <p:cNvGrpSpPr/>
            <p:nvPr/>
          </p:nvGrpSpPr>
          <p:grpSpPr>
            <a:xfrm>
              <a:off x="9229257" y="951678"/>
              <a:ext cx="1174977" cy="918805"/>
              <a:chOff x="10378981" y="709631"/>
              <a:chExt cx="1174977" cy="918805"/>
            </a:xfrm>
          </p:grpSpPr>
          <p:sp>
            <p:nvSpPr>
              <p:cNvPr id="201" name="Oval 200">
                <a:extLst>
                  <a:ext uri="{FF2B5EF4-FFF2-40B4-BE49-F238E27FC236}">
                    <a16:creationId xmlns:a16="http://schemas.microsoft.com/office/drawing/2014/main" id="{C92ED796-EE6C-4C3F-44E8-7F3D87C85633}"/>
                  </a:ext>
                </a:extLst>
              </p:cNvPr>
              <p:cNvSpPr/>
              <p:nvPr/>
            </p:nvSpPr>
            <p:spPr>
              <a:xfrm>
                <a:off x="10648644" y="758905"/>
                <a:ext cx="599809" cy="599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2" name="Group 201">
                <a:extLst>
                  <a:ext uri="{FF2B5EF4-FFF2-40B4-BE49-F238E27FC236}">
                    <a16:creationId xmlns:a16="http://schemas.microsoft.com/office/drawing/2014/main" id="{F68C2636-9FDB-CDD3-A832-F232FD3A4410}"/>
                  </a:ext>
                </a:extLst>
              </p:cNvPr>
              <p:cNvGrpSpPr/>
              <p:nvPr/>
            </p:nvGrpSpPr>
            <p:grpSpPr>
              <a:xfrm>
                <a:off x="10378981" y="709631"/>
                <a:ext cx="1174977" cy="918805"/>
                <a:chOff x="12367936" y="1216013"/>
                <a:chExt cx="1271110" cy="993981"/>
              </a:xfrm>
            </p:grpSpPr>
            <p:sp>
              <p:nvSpPr>
                <p:cNvPr id="203" name="Rectangle 202">
                  <a:extLst>
                    <a:ext uri="{FF2B5EF4-FFF2-40B4-BE49-F238E27FC236}">
                      <a16:creationId xmlns:a16="http://schemas.microsoft.com/office/drawing/2014/main" id="{E31D38DD-B6D3-CEED-5848-A6A14A011F39}"/>
                    </a:ext>
                  </a:extLst>
                </p:cNvPr>
                <p:cNvSpPr/>
                <p:nvPr/>
              </p:nvSpPr>
              <p:spPr>
                <a:xfrm>
                  <a:off x="12367936" y="1993430"/>
                  <a:ext cx="1271110" cy="216564"/>
                </a:xfrm>
                <a:prstGeom prst="rect">
                  <a:avLst/>
                </a:prstGeom>
              </p:spPr>
              <p:txBody>
                <a:bodyPr wrap="non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Calibri" panose="020F0502020204030204"/>
                      <a:ea typeface="+mn-ea"/>
                      <a:cs typeface="+mn-cs"/>
                    </a:rPr>
                    <a:t>ACTIONS ON OBJECTIVE</a:t>
                  </a:r>
                </a:p>
              </p:txBody>
            </p:sp>
            <p:grpSp>
              <p:nvGrpSpPr>
                <p:cNvPr id="204" name="Group 203">
                  <a:extLst>
                    <a:ext uri="{FF2B5EF4-FFF2-40B4-BE49-F238E27FC236}">
                      <a16:creationId xmlns:a16="http://schemas.microsoft.com/office/drawing/2014/main" id="{63F6F4F7-C0E0-E512-1C16-74188BE70E7C}"/>
                    </a:ext>
                  </a:extLst>
                </p:cNvPr>
                <p:cNvGrpSpPr/>
                <p:nvPr/>
              </p:nvGrpSpPr>
              <p:grpSpPr>
                <a:xfrm>
                  <a:off x="12610746" y="1216013"/>
                  <a:ext cx="760694" cy="760694"/>
                  <a:chOff x="10836777" y="3146971"/>
                  <a:chExt cx="1447048" cy="1447048"/>
                </a:xfrm>
              </p:grpSpPr>
              <p:grpSp>
                <p:nvGrpSpPr>
                  <p:cNvPr id="205" name="Group 204">
                    <a:extLst>
                      <a:ext uri="{FF2B5EF4-FFF2-40B4-BE49-F238E27FC236}">
                        <a16:creationId xmlns:a16="http://schemas.microsoft.com/office/drawing/2014/main" id="{56E921CD-197D-5F6E-CF6D-1CB80FCC0B29}"/>
                      </a:ext>
                    </a:extLst>
                  </p:cNvPr>
                  <p:cNvGrpSpPr/>
                  <p:nvPr/>
                </p:nvGrpSpPr>
                <p:grpSpPr>
                  <a:xfrm>
                    <a:off x="11183843" y="3419285"/>
                    <a:ext cx="741515" cy="869607"/>
                    <a:chOff x="5157258" y="5190617"/>
                    <a:chExt cx="753534" cy="896916"/>
                  </a:xfrm>
                </p:grpSpPr>
                <p:grpSp>
                  <p:nvGrpSpPr>
                    <p:cNvPr id="207" name="Group 206">
                      <a:extLst>
                        <a:ext uri="{FF2B5EF4-FFF2-40B4-BE49-F238E27FC236}">
                          <a16:creationId xmlns:a16="http://schemas.microsoft.com/office/drawing/2014/main" id="{352CECD7-477D-8790-1F89-49B698441715}"/>
                        </a:ext>
                      </a:extLst>
                    </p:cNvPr>
                    <p:cNvGrpSpPr/>
                    <p:nvPr/>
                  </p:nvGrpSpPr>
                  <p:grpSpPr>
                    <a:xfrm>
                      <a:off x="5243950" y="5190617"/>
                      <a:ext cx="644871" cy="751929"/>
                      <a:chOff x="6007106" y="5095876"/>
                      <a:chExt cx="1223957" cy="1427158"/>
                    </a:xfrm>
                    <a:solidFill>
                      <a:srgbClr val="FF0000"/>
                    </a:solidFill>
                  </p:grpSpPr>
                  <p:sp>
                    <p:nvSpPr>
                      <p:cNvPr id="209" name="Freeform 69">
                        <a:extLst>
                          <a:ext uri="{FF2B5EF4-FFF2-40B4-BE49-F238E27FC236}">
                            <a16:creationId xmlns:a16="http://schemas.microsoft.com/office/drawing/2014/main" id="{7C0F1D6C-F9A6-9636-D7BB-7E996FCB2311}"/>
                          </a:ext>
                        </a:extLst>
                      </p:cNvPr>
                      <p:cNvSpPr>
                        <a:spLocks noEditPoints="1"/>
                      </p:cNvSpPr>
                      <p:nvPr/>
                    </p:nvSpPr>
                    <p:spPr bwMode="auto">
                      <a:xfrm>
                        <a:off x="6007106" y="5519733"/>
                        <a:ext cx="728665" cy="1003301"/>
                      </a:xfrm>
                      <a:custGeom>
                        <a:avLst/>
                        <a:gdLst>
                          <a:gd name="T0" fmla="*/ 485 w 1836"/>
                          <a:gd name="T1" fmla="*/ 237 h 2528"/>
                          <a:gd name="T2" fmla="*/ 404 w 1836"/>
                          <a:gd name="T3" fmla="*/ 261 h 2528"/>
                          <a:gd name="T4" fmla="*/ 335 w 1836"/>
                          <a:gd name="T5" fmla="*/ 306 h 2528"/>
                          <a:gd name="T6" fmla="*/ 282 w 1836"/>
                          <a:gd name="T7" fmla="*/ 367 h 2528"/>
                          <a:gd name="T8" fmla="*/ 247 w 1836"/>
                          <a:gd name="T9" fmla="*/ 443 h 2528"/>
                          <a:gd name="T10" fmla="*/ 234 w 1836"/>
                          <a:gd name="T11" fmla="*/ 528 h 2528"/>
                          <a:gd name="T12" fmla="*/ 247 w 1836"/>
                          <a:gd name="T13" fmla="*/ 613 h 2528"/>
                          <a:gd name="T14" fmla="*/ 282 w 1836"/>
                          <a:gd name="T15" fmla="*/ 687 h 2528"/>
                          <a:gd name="T16" fmla="*/ 335 w 1836"/>
                          <a:gd name="T17" fmla="*/ 749 h 2528"/>
                          <a:gd name="T18" fmla="*/ 404 w 1836"/>
                          <a:gd name="T19" fmla="*/ 794 h 2528"/>
                          <a:gd name="T20" fmla="*/ 485 w 1836"/>
                          <a:gd name="T21" fmla="*/ 818 h 2528"/>
                          <a:gd name="T22" fmla="*/ 527 w 1836"/>
                          <a:gd name="T23" fmla="*/ 234 h 2528"/>
                          <a:gd name="T24" fmla="*/ 1829 w 1836"/>
                          <a:gd name="T25" fmla="*/ 0 h 2528"/>
                          <a:gd name="T26" fmla="*/ 1836 w 1836"/>
                          <a:gd name="T27" fmla="*/ 246 h 2528"/>
                          <a:gd name="T28" fmla="*/ 1033 w 1836"/>
                          <a:gd name="T29" fmla="*/ 246 h 2528"/>
                          <a:gd name="T30" fmla="*/ 1092 w 1836"/>
                          <a:gd name="T31" fmla="*/ 825 h 2528"/>
                          <a:gd name="T32" fmla="*/ 1206 w 1836"/>
                          <a:gd name="T33" fmla="*/ 849 h 2528"/>
                          <a:gd name="T34" fmla="*/ 1308 w 1836"/>
                          <a:gd name="T35" fmla="*/ 896 h 2528"/>
                          <a:gd name="T36" fmla="*/ 1399 w 1836"/>
                          <a:gd name="T37" fmla="*/ 961 h 2528"/>
                          <a:gd name="T38" fmla="*/ 1473 w 1836"/>
                          <a:gd name="T39" fmla="*/ 1044 h 2528"/>
                          <a:gd name="T40" fmla="*/ 1530 w 1836"/>
                          <a:gd name="T41" fmla="*/ 1141 h 2528"/>
                          <a:gd name="T42" fmla="*/ 1566 w 1836"/>
                          <a:gd name="T43" fmla="*/ 1249 h 2528"/>
                          <a:gd name="T44" fmla="*/ 1578 w 1836"/>
                          <a:gd name="T45" fmla="*/ 1366 h 2528"/>
                          <a:gd name="T46" fmla="*/ 1578 w 1836"/>
                          <a:gd name="T47" fmla="*/ 1610 h 2528"/>
                          <a:gd name="T48" fmla="*/ 1566 w 1836"/>
                          <a:gd name="T49" fmla="*/ 1665 h 2528"/>
                          <a:gd name="T50" fmla="*/ 1533 w 1836"/>
                          <a:gd name="T51" fmla="*/ 1706 h 2528"/>
                          <a:gd name="T52" fmla="*/ 1485 w 1836"/>
                          <a:gd name="T53" fmla="*/ 1730 h 2528"/>
                          <a:gd name="T54" fmla="*/ 1430 w 1836"/>
                          <a:gd name="T55" fmla="*/ 1730 h 2528"/>
                          <a:gd name="T56" fmla="*/ 1381 w 1836"/>
                          <a:gd name="T57" fmla="*/ 1706 h 2528"/>
                          <a:gd name="T58" fmla="*/ 1349 w 1836"/>
                          <a:gd name="T59" fmla="*/ 1665 h 2528"/>
                          <a:gd name="T60" fmla="*/ 1337 w 1836"/>
                          <a:gd name="T61" fmla="*/ 1610 h 2528"/>
                          <a:gd name="T62" fmla="*/ 1333 w 1836"/>
                          <a:gd name="T63" fmla="*/ 1321 h 2528"/>
                          <a:gd name="T64" fmla="*/ 1308 w 1836"/>
                          <a:gd name="T65" fmla="*/ 1238 h 2528"/>
                          <a:gd name="T66" fmla="*/ 1262 w 1836"/>
                          <a:gd name="T67" fmla="*/ 1167 h 2528"/>
                          <a:gd name="T68" fmla="*/ 1198 w 1836"/>
                          <a:gd name="T69" fmla="*/ 1112 h 2528"/>
                          <a:gd name="T70" fmla="*/ 1120 w 1836"/>
                          <a:gd name="T71" fmla="*/ 1076 h 2528"/>
                          <a:gd name="T72" fmla="*/ 1033 w 1836"/>
                          <a:gd name="T73" fmla="*/ 1062 h 2528"/>
                          <a:gd name="T74" fmla="*/ 774 w 1836"/>
                          <a:gd name="T75" fmla="*/ 2405 h 2528"/>
                          <a:gd name="T76" fmla="*/ 762 w 1836"/>
                          <a:gd name="T77" fmla="*/ 2459 h 2528"/>
                          <a:gd name="T78" fmla="*/ 728 w 1836"/>
                          <a:gd name="T79" fmla="*/ 2501 h 2528"/>
                          <a:gd name="T80" fmla="*/ 679 w 1836"/>
                          <a:gd name="T81" fmla="*/ 2525 h 2528"/>
                          <a:gd name="T82" fmla="*/ 624 w 1836"/>
                          <a:gd name="T83" fmla="*/ 2525 h 2528"/>
                          <a:gd name="T84" fmla="*/ 574 w 1836"/>
                          <a:gd name="T85" fmla="*/ 2501 h 2528"/>
                          <a:gd name="T86" fmla="*/ 541 w 1836"/>
                          <a:gd name="T87" fmla="*/ 2459 h 2528"/>
                          <a:gd name="T88" fmla="*/ 527 w 1836"/>
                          <a:gd name="T89" fmla="*/ 2405 h 2528"/>
                          <a:gd name="T90" fmla="*/ 471 w 1836"/>
                          <a:gd name="T91" fmla="*/ 1053 h 2528"/>
                          <a:gd name="T92" fmla="*/ 361 w 1836"/>
                          <a:gd name="T93" fmla="*/ 1029 h 2528"/>
                          <a:gd name="T94" fmla="*/ 261 w 1836"/>
                          <a:gd name="T95" fmla="*/ 984 h 2528"/>
                          <a:gd name="T96" fmla="*/ 174 w 1836"/>
                          <a:gd name="T97" fmla="*/ 920 h 2528"/>
                          <a:gd name="T98" fmla="*/ 102 w 1836"/>
                          <a:gd name="T99" fmla="*/ 840 h 2528"/>
                          <a:gd name="T100" fmla="*/ 47 w 1836"/>
                          <a:gd name="T101" fmla="*/ 746 h 2528"/>
                          <a:gd name="T102" fmla="*/ 12 w 1836"/>
                          <a:gd name="T103" fmla="*/ 641 h 2528"/>
                          <a:gd name="T104" fmla="*/ 0 w 1836"/>
                          <a:gd name="T105" fmla="*/ 528 h 2528"/>
                          <a:gd name="T106" fmla="*/ 12 w 1836"/>
                          <a:gd name="T107" fmla="*/ 414 h 2528"/>
                          <a:gd name="T108" fmla="*/ 47 w 1836"/>
                          <a:gd name="T109" fmla="*/ 310 h 2528"/>
                          <a:gd name="T110" fmla="*/ 102 w 1836"/>
                          <a:gd name="T111" fmla="*/ 216 h 2528"/>
                          <a:gd name="T112" fmla="*/ 174 w 1836"/>
                          <a:gd name="T113" fmla="*/ 136 h 2528"/>
                          <a:gd name="T114" fmla="*/ 261 w 1836"/>
                          <a:gd name="T115" fmla="*/ 72 h 2528"/>
                          <a:gd name="T116" fmla="*/ 361 w 1836"/>
                          <a:gd name="T117" fmla="*/ 27 h 2528"/>
                          <a:gd name="T118" fmla="*/ 471 w 1836"/>
                          <a:gd name="T119" fmla="*/ 3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6" h="2528">
                            <a:moveTo>
                              <a:pt x="527" y="234"/>
                            </a:moveTo>
                            <a:lnTo>
                              <a:pt x="485" y="237"/>
                            </a:lnTo>
                            <a:lnTo>
                              <a:pt x="443" y="246"/>
                            </a:lnTo>
                            <a:lnTo>
                              <a:pt x="404" y="261"/>
                            </a:lnTo>
                            <a:lnTo>
                              <a:pt x="368" y="281"/>
                            </a:lnTo>
                            <a:lnTo>
                              <a:pt x="335" y="306"/>
                            </a:lnTo>
                            <a:lnTo>
                              <a:pt x="306" y="335"/>
                            </a:lnTo>
                            <a:lnTo>
                              <a:pt x="282" y="367"/>
                            </a:lnTo>
                            <a:lnTo>
                              <a:pt x="261" y="404"/>
                            </a:lnTo>
                            <a:lnTo>
                              <a:pt x="247" y="443"/>
                            </a:lnTo>
                            <a:lnTo>
                              <a:pt x="237" y="484"/>
                            </a:lnTo>
                            <a:lnTo>
                              <a:pt x="234" y="528"/>
                            </a:lnTo>
                            <a:lnTo>
                              <a:pt x="237" y="571"/>
                            </a:lnTo>
                            <a:lnTo>
                              <a:pt x="247" y="613"/>
                            </a:lnTo>
                            <a:lnTo>
                              <a:pt x="261" y="651"/>
                            </a:lnTo>
                            <a:lnTo>
                              <a:pt x="282" y="687"/>
                            </a:lnTo>
                            <a:lnTo>
                              <a:pt x="306" y="720"/>
                            </a:lnTo>
                            <a:lnTo>
                              <a:pt x="335" y="749"/>
                            </a:lnTo>
                            <a:lnTo>
                              <a:pt x="368" y="774"/>
                            </a:lnTo>
                            <a:lnTo>
                              <a:pt x="404" y="794"/>
                            </a:lnTo>
                            <a:lnTo>
                              <a:pt x="443" y="809"/>
                            </a:lnTo>
                            <a:lnTo>
                              <a:pt x="485" y="818"/>
                            </a:lnTo>
                            <a:lnTo>
                              <a:pt x="527" y="821"/>
                            </a:lnTo>
                            <a:lnTo>
                              <a:pt x="527" y="234"/>
                            </a:lnTo>
                            <a:close/>
                            <a:moveTo>
                              <a:pt x="527" y="0"/>
                            </a:moveTo>
                            <a:lnTo>
                              <a:pt x="1829" y="0"/>
                            </a:lnTo>
                            <a:lnTo>
                              <a:pt x="1836" y="0"/>
                            </a:lnTo>
                            <a:lnTo>
                              <a:pt x="1836" y="246"/>
                            </a:lnTo>
                            <a:lnTo>
                              <a:pt x="1829" y="246"/>
                            </a:lnTo>
                            <a:lnTo>
                              <a:pt x="1033" y="246"/>
                            </a:lnTo>
                            <a:lnTo>
                              <a:pt x="1033" y="821"/>
                            </a:lnTo>
                            <a:lnTo>
                              <a:pt x="1092" y="825"/>
                            </a:lnTo>
                            <a:lnTo>
                              <a:pt x="1150" y="833"/>
                            </a:lnTo>
                            <a:lnTo>
                              <a:pt x="1206" y="849"/>
                            </a:lnTo>
                            <a:lnTo>
                              <a:pt x="1258" y="869"/>
                            </a:lnTo>
                            <a:lnTo>
                              <a:pt x="1308" y="896"/>
                            </a:lnTo>
                            <a:lnTo>
                              <a:pt x="1355" y="926"/>
                            </a:lnTo>
                            <a:lnTo>
                              <a:pt x="1399" y="961"/>
                            </a:lnTo>
                            <a:lnTo>
                              <a:pt x="1438" y="1000"/>
                            </a:lnTo>
                            <a:lnTo>
                              <a:pt x="1473" y="1044"/>
                            </a:lnTo>
                            <a:lnTo>
                              <a:pt x="1504" y="1091"/>
                            </a:lnTo>
                            <a:lnTo>
                              <a:pt x="1530" y="1141"/>
                            </a:lnTo>
                            <a:lnTo>
                              <a:pt x="1551" y="1193"/>
                            </a:lnTo>
                            <a:lnTo>
                              <a:pt x="1566" y="1249"/>
                            </a:lnTo>
                            <a:lnTo>
                              <a:pt x="1575" y="1307"/>
                            </a:lnTo>
                            <a:lnTo>
                              <a:pt x="1578" y="1366"/>
                            </a:lnTo>
                            <a:lnTo>
                              <a:pt x="1578" y="1366"/>
                            </a:lnTo>
                            <a:lnTo>
                              <a:pt x="1578" y="1610"/>
                            </a:lnTo>
                            <a:lnTo>
                              <a:pt x="1575" y="1639"/>
                            </a:lnTo>
                            <a:lnTo>
                              <a:pt x="1566" y="1665"/>
                            </a:lnTo>
                            <a:lnTo>
                              <a:pt x="1552" y="1688"/>
                            </a:lnTo>
                            <a:lnTo>
                              <a:pt x="1533" y="1706"/>
                            </a:lnTo>
                            <a:lnTo>
                              <a:pt x="1510" y="1722"/>
                            </a:lnTo>
                            <a:lnTo>
                              <a:pt x="1485" y="1730"/>
                            </a:lnTo>
                            <a:lnTo>
                              <a:pt x="1458" y="1734"/>
                            </a:lnTo>
                            <a:lnTo>
                              <a:pt x="1430" y="1730"/>
                            </a:lnTo>
                            <a:lnTo>
                              <a:pt x="1404" y="1722"/>
                            </a:lnTo>
                            <a:lnTo>
                              <a:pt x="1381" y="1706"/>
                            </a:lnTo>
                            <a:lnTo>
                              <a:pt x="1363" y="1688"/>
                            </a:lnTo>
                            <a:lnTo>
                              <a:pt x="1349" y="1665"/>
                            </a:lnTo>
                            <a:lnTo>
                              <a:pt x="1340" y="1639"/>
                            </a:lnTo>
                            <a:lnTo>
                              <a:pt x="1337" y="1610"/>
                            </a:lnTo>
                            <a:lnTo>
                              <a:pt x="1337" y="1366"/>
                            </a:lnTo>
                            <a:lnTo>
                              <a:pt x="1333" y="1321"/>
                            </a:lnTo>
                            <a:lnTo>
                              <a:pt x="1324" y="1279"/>
                            </a:lnTo>
                            <a:lnTo>
                              <a:pt x="1308" y="1238"/>
                            </a:lnTo>
                            <a:lnTo>
                              <a:pt x="1288" y="1201"/>
                            </a:lnTo>
                            <a:lnTo>
                              <a:pt x="1262" y="1167"/>
                            </a:lnTo>
                            <a:lnTo>
                              <a:pt x="1232" y="1138"/>
                            </a:lnTo>
                            <a:lnTo>
                              <a:pt x="1198" y="1112"/>
                            </a:lnTo>
                            <a:lnTo>
                              <a:pt x="1161" y="1091"/>
                            </a:lnTo>
                            <a:lnTo>
                              <a:pt x="1120" y="1076"/>
                            </a:lnTo>
                            <a:lnTo>
                              <a:pt x="1078" y="1066"/>
                            </a:lnTo>
                            <a:lnTo>
                              <a:pt x="1033" y="1062"/>
                            </a:lnTo>
                            <a:lnTo>
                              <a:pt x="774" y="1062"/>
                            </a:lnTo>
                            <a:lnTo>
                              <a:pt x="774" y="2405"/>
                            </a:lnTo>
                            <a:lnTo>
                              <a:pt x="771" y="2433"/>
                            </a:lnTo>
                            <a:lnTo>
                              <a:pt x="762" y="2459"/>
                            </a:lnTo>
                            <a:lnTo>
                              <a:pt x="748" y="2482"/>
                            </a:lnTo>
                            <a:lnTo>
                              <a:pt x="728" y="2501"/>
                            </a:lnTo>
                            <a:lnTo>
                              <a:pt x="705" y="2516"/>
                            </a:lnTo>
                            <a:lnTo>
                              <a:pt x="679" y="2525"/>
                            </a:lnTo>
                            <a:lnTo>
                              <a:pt x="651" y="2528"/>
                            </a:lnTo>
                            <a:lnTo>
                              <a:pt x="624" y="2525"/>
                            </a:lnTo>
                            <a:lnTo>
                              <a:pt x="597" y="2516"/>
                            </a:lnTo>
                            <a:lnTo>
                              <a:pt x="574" y="2501"/>
                            </a:lnTo>
                            <a:lnTo>
                              <a:pt x="555" y="2482"/>
                            </a:lnTo>
                            <a:lnTo>
                              <a:pt x="541" y="2459"/>
                            </a:lnTo>
                            <a:lnTo>
                              <a:pt x="531" y="2433"/>
                            </a:lnTo>
                            <a:lnTo>
                              <a:pt x="527" y="2405"/>
                            </a:lnTo>
                            <a:lnTo>
                              <a:pt x="527" y="1056"/>
                            </a:lnTo>
                            <a:lnTo>
                              <a:pt x="471" y="1053"/>
                            </a:lnTo>
                            <a:lnTo>
                              <a:pt x="415" y="1044"/>
                            </a:lnTo>
                            <a:lnTo>
                              <a:pt x="361" y="1029"/>
                            </a:lnTo>
                            <a:lnTo>
                              <a:pt x="310" y="1009"/>
                            </a:lnTo>
                            <a:lnTo>
                              <a:pt x="261" y="984"/>
                            </a:lnTo>
                            <a:lnTo>
                              <a:pt x="216" y="953"/>
                            </a:lnTo>
                            <a:lnTo>
                              <a:pt x="174" y="920"/>
                            </a:lnTo>
                            <a:lnTo>
                              <a:pt x="135" y="881"/>
                            </a:lnTo>
                            <a:lnTo>
                              <a:pt x="102" y="840"/>
                            </a:lnTo>
                            <a:lnTo>
                              <a:pt x="72" y="794"/>
                            </a:lnTo>
                            <a:lnTo>
                              <a:pt x="47" y="746"/>
                            </a:lnTo>
                            <a:lnTo>
                              <a:pt x="26" y="695"/>
                            </a:lnTo>
                            <a:lnTo>
                              <a:pt x="12" y="641"/>
                            </a:lnTo>
                            <a:lnTo>
                              <a:pt x="3" y="586"/>
                            </a:lnTo>
                            <a:lnTo>
                              <a:pt x="0" y="528"/>
                            </a:lnTo>
                            <a:lnTo>
                              <a:pt x="3" y="470"/>
                            </a:lnTo>
                            <a:lnTo>
                              <a:pt x="12" y="414"/>
                            </a:lnTo>
                            <a:lnTo>
                              <a:pt x="26" y="361"/>
                            </a:lnTo>
                            <a:lnTo>
                              <a:pt x="47" y="310"/>
                            </a:lnTo>
                            <a:lnTo>
                              <a:pt x="72" y="261"/>
                            </a:lnTo>
                            <a:lnTo>
                              <a:pt x="102" y="216"/>
                            </a:lnTo>
                            <a:lnTo>
                              <a:pt x="135" y="174"/>
                            </a:lnTo>
                            <a:lnTo>
                              <a:pt x="174" y="136"/>
                            </a:lnTo>
                            <a:lnTo>
                              <a:pt x="216" y="102"/>
                            </a:lnTo>
                            <a:lnTo>
                              <a:pt x="261" y="72"/>
                            </a:lnTo>
                            <a:lnTo>
                              <a:pt x="310" y="47"/>
                            </a:lnTo>
                            <a:lnTo>
                              <a:pt x="361" y="27"/>
                            </a:lnTo>
                            <a:lnTo>
                              <a:pt x="415" y="12"/>
                            </a:lnTo>
                            <a:lnTo>
                              <a:pt x="471" y="3"/>
                            </a:lnTo>
                            <a:lnTo>
                              <a:pt x="52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210" name="Freeform 70">
                        <a:extLst>
                          <a:ext uri="{FF2B5EF4-FFF2-40B4-BE49-F238E27FC236}">
                            <a16:creationId xmlns:a16="http://schemas.microsoft.com/office/drawing/2014/main" id="{E2B7805C-D079-A1FB-9F41-9A62C388D286}"/>
                          </a:ext>
                        </a:extLst>
                      </p:cNvPr>
                      <p:cNvSpPr>
                        <a:spLocks/>
                      </p:cNvSpPr>
                      <p:nvPr/>
                    </p:nvSpPr>
                    <p:spPr bwMode="auto">
                      <a:xfrm>
                        <a:off x="6218244" y="5299074"/>
                        <a:ext cx="187326" cy="187325"/>
                      </a:xfrm>
                      <a:custGeom>
                        <a:avLst/>
                        <a:gdLst>
                          <a:gd name="T0" fmla="*/ 237 w 473"/>
                          <a:gd name="T1" fmla="*/ 0 h 473"/>
                          <a:gd name="T2" fmla="*/ 275 w 473"/>
                          <a:gd name="T3" fmla="*/ 3 h 473"/>
                          <a:gd name="T4" fmla="*/ 311 w 473"/>
                          <a:gd name="T5" fmla="*/ 12 h 473"/>
                          <a:gd name="T6" fmla="*/ 345 w 473"/>
                          <a:gd name="T7" fmla="*/ 27 h 473"/>
                          <a:gd name="T8" fmla="*/ 377 w 473"/>
                          <a:gd name="T9" fmla="*/ 46 h 473"/>
                          <a:gd name="T10" fmla="*/ 404 w 473"/>
                          <a:gd name="T11" fmla="*/ 70 h 473"/>
                          <a:gd name="T12" fmla="*/ 427 w 473"/>
                          <a:gd name="T13" fmla="*/ 97 h 473"/>
                          <a:gd name="T14" fmla="*/ 447 w 473"/>
                          <a:gd name="T15" fmla="*/ 128 h 473"/>
                          <a:gd name="T16" fmla="*/ 461 w 473"/>
                          <a:gd name="T17" fmla="*/ 163 h 473"/>
                          <a:gd name="T18" fmla="*/ 470 w 473"/>
                          <a:gd name="T19" fmla="*/ 199 h 473"/>
                          <a:gd name="T20" fmla="*/ 473 w 473"/>
                          <a:gd name="T21" fmla="*/ 237 h 473"/>
                          <a:gd name="T22" fmla="*/ 470 w 473"/>
                          <a:gd name="T23" fmla="*/ 275 h 473"/>
                          <a:gd name="T24" fmla="*/ 461 w 473"/>
                          <a:gd name="T25" fmla="*/ 311 h 473"/>
                          <a:gd name="T26" fmla="*/ 447 w 473"/>
                          <a:gd name="T27" fmla="*/ 345 h 473"/>
                          <a:gd name="T28" fmla="*/ 427 w 473"/>
                          <a:gd name="T29" fmla="*/ 377 h 473"/>
                          <a:gd name="T30" fmla="*/ 404 w 473"/>
                          <a:gd name="T31" fmla="*/ 404 h 473"/>
                          <a:gd name="T32" fmla="*/ 377 w 473"/>
                          <a:gd name="T33" fmla="*/ 428 h 473"/>
                          <a:gd name="T34" fmla="*/ 345 w 473"/>
                          <a:gd name="T35" fmla="*/ 446 h 473"/>
                          <a:gd name="T36" fmla="*/ 311 w 473"/>
                          <a:gd name="T37" fmla="*/ 461 h 473"/>
                          <a:gd name="T38" fmla="*/ 275 w 473"/>
                          <a:gd name="T39" fmla="*/ 470 h 473"/>
                          <a:gd name="T40" fmla="*/ 237 w 473"/>
                          <a:gd name="T41" fmla="*/ 473 h 473"/>
                          <a:gd name="T42" fmla="*/ 199 w 473"/>
                          <a:gd name="T43" fmla="*/ 470 h 473"/>
                          <a:gd name="T44" fmla="*/ 162 w 473"/>
                          <a:gd name="T45" fmla="*/ 461 h 473"/>
                          <a:gd name="T46" fmla="*/ 128 w 473"/>
                          <a:gd name="T47" fmla="*/ 446 h 473"/>
                          <a:gd name="T48" fmla="*/ 97 w 473"/>
                          <a:gd name="T49" fmla="*/ 428 h 473"/>
                          <a:gd name="T50" fmla="*/ 70 w 473"/>
                          <a:gd name="T51" fmla="*/ 404 h 473"/>
                          <a:gd name="T52" fmla="*/ 46 w 473"/>
                          <a:gd name="T53" fmla="*/ 377 h 473"/>
                          <a:gd name="T54" fmla="*/ 26 w 473"/>
                          <a:gd name="T55" fmla="*/ 345 h 473"/>
                          <a:gd name="T56" fmla="*/ 12 w 473"/>
                          <a:gd name="T57" fmla="*/ 311 h 473"/>
                          <a:gd name="T58" fmla="*/ 3 w 473"/>
                          <a:gd name="T59" fmla="*/ 275 h 473"/>
                          <a:gd name="T60" fmla="*/ 0 w 473"/>
                          <a:gd name="T61" fmla="*/ 237 h 473"/>
                          <a:gd name="T62" fmla="*/ 3 w 473"/>
                          <a:gd name="T63" fmla="*/ 199 h 473"/>
                          <a:gd name="T64" fmla="*/ 12 w 473"/>
                          <a:gd name="T65" fmla="*/ 163 h 473"/>
                          <a:gd name="T66" fmla="*/ 26 w 473"/>
                          <a:gd name="T67" fmla="*/ 128 h 473"/>
                          <a:gd name="T68" fmla="*/ 46 w 473"/>
                          <a:gd name="T69" fmla="*/ 97 h 473"/>
                          <a:gd name="T70" fmla="*/ 70 w 473"/>
                          <a:gd name="T71" fmla="*/ 70 h 473"/>
                          <a:gd name="T72" fmla="*/ 97 w 473"/>
                          <a:gd name="T73" fmla="*/ 46 h 473"/>
                          <a:gd name="T74" fmla="*/ 128 w 473"/>
                          <a:gd name="T75" fmla="*/ 27 h 473"/>
                          <a:gd name="T76" fmla="*/ 162 w 473"/>
                          <a:gd name="T77" fmla="*/ 12 h 473"/>
                          <a:gd name="T78" fmla="*/ 199 w 473"/>
                          <a:gd name="T79" fmla="*/ 3 h 473"/>
                          <a:gd name="T80" fmla="*/ 237 w 473"/>
                          <a:gd name="T8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73">
                            <a:moveTo>
                              <a:pt x="237" y="0"/>
                            </a:moveTo>
                            <a:lnTo>
                              <a:pt x="275" y="3"/>
                            </a:lnTo>
                            <a:lnTo>
                              <a:pt x="311" y="12"/>
                            </a:lnTo>
                            <a:lnTo>
                              <a:pt x="345" y="27"/>
                            </a:lnTo>
                            <a:lnTo>
                              <a:pt x="377" y="46"/>
                            </a:lnTo>
                            <a:lnTo>
                              <a:pt x="404" y="70"/>
                            </a:lnTo>
                            <a:lnTo>
                              <a:pt x="427" y="97"/>
                            </a:lnTo>
                            <a:lnTo>
                              <a:pt x="447" y="128"/>
                            </a:lnTo>
                            <a:lnTo>
                              <a:pt x="461" y="163"/>
                            </a:lnTo>
                            <a:lnTo>
                              <a:pt x="470" y="199"/>
                            </a:lnTo>
                            <a:lnTo>
                              <a:pt x="473" y="237"/>
                            </a:lnTo>
                            <a:lnTo>
                              <a:pt x="470" y="275"/>
                            </a:lnTo>
                            <a:lnTo>
                              <a:pt x="461" y="311"/>
                            </a:lnTo>
                            <a:lnTo>
                              <a:pt x="447" y="345"/>
                            </a:lnTo>
                            <a:lnTo>
                              <a:pt x="427" y="377"/>
                            </a:lnTo>
                            <a:lnTo>
                              <a:pt x="404" y="404"/>
                            </a:lnTo>
                            <a:lnTo>
                              <a:pt x="377" y="428"/>
                            </a:lnTo>
                            <a:lnTo>
                              <a:pt x="345" y="446"/>
                            </a:lnTo>
                            <a:lnTo>
                              <a:pt x="311" y="461"/>
                            </a:lnTo>
                            <a:lnTo>
                              <a:pt x="275" y="470"/>
                            </a:lnTo>
                            <a:lnTo>
                              <a:pt x="237" y="473"/>
                            </a:lnTo>
                            <a:lnTo>
                              <a:pt x="199" y="470"/>
                            </a:lnTo>
                            <a:lnTo>
                              <a:pt x="162" y="461"/>
                            </a:lnTo>
                            <a:lnTo>
                              <a:pt x="128" y="446"/>
                            </a:lnTo>
                            <a:lnTo>
                              <a:pt x="97" y="428"/>
                            </a:lnTo>
                            <a:lnTo>
                              <a:pt x="70" y="404"/>
                            </a:lnTo>
                            <a:lnTo>
                              <a:pt x="46" y="377"/>
                            </a:lnTo>
                            <a:lnTo>
                              <a:pt x="26" y="345"/>
                            </a:lnTo>
                            <a:lnTo>
                              <a:pt x="12" y="311"/>
                            </a:lnTo>
                            <a:lnTo>
                              <a:pt x="3" y="275"/>
                            </a:lnTo>
                            <a:lnTo>
                              <a:pt x="0" y="237"/>
                            </a:lnTo>
                            <a:lnTo>
                              <a:pt x="3" y="199"/>
                            </a:lnTo>
                            <a:lnTo>
                              <a:pt x="12" y="163"/>
                            </a:lnTo>
                            <a:lnTo>
                              <a:pt x="26" y="128"/>
                            </a:lnTo>
                            <a:lnTo>
                              <a:pt x="46" y="97"/>
                            </a:lnTo>
                            <a:lnTo>
                              <a:pt x="70" y="70"/>
                            </a:lnTo>
                            <a:lnTo>
                              <a:pt x="97" y="46"/>
                            </a:lnTo>
                            <a:lnTo>
                              <a:pt x="128" y="27"/>
                            </a:lnTo>
                            <a:lnTo>
                              <a:pt x="162" y="12"/>
                            </a:lnTo>
                            <a:lnTo>
                              <a:pt x="199" y="3"/>
                            </a:lnTo>
                            <a:lnTo>
                              <a:pt x="23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211" name="Freeform 71">
                        <a:extLst>
                          <a:ext uri="{FF2B5EF4-FFF2-40B4-BE49-F238E27FC236}">
                            <a16:creationId xmlns:a16="http://schemas.microsoft.com/office/drawing/2014/main" id="{C28F8E7F-E7B4-1156-64B7-F18DB8207D87}"/>
                          </a:ext>
                        </a:extLst>
                      </p:cNvPr>
                      <p:cNvSpPr>
                        <a:spLocks/>
                      </p:cNvSpPr>
                      <p:nvPr/>
                    </p:nvSpPr>
                    <p:spPr bwMode="auto">
                      <a:xfrm>
                        <a:off x="6732586" y="5095876"/>
                        <a:ext cx="498477" cy="1235073"/>
                      </a:xfrm>
                      <a:custGeom>
                        <a:avLst/>
                        <a:gdLst>
                          <a:gd name="T0" fmla="*/ 1 w 1256"/>
                          <a:gd name="T1" fmla="*/ 0 h 3114"/>
                          <a:gd name="T2" fmla="*/ 75 w 1256"/>
                          <a:gd name="T3" fmla="*/ 0 h 3114"/>
                          <a:gd name="T4" fmla="*/ 1118 w 1256"/>
                          <a:gd name="T5" fmla="*/ 0 h 3114"/>
                          <a:gd name="T6" fmla="*/ 1146 w 1256"/>
                          <a:gd name="T7" fmla="*/ 4 h 3114"/>
                          <a:gd name="T8" fmla="*/ 1172 w 1256"/>
                          <a:gd name="T9" fmla="*/ 11 h 3114"/>
                          <a:gd name="T10" fmla="*/ 1195 w 1256"/>
                          <a:gd name="T11" fmla="*/ 24 h 3114"/>
                          <a:gd name="T12" fmla="*/ 1216 w 1256"/>
                          <a:gd name="T13" fmla="*/ 41 h 3114"/>
                          <a:gd name="T14" fmla="*/ 1233 w 1256"/>
                          <a:gd name="T15" fmla="*/ 61 h 3114"/>
                          <a:gd name="T16" fmla="*/ 1245 w 1256"/>
                          <a:gd name="T17" fmla="*/ 85 h 3114"/>
                          <a:gd name="T18" fmla="*/ 1254 w 1256"/>
                          <a:gd name="T19" fmla="*/ 110 h 3114"/>
                          <a:gd name="T20" fmla="*/ 1256 w 1256"/>
                          <a:gd name="T21" fmla="*/ 139 h 3114"/>
                          <a:gd name="T22" fmla="*/ 1256 w 1256"/>
                          <a:gd name="T23" fmla="*/ 774 h 3114"/>
                          <a:gd name="T24" fmla="*/ 1253 w 1256"/>
                          <a:gd name="T25" fmla="*/ 802 h 3114"/>
                          <a:gd name="T26" fmla="*/ 1245 w 1256"/>
                          <a:gd name="T27" fmla="*/ 829 h 3114"/>
                          <a:gd name="T28" fmla="*/ 1232 w 1256"/>
                          <a:gd name="T29" fmla="*/ 851 h 3114"/>
                          <a:gd name="T30" fmla="*/ 1216 w 1256"/>
                          <a:gd name="T31" fmla="*/ 872 h 3114"/>
                          <a:gd name="T32" fmla="*/ 1195 w 1256"/>
                          <a:gd name="T33" fmla="*/ 889 h 3114"/>
                          <a:gd name="T34" fmla="*/ 1172 w 1256"/>
                          <a:gd name="T35" fmla="*/ 902 h 3114"/>
                          <a:gd name="T36" fmla="*/ 1146 w 1256"/>
                          <a:gd name="T37" fmla="*/ 909 h 3114"/>
                          <a:gd name="T38" fmla="*/ 1117 w 1256"/>
                          <a:gd name="T39" fmla="*/ 913 h 3114"/>
                          <a:gd name="T40" fmla="*/ 75 w 1256"/>
                          <a:gd name="T41" fmla="*/ 911 h 3114"/>
                          <a:gd name="T42" fmla="*/ 74 w 1256"/>
                          <a:gd name="T43" fmla="*/ 3083 h 3114"/>
                          <a:gd name="T44" fmla="*/ 72 w 1256"/>
                          <a:gd name="T45" fmla="*/ 3090 h 3114"/>
                          <a:gd name="T46" fmla="*/ 68 w 1256"/>
                          <a:gd name="T47" fmla="*/ 3098 h 3114"/>
                          <a:gd name="T48" fmla="*/ 59 w 1256"/>
                          <a:gd name="T49" fmla="*/ 3106 h 3114"/>
                          <a:gd name="T50" fmla="*/ 49 w 1256"/>
                          <a:gd name="T51" fmla="*/ 3111 h 3114"/>
                          <a:gd name="T52" fmla="*/ 37 w 1256"/>
                          <a:gd name="T53" fmla="*/ 3114 h 3114"/>
                          <a:gd name="T54" fmla="*/ 25 w 1256"/>
                          <a:gd name="T55" fmla="*/ 3111 h 3114"/>
                          <a:gd name="T56" fmla="*/ 15 w 1256"/>
                          <a:gd name="T57" fmla="*/ 3106 h 3114"/>
                          <a:gd name="T58" fmla="*/ 7 w 1256"/>
                          <a:gd name="T59" fmla="*/ 3097 h 3114"/>
                          <a:gd name="T60" fmla="*/ 1 w 1256"/>
                          <a:gd name="T61" fmla="*/ 3090 h 3114"/>
                          <a:gd name="T62" fmla="*/ 0 w 1256"/>
                          <a:gd name="T63" fmla="*/ 3083 h 3114"/>
                          <a:gd name="T64" fmla="*/ 1 w 1256"/>
                          <a:gd name="T65" fmla="*/ 911 h 3114"/>
                          <a:gd name="T66" fmla="*/ 0 w 1256"/>
                          <a:gd name="T67" fmla="*/ 911 h 3114"/>
                          <a:gd name="T68" fmla="*/ 1 w 1256"/>
                          <a:gd name="T69" fmla="*/ 0 h 3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6" h="3114">
                            <a:moveTo>
                              <a:pt x="1" y="0"/>
                            </a:moveTo>
                            <a:lnTo>
                              <a:pt x="75" y="0"/>
                            </a:lnTo>
                            <a:lnTo>
                              <a:pt x="1118" y="0"/>
                            </a:lnTo>
                            <a:lnTo>
                              <a:pt x="1146" y="4"/>
                            </a:lnTo>
                            <a:lnTo>
                              <a:pt x="1172" y="11"/>
                            </a:lnTo>
                            <a:lnTo>
                              <a:pt x="1195" y="24"/>
                            </a:lnTo>
                            <a:lnTo>
                              <a:pt x="1216" y="41"/>
                            </a:lnTo>
                            <a:lnTo>
                              <a:pt x="1233" y="61"/>
                            </a:lnTo>
                            <a:lnTo>
                              <a:pt x="1245" y="85"/>
                            </a:lnTo>
                            <a:lnTo>
                              <a:pt x="1254" y="110"/>
                            </a:lnTo>
                            <a:lnTo>
                              <a:pt x="1256" y="139"/>
                            </a:lnTo>
                            <a:lnTo>
                              <a:pt x="1256" y="774"/>
                            </a:lnTo>
                            <a:lnTo>
                              <a:pt x="1253" y="802"/>
                            </a:lnTo>
                            <a:lnTo>
                              <a:pt x="1245" y="829"/>
                            </a:lnTo>
                            <a:lnTo>
                              <a:pt x="1232" y="851"/>
                            </a:lnTo>
                            <a:lnTo>
                              <a:pt x="1216" y="872"/>
                            </a:lnTo>
                            <a:lnTo>
                              <a:pt x="1195" y="889"/>
                            </a:lnTo>
                            <a:lnTo>
                              <a:pt x="1172" y="902"/>
                            </a:lnTo>
                            <a:lnTo>
                              <a:pt x="1146" y="909"/>
                            </a:lnTo>
                            <a:lnTo>
                              <a:pt x="1117" y="913"/>
                            </a:lnTo>
                            <a:lnTo>
                              <a:pt x="75" y="911"/>
                            </a:lnTo>
                            <a:lnTo>
                              <a:pt x="74" y="3083"/>
                            </a:lnTo>
                            <a:lnTo>
                              <a:pt x="72" y="3090"/>
                            </a:lnTo>
                            <a:lnTo>
                              <a:pt x="68" y="3098"/>
                            </a:lnTo>
                            <a:lnTo>
                              <a:pt x="59" y="3106"/>
                            </a:lnTo>
                            <a:lnTo>
                              <a:pt x="49" y="3111"/>
                            </a:lnTo>
                            <a:lnTo>
                              <a:pt x="37" y="3114"/>
                            </a:lnTo>
                            <a:lnTo>
                              <a:pt x="25" y="3111"/>
                            </a:lnTo>
                            <a:lnTo>
                              <a:pt x="15" y="3106"/>
                            </a:lnTo>
                            <a:lnTo>
                              <a:pt x="7" y="3097"/>
                            </a:lnTo>
                            <a:lnTo>
                              <a:pt x="1" y="3090"/>
                            </a:lnTo>
                            <a:lnTo>
                              <a:pt x="0" y="3083"/>
                            </a:lnTo>
                            <a:lnTo>
                              <a:pt x="1" y="911"/>
                            </a:lnTo>
                            <a:lnTo>
                              <a:pt x="0" y="911"/>
                            </a:lnTo>
                            <a:lnTo>
                              <a:pt x="1"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208" name="Freeform 111">
                      <a:extLst>
                        <a:ext uri="{FF2B5EF4-FFF2-40B4-BE49-F238E27FC236}">
                          <a16:creationId xmlns:a16="http://schemas.microsoft.com/office/drawing/2014/main" id="{52D20AAA-51CA-BCE1-266A-2BC4902EFD7E}"/>
                        </a:ext>
                      </a:extLst>
                    </p:cNvPr>
                    <p:cNvSpPr/>
                    <p:nvPr/>
                  </p:nvSpPr>
                  <p:spPr>
                    <a:xfrm>
                      <a:off x="5157258" y="5782733"/>
                      <a:ext cx="753534" cy="304800"/>
                    </a:xfrm>
                    <a:custGeom>
                      <a:avLst/>
                      <a:gdLst>
                        <a:gd name="connsiteX0" fmla="*/ 127000 w 753534"/>
                        <a:gd name="connsiteY0" fmla="*/ 220134 h 304800"/>
                        <a:gd name="connsiteX1" fmla="*/ 296334 w 753534"/>
                        <a:gd name="connsiteY1" fmla="*/ 152400 h 304800"/>
                        <a:gd name="connsiteX2" fmla="*/ 372534 w 753534"/>
                        <a:gd name="connsiteY2" fmla="*/ 25400 h 304800"/>
                        <a:gd name="connsiteX3" fmla="*/ 431800 w 753534"/>
                        <a:gd name="connsiteY3" fmla="*/ 0 h 304800"/>
                        <a:gd name="connsiteX4" fmla="*/ 516467 w 753534"/>
                        <a:gd name="connsiteY4" fmla="*/ 16934 h 304800"/>
                        <a:gd name="connsiteX5" fmla="*/ 635000 w 753534"/>
                        <a:gd name="connsiteY5" fmla="*/ 59267 h 304800"/>
                        <a:gd name="connsiteX6" fmla="*/ 753534 w 753534"/>
                        <a:gd name="connsiteY6" fmla="*/ 304800 h 304800"/>
                        <a:gd name="connsiteX7" fmla="*/ 0 w 753534"/>
                        <a:gd name="connsiteY7" fmla="*/ 304800 h 304800"/>
                        <a:gd name="connsiteX8" fmla="*/ 127000 w 753534"/>
                        <a:gd name="connsiteY8" fmla="*/ 2201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534" h="304800">
                          <a:moveTo>
                            <a:pt x="127000" y="220134"/>
                          </a:moveTo>
                          <a:lnTo>
                            <a:pt x="296334" y="152400"/>
                          </a:lnTo>
                          <a:lnTo>
                            <a:pt x="372534" y="25400"/>
                          </a:lnTo>
                          <a:lnTo>
                            <a:pt x="431800" y="0"/>
                          </a:lnTo>
                          <a:lnTo>
                            <a:pt x="516467" y="16934"/>
                          </a:lnTo>
                          <a:lnTo>
                            <a:pt x="635000" y="59267"/>
                          </a:lnTo>
                          <a:lnTo>
                            <a:pt x="753534" y="304800"/>
                          </a:lnTo>
                          <a:lnTo>
                            <a:pt x="0" y="304800"/>
                          </a:lnTo>
                          <a:lnTo>
                            <a:pt x="127000" y="22013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206" name="Circle: Hollow 205">
                    <a:extLst>
                      <a:ext uri="{FF2B5EF4-FFF2-40B4-BE49-F238E27FC236}">
                        <a16:creationId xmlns:a16="http://schemas.microsoft.com/office/drawing/2014/main" id="{38C355EB-E955-1426-6AC8-98ECB396D8E4}"/>
                      </a:ext>
                    </a:extLst>
                  </p:cNvPr>
                  <p:cNvSpPr/>
                  <p:nvPr/>
                </p:nvSpPr>
                <p:spPr bwMode="auto">
                  <a:xfrm>
                    <a:off x="10836777" y="3146971"/>
                    <a:ext cx="1447048" cy="1447048"/>
                  </a:xfrm>
                  <a:prstGeom prst="donut">
                    <a:avLst>
                      <a:gd name="adj" fmla="val 10802"/>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grpSp>
        </p:grpSp>
      </p:grpSp>
    </p:spTree>
    <p:extLst>
      <p:ext uri="{BB962C8B-B14F-4D97-AF65-F5344CB8AC3E}">
        <p14:creationId xmlns:p14="http://schemas.microsoft.com/office/powerpoint/2010/main" val="15172412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3400931"/>
          </a:xfrm>
        </p:spPr>
        <p:txBody>
          <a:bodyPr/>
          <a:lstStyle/>
          <a:p>
            <a:r>
              <a:rPr lang="en-US" dirty="0"/>
              <a:t>Introduction</a:t>
            </a:r>
          </a:p>
          <a:p>
            <a:r>
              <a:rPr lang="en-US" dirty="0"/>
              <a:t>What are workload identities?</a:t>
            </a:r>
          </a:p>
          <a:p>
            <a:r>
              <a:rPr lang="en-US" dirty="0"/>
              <a:t>Permissions and consent</a:t>
            </a:r>
          </a:p>
          <a:p>
            <a:r>
              <a:rPr lang="en-US" dirty="0"/>
              <a:t>Attack patterns, defenses, and mitigations</a:t>
            </a:r>
          </a:p>
          <a:p>
            <a:r>
              <a:rPr lang="en-US" dirty="0"/>
              <a:t>Managing apps in your tenant</a:t>
            </a:r>
          </a:p>
          <a:p>
            <a:endParaRPr lang="en-US" dirty="0"/>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Arrow Connector 146">
            <a:extLst>
              <a:ext uri="{FF2B5EF4-FFF2-40B4-BE49-F238E27FC236}">
                <a16:creationId xmlns:a16="http://schemas.microsoft.com/office/drawing/2014/main" id="{DAFA675F-13FB-B40C-BF39-43EBBBBB240B}"/>
              </a:ext>
            </a:extLst>
          </p:cNvPr>
          <p:cNvCxnSpPr>
            <a:cxnSpLocks/>
            <a:stCxn id="89" idx="17"/>
          </p:cNvCxnSpPr>
          <p:nvPr/>
        </p:nvCxnSpPr>
        <p:spPr>
          <a:xfrm flipV="1">
            <a:off x="6136133" y="1465613"/>
            <a:ext cx="955778" cy="111369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537E7A14-4EFF-4EDE-D44B-FFF43E099AB9}"/>
              </a:ext>
            </a:extLst>
          </p:cNvPr>
          <p:cNvSpPr txBox="1">
            <a:spLocks/>
          </p:cNvSpPr>
          <p:nvPr/>
        </p:nvSpPr>
        <p:spPr>
          <a:xfrm>
            <a:off x="0" y="-3641"/>
            <a:ext cx="12192000" cy="432562"/>
          </a:xfrm>
          <a:prstGeom prst="rect">
            <a:avLst/>
          </a:prstGeom>
          <a:solidFill>
            <a:srgbClr val="FF000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Scenario: Dangling URLs</a:t>
            </a:r>
          </a:p>
        </p:txBody>
      </p:sp>
      <p:sp>
        <p:nvSpPr>
          <p:cNvPr id="94" name="Title 3">
            <a:extLst>
              <a:ext uri="{FF2B5EF4-FFF2-40B4-BE49-F238E27FC236}">
                <a16:creationId xmlns:a16="http://schemas.microsoft.com/office/drawing/2014/main" id="{3D41DF13-5816-F17A-3825-8D6A4D8D8A6F}"/>
              </a:ext>
            </a:extLst>
          </p:cNvPr>
          <p:cNvSpPr txBox="1">
            <a:spLocks/>
          </p:cNvSpPr>
          <p:nvPr/>
        </p:nvSpPr>
        <p:spPr>
          <a:xfrm>
            <a:off x="0" y="3520923"/>
            <a:ext cx="12192000" cy="432562"/>
          </a:xfrm>
          <a:prstGeom prst="rect">
            <a:avLst/>
          </a:prstGeom>
          <a:solidFill>
            <a:srgbClr val="0070C0"/>
          </a:solidFill>
        </p:spPr>
        <p:txBody>
          <a:bodyPr t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000" b="1" dirty="0">
                <a:solidFill>
                  <a:prstClr val="white"/>
                </a:solidFill>
                <a:latin typeface="Segoe UI" panose="020B0502040204020203" pitchFamily="34" charset="0"/>
                <a:cs typeface="Segoe UI" panose="020B0502040204020203" pitchFamily="34" charset="0"/>
              </a:rPr>
              <a:t>Defenses and Mitigations</a:t>
            </a:r>
          </a:p>
        </p:txBody>
      </p:sp>
      <p:sp>
        <p:nvSpPr>
          <p:cNvPr id="95" name="TextBox 94">
            <a:extLst>
              <a:ext uri="{FF2B5EF4-FFF2-40B4-BE49-F238E27FC236}">
                <a16:creationId xmlns:a16="http://schemas.microsoft.com/office/drawing/2014/main" id="{C993DBEF-E9EB-F913-BA68-25FD93CB4FA5}"/>
              </a:ext>
            </a:extLst>
          </p:cNvPr>
          <p:cNvSpPr txBox="1"/>
          <p:nvPr/>
        </p:nvSpPr>
        <p:spPr>
          <a:xfrm>
            <a:off x="85401" y="4030786"/>
            <a:ext cx="6988323" cy="156966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Compare application Redirect URIs with owned domains</a:t>
            </a:r>
            <a:endParaRPr lang="en-US" sz="1600" dirty="0">
              <a:latin typeface="Segoe UI" panose="020B0502040204020203" pitchFamily="34" charset="0"/>
              <a:cs typeface="Segoe UI" panose="020B0502040204020203" pitchFamily="34" charset="0"/>
            </a:endParaRPr>
          </a:p>
          <a:p>
            <a:pPr marL="285750" indent="-285750">
              <a:buFont typeface="Courier New" panose="02070309020205020404" pitchFamily="49" charset="0"/>
              <a:buChar char="o"/>
            </a:pPr>
            <a:endParaRPr lang="en-US" sz="16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Separate production and non-production applications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Implement </a:t>
            </a:r>
            <a:r>
              <a:rPr lang="en-US" sz="2000" dirty="0">
                <a:latin typeface="Segoe UI" panose="020B0502040204020203" pitchFamily="34" charset="0"/>
                <a:cs typeface="Segoe UI" panose="020B0502040204020203" pitchFamily="34" charset="0"/>
                <a:hlinkClick r:id="rId3"/>
              </a:rPr>
              <a:t>Continuous Access Evaluation </a:t>
            </a:r>
            <a:r>
              <a:rPr lang="en-US" sz="2000" dirty="0">
                <a:latin typeface="Segoe UI" panose="020B0502040204020203" pitchFamily="34" charset="0"/>
                <a:cs typeface="Segoe UI" panose="020B0502040204020203" pitchFamily="34" charset="0"/>
              </a:rPr>
              <a:t>(CAE) in your apps</a:t>
            </a:r>
          </a:p>
        </p:txBody>
      </p:sp>
      <p:grpSp>
        <p:nvGrpSpPr>
          <p:cNvPr id="2" name="Group 1">
            <a:extLst>
              <a:ext uri="{FF2B5EF4-FFF2-40B4-BE49-F238E27FC236}">
                <a16:creationId xmlns:a16="http://schemas.microsoft.com/office/drawing/2014/main" id="{EFF2CA14-7C95-2A4D-6562-72DD0682A240}"/>
              </a:ext>
            </a:extLst>
          </p:cNvPr>
          <p:cNvGrpSpPr/>
          <p:nvPr/>
        </p:nvGrpSpPr>
        <p:grpSpPr>
          <a:xfrm>
            <a:off x="337958" y="1123660"/>
            <a:ext cx="806246" cy="835685"/>
            <a:chOff x="2462213" y="1292226"/>
            <a:chExt cx="4208463" cy="4275137"/>
          </a:xfrm>
          <a:solidFill>
            <a:srgbClr val="0070C0"/>
          </a:solidFill>
        </p:grpSpPr>
        <p:sp>
          <p:nvSpPr>
            <p:cNvPr id="3" name="Freeform 307">
              <a:extLst>
                <a:ext uri="{FF2B5EF4-FFF2-40B4-BE49-F238E27FC236}">
                  <a16:creationId xmlns:a16="http://schemas.microsoft.com/office/drawing/2014/main" id="{DCDEC72E-2438-B5AE-2711-4F161FF474B4}"/>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4" name="Freeform 308">
              <a:extLst>
                <a:ext uri="{FF2B5EF4-FFF2-40B4-BE49-F238E27FC236}">
                  <a16:creationId xmlns:a16="http://schemas.microsoft.com/office/drawing/2014/main" id="{C24DB972-D234-6964-2167-181F1CABFF01}"/>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9" name="Freeform 309">
              <a:extLst>
                <a:ext uri="{FF2B5EF4-FFF2-40B4-BE49-F238E27FC236}">
                  <a16:creationId xmlns:a16="http://schemas.microsoft.com/office/drawing/2014/main" id="{53B9AE85-CFB1-402F-A4DC-907A056C5A3C}"/>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grpSp>
      <p:sp>
        <p:nvSpPr>
          <p:cNvPr id="34" name="TextBox 33">
            <a:extLst>
              <a:ext uri="{FF2B5EF4-FFF2-40B4-BE49-F238E27FC236}">
                <a16:creationId xmlns:a16="http://schemas.microsoft.com/office/drawing/2014/main" id="{8E64D168-BCCF-7B11-7CA5-7459AC28CF18}"/>
              </a:ext>
            </a:extLst>
          </p:cNvPr>
          <p:cNvSpPr txBox="1"/>
          <p:nvPr/>
        </p:nvSpPr>
        <p:spPr>
          <a:xfrm>
            <a:off x="337958" y="600440"/>
            <a:ext cx="2202427"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Developer registers app with multiple Reply URLs</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sp>
        <p:nvSpPr>
          <p:cNvPr id="40" name="TextBox 39">
            <a:extLst>
              <a:ext uri="{FF2B5EF4-FFF2-40B4-BE49-F238E27FC236}">
                <a16:creationId xmlns:a16="http://schemas.microsoft.com/office/drawing/2014/main" id="{55F1E547-B7C8-2ED3-7D01-BF9DA81D88EA}"/>
              </a:ext>
            </a:extLst>
          </p:cNvPr>
          <p:cNvSpPr txBox="1"/>
          <p:nvPr/>
        </p:nvSpPr>
        <p:spPr>
          <a:xfrm>
            <a:off x="843260" y="2174019"/>
            <a:ext cx="2207344"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Contoso.azurewebsites.com</a:t>
            </a:r>
          </a:p>
          <a:p>
            <a:pPr marL="0" marR="0" lvl="0" indent="0"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panose="020B0502040204020203" pitchFamily="34" charset="0"/>
                <a:cs typeface="Segoe UI" panose="020B0502040204020203" pitchFamily="34" charset="0"/>
              </a:rPr>
              <a:t>Contoso-test</a:t>
            </a: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.azurewebsites.com</a:t>
            </a:r>
          </a:p>
          <a:p>
            <a:pPr>
              <a:defRPr/>
            </a:pPr>
            <a:r>
              <a:rPr lang="en-US" sz="1100" dirty="0">
                <a:solidFill>
                  <a:prstClr val="black"/>
                </a:solidFill>
                <a:latin typeface="Segoe UI" panose="020B0502040204020203" pitchFamily="34" charset="0"/>
                <a:cs typeface="Segoe UI" panose="020B0502040204020203" pitchFamily="34" charset="0"/>
              </a:rPr>
              <a:t>Contoso-dev</a:t>
            </a: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.azurewebsites.com</a:t>
            </a:r>
          </a:p>
          <a:p>
            <a:pPr>
              <a:defRPr/>
            </a:pPr>
            <a:r>
              <a:rPr lang="en-US" sz="1100" dirty="0">
                <a:solidFill>
                  <a:prstClr val="black"/>
                </a:solidFill>
                <a:latin typeface="Segoe UI" panose="020B0502040204020203" pitchFamily="34" charset="0"/>
                <a:cs typeface="Segoe UI" panose="020B0502040204020203" pitchFamily="34" charset="0"/>
              </a:rPr>
              <a:t>ContosoV2</a:t>
            </a:r>
            <a:r>
              <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.azurewebsites.com</a:t>
            </a:r>
          </a:p>
        </p:txBody>
      </p:sp>
      <p:pic>
        <p:nvPicPr>
          <p:cNvPr id="44" name="Graphic 43">
            <a:extLst>
              <a:ext uri="{FF2B5EF4-FFF2-40B4-BE49-F238E27FC236}">
                <a16:creationId xmlns:a16="http://schemas.microsoft.com/office/drawing/2014/main" id="{F91167DE-616E-07B5-80E1-9D77839680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15151" y="1448252"/>
            <a:ext cx="861580" cy="861580"/>
          </a:xfrm>
          <a:prstGeom prst="rect">
            <a:avLst/>
          </a:prstGeom>
        </p:spPr>
      </p:pic>
      <p:sp>
        <p:nvSpPr>
          <p:cNvPr id="49" name="TextBox 48">
            <a:extLst>
              <a:ext uri="{FF2B5EF4-FFF2-40B4-BE49-F238E27FC236}">
                <a16:creationId xmlns:a16="http://schemas.microsoft.com/office/drawing/2014/main" id="{B48DB7D8-E115-7A26-ADA7-CA65C7105482}"/>
              </a:ext>
            </a:extLst>
          </p:cNvPr>
          <p:cNvSpPr txBox="1"/>
          <p:nvPr/>
        </p:nvSpPr>
        <p:spPr>
          <a:xfrm>
            <a:off x="3619652" y="540316"/>
            <a:ext cx="2202427"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Developer removes a site without updating the app registration</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pic>
        <p:nvPicPr>
          <p:cNvPr id="51" name="Graphic 50">
            <a:extLst>
              <a:ext uri="{FF2B5EF4-FFF2-40B4-BE49-F238E27FC236}">
                <a16:creationId xmlns:a16="http://schemas.microsoft.com/office/drawing/2014/main" id="{647F31A1-8049-88B4-B2E5-22C427751D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66116" y="1448140"/>
            <a:ext cx="547841" cy="547841"/>
          </a:xfrm>
          <a:prstGeom prst="rect">
            <a:avLst/>
          </a:prstGeom>
        </p:spPr>
      </p:pic>
      <p:sp>
        <p:nvSpPr>
          <p:cNvPr id="85" name="TextBox 84">
            <a:extLst>
              <a:ext uri="{FF2B5EF4-FFF2-40B4-BE49-F238E27FC236}">
                <a16:creationId xmlns:a16="http://schemas.microsoft.com/office/drawing/2014/main" id="{EDBB273B-BC07-F832-D39D-4B472C0F5279}"/>
              </a:ext>
            </a:extLst>
          </p:cNvPr>
          <p:cNvSpPr txBox="1"/>
          <p:nvPr/>
        </p:nvSpPr>
        <p:spPr>
          <a:xfrm>
            <a:off x="3609420" y="1169322"/>
            <a:ext cx="2314298" cy="276999"/>
          </a:xfrm>
          <a:prstGeom prst="rect">
            <a:avLst/>
          </a:prstGeom>
          <a:noFill/>
        </p:spPr>
        <p:txBody>
          <a:bodyPr wrap="square">
            <a:spAutoFit/>
          </a:bodyPr>
          <a:lstStyle/>
          <a:p>
            <a:pPr>
              <a:defRPr/>
            </a:pPr>
            <a:r>
              <a:rPr lang="en-US" sz="1200" strike="dblStrike" dirty="0">
                <a:solidFill>
                  <a:prstClr val="black"/>
                </a:solidFill>
                <a:latin typeface="Segoe UI" panose="020B0502040204020203" pitchFamily="34" charset="0"/>
                <a:cs typeface="Segoe UI" panose="020B0502040204020203" pitchFamily="34" charset="0"/>
              </a:rPr>
              <a:t>ContosoV2</a:t>
            </a:r>
            <a:r>
              <a:rPr kumimoji="0" lang="en-US" sz="1200" b="0" i="0" u="none" strike="dbl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.azurewebsites.com</a:t>
            </a:r>
          </a:p>
        </p:txBody>
      </p:sp>
      <p:grpSp>
        <p:nvGrpSpPr>
          <p:cNvPr id="87" name="Group 86">
            <a:extLst>
              <a:ext uri="{FF2B5EF4-FFF2-40B4-BE49-F238E27FC236}">
                <a16:creationId xmlns:a16="http://schemas.microsoft.com/office/drawing/2014/main" id="{3E3CBCD8-1C16-0F26-CD31-8AB9D8B4BECF}"/>
              </a:ext>
            </a:extLst>
          </p:cNvPr>
          <p:cNvGrpSpPr>
            <a:grpSpLocks noChangeAspect="1"/>
          </p:cNvGrpSpPr>
          <p:nvPr/>
        </p:nvGrpSpPr>
        <p:grpSpPr>
          <a:xfrm>
            <a:off x="5631415" y="2456468"/>
            <a:ext cx="609892" cy="683870"/>
            <a:chOff x="4651296" y="3080866"/>
            <a:chExt cx="1671455" cy="1839671"/>
          </a:xfrm>
          <a:solidFill>
            <a:srgbClr val="FF0000"/>
          </a:solidFill>
        </p:grpSpPr>
        <p:sp>
          <p:nvSpPr>
            <p:cNvPr id="89" name="Freeform 6">
              <a:extLst>
                <a:ext uri="{FF2B5EF4-FFF2-40B4-BE49-F238E27FC236}">
                  <a16:creationId xmlns:a16="http://schemas.microsoft.com/office/drawing/2014/main" id="{02EC3E1E-FC9B-16B8-A585-653A4496F8BD}"/>
                </a:ext>
              </a:extLst>
            </p:cNvPr>
            <p:cNvSpPr>
              <a:spLocks noEditPoints="1"/>
            </p:cNvSpPr>
            <p:nvPr/>
          </p:nvSpPr>
          <p:spPr bwMode="auto">
            <a:xfrm>
              <a:off x="4651296" y="3080866"/>
              <a:ext cx="1671455" cy="1725636"/>
            </a:xfrm>
            <a:custGeom>
              <a:avLst/>
              <a:gdLst>
                <a:gd name="T0" fmla="*/ 1959 w 5306"/>
                <a:gd name="T1" fmla="*/ 1727 h 5478"/>
                <a:gd name="T2" fmla="*/ 2029 w 5306"/>
                <a:gd name="T3" fmla="*/ 1881 h 5478"/>
                <a:gd name="T4" fmla="*/ 2386 w 5306"/>
                <a:gd name="T5" fmla="*/ 1924 h 5478"/>
                <a:gd name="T6" fmla="*/ 2503 w 5306"/>
                <a:gd name="T7" fmla="*/ 1851 h 5478"/>
                <a:gd name="T8" fmla="*/ 2551 w 5306"/>
                <a:gd name="T9" fmla="*/ 1677 h 5478"/>
                <a:gd name="T10" fmla="*/ 2753 w 5306"/>
                <a:gd name="T11" fmla="*/ 1814 h 5478"/>
                <a:gd name="T12" fmla="*/ 2856 w 5306"/>
                <a:gd name="T13" fmla="*/ 1918 h 5478"/>
                <a:gd name="T14" fmla="*/ 3220 w 5306"/>
                <a:gd name="T15" fmla="*/ 1904 h 5478"/>
                <a:gd name="T16" fmla="*/ 3307 w 5306"/>
                <a:gd name="T17" fmla="*/ 1773 h 5478"/>
                <a:gd name="T18" fmla="*/ 3306 w 5306"/>
                <a:gd name="T19" fmla="*/ 1576 h 5478"/>
                <a:gd name="T20" fmla="*/ 2870 w 5306"/>
                <a:gd name="T21" fmla="*/ 11 h 5478"/>
                <a:gd name="T22" fmla="*/ 3313 w 5306"/>
                <a:gd name="T23" fmla="*/ 124 h 5478"/>
                <a:gd name="T24" fmla="*/ 3409 w 5306"/>
                <a:gd name="T25" fmla="*/ 240 h 5478"/>
                <a:gd name="T26" fmla="*/ 3522 w 5306"/>
                <a:gd name="T27" fmla="*/ 563 h 5478"/>
                <a:gd name="T28" fmla="*/ 3595 w 5306"/>
                <a:gd name="T29" fmla="*/ 745 h 5478"/>
                <a:gd name="T30" fmla="*/ 3801 w 5306"/>
                <a:gd name="T31" fmla="*/ 804 h 5478"/>
                <a:gd name="T32" fmla="*/ 4251 w 5306"/>
                <a:gd name="T33" fmla="*/ 928 h 5478"/>
                <a:gd name="T34" fmla="*/ 4391 w 5306"/>
                <a:gd name="T35" fmla="*/ 1049 h 5478"/>
                <a:gd name="T36" fmla="*/ 4416 w 5306"/>
                <a:gd name="T37" fmla="*/ 1210 h 5478"/>
                <a:gd name="T38" fmla="*/ 4316 w 5306"/>
                <a:gd name="T39" fmla="*/ 1365 h 5478"/>
                <a:gd name="T40" fmla="*/ 3986 w 5306"/>
                <a:gd name="T41" fmla="*/ 1576 h 5478"/>
                <a:gd name="T42" fmla="*/ 3702 w 5306"/>
                <a:gd name="T43" fmla="*/ 1684 h 5478"/>
                <a:gd name="T44" fmla="*/ 3574 w 5306"/>
                <a:gd name="T45" fmla="*/ 1812 h 5478"/>
                <a:gd name="T46" fmla="*/ 3565 w 5306"/>
                <a:gd name="T47" fmla="*/ 1966 h 5478"/>
                <a:gd name="T48" fmla="*/ 4076 w 5306"/>
                <a:gd name="T49" fmla="*/ 2552 h 5478"/>
                <a:gd name="T50" fmla="*/ 4338 w 5306"/>
                <a:gd name="T51" fmla="*/ 2658 h 5478"/>
                <a:gd name="T52" fmla="*/ 4521 w 5306"/>
                <a:gd name="T53" fmla="*/ 2877 h 5478"/>
                <a:gd name="T54" fmla="*/ 5302 w 5306"/>
                <a:gd name="T55" fmla="*/ 4564 h 5478"/>
                <a:gd name="T56" fmla="*/ 5263 w 5306"/>
                <a:gd name="T57" fmla="*/ 4839 h 5478"/>
                <a:gd name="T58" fmla="*/ 5101 w 5306"/>
                <a:gd name="T59" fmla="*/ 5066 h 5478"/>
                <a:gd name="T60" fmla="*/ 4103 w 5306"/>
                <a:gd name="T61" fmla="*/ 5478 h 5478"/>
                <a:gd name="T62" fmla="*/ 4066 w 5306"/>
                <a:gd name="T63" fmla="*/ 3947 h 5478"/>
                <a:gd name="T64" fmla="*/ 3936 w 5306"/>
                <a:gd name="T65" fmla="*/ 3884 h 5478"/>
                <a:gd name="T66" fmla="*/ 1265 w 5306"/>
                <a:gd name="T67" fmla="*/ 3920 h 5478"/>
                <a:gd name="T68" fmla="*/ 1203 w 5306"/>
                <a:gd name="T69" fmla="*/ 4051 h 5478"/>
                <a:gd name="T70" fmla="*/ 260 w 5306"/>
                <a:gd name="T71" fmla="*/ 5109 h 5478"/>
                <a:gd name="T72" fmla="*/ 73 w 5306"/>
                <a:gd name="T73" fmla="*/ 4903 h 5478"/>
                <a:gd name="T74" fmla="*/ 0 w 5306"/>
                <a:gd name="T75" fmla="*/ 4633 h 5478"/>
                <a:gd name="T76" fmla="*/ 61 w 5306"/>
                <a:gd name="T77" fmla="*/ 4362 h 5478"/>
                <a:gd name="T78" fmla="*/ 908 w 5306"/>
                <a:gd name="T79" fmla="*/ 2708 h 5478"/>
                <a:gd name="T80" fmla="*/ 1142 w 5306"/>
                <a:gd name="T81" fmla="*/ 2571 h 5478"/>
                <a:gd name="T82" fmla="*/ 1348 w 5306"/>
                <a:gd name="T83" fmla="*/ 2502 h 5478"/>
                <a:gd name="T84" fmla="*/ 1766 w 5306"/>
                <a:gd name="T85" fmla="*/ 1959 h 5478"/>
                <a:gd name="T86" fmla="*/ 1696 w 5306"/>
                <a:gd name="T87" fmla="*/ 1757 h 5478"/>
                <a:gd name="T88" fmla="*/ 1501 w 5306"/>
                <a:gd name="T89" fmla="*/ 1645 h 5478"/>
                <a:gd name="T90" fmla="*/ 1091 w 5306"/>
                <a:gd name="T91" fmla="*/ 1446 h 5478"/>
                <a:gd name="T92" fmla="*/ 904 w 5306"/>
                <a:gd name="T93" fmla="*/ 1258 h 5478"/>
                <a:gd name="T94" fmla="*/ 899 w 5306"/>
                <a:gd name="T95" fmla="*/ 1084 h 5478"/>
                <a:gd name="T96" fmla="*/ 1022 w 5306"/>
                <a:gd name="T97" fmla="*/ 942 h 5478"/>
                <a:gd name="T98" fmla="*/ 1402 w 5306"/>
                <a:gd name="T99" fmla="*/ 823 h 5478"/>
                <a:gd name="T100" fmla="*/ 1689 w 5306"/>
                <a:gd name="T101" fmla="*/ 759 h 5478"/>
                <a:gd name="T102" fmla="*/ 1755 w 5306"/>
                <a:gd name="T103" fmla="*/ 665 h 5478"/>
                <a:gd name="T104" fmla="*/ 1872 w 5306"/>
                <a:gd name="T105" fmla="*/ 286 h 5478"/>
                <a:gd name="T106" fmla="*/ 1959 w 5306"/>
                <a:gd name="T107" fmla="*/ 137 h 5478"/>
                <a:gd name="T108" fmla="*/ 2316 w 5306"/>
                <a:gd name="T109" fmla="*/ 28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06" h="5478">
                  <a:moveTo>
                    <a:pt x="1970" y="1576"/>
                  </a:moveTo>
                  <a:lnTo>
                    <a:pt x="1959" y="1624"/>
                  </a:lnTo>
                  <a:lnTo>
                    <a:pt x="1956" y="1677"/>
                  </a:lnTo>
                  <a:lnTo>
                    <a:pt x="1959" y="1727"/>
                  </a:lnTo>
                  <a:lnTo>
                    <a:pt x="1968" y="1773"/>
                  </a:lnTo>
                  <a:lnTo>
                    <a:pt x="1984" y="1814"/>
                  </a:lnTo>
                  <a:lnTo>
                    <a:pt x="2004" y="1851"/>
                  </a:lnTo>
                  <a:lnTo>
                    <a:pt x="2029" y="1881"/>
                  </a:lnTo>
                  <a:lnTo>
                    <a:pt x="2057" y="1904"/>
                  </a:lnTo>
                  <a:lnTo>
                    <a:pt x="2087" y="1918"/>
                  </a:lnTo>
                  <a:lnTo>
                    <a:pt x="2121" y="1924"/>
                  </a:lnTo>
                  <a:lnTo>
                    <a:pt x="2386" y="1924"/>
                  </a:lnTo>
                  <a:lnTo>
                    <a:pt x="2419" y="1918"/>
                  </a:lnTo>
                  <a:lnTo>
                    <a:pt x="2450" y="1904"/>
                  </a:lnTo>
                  <a:lnTo>
                    <a:pt x="2478" y="1881"/>
                  </a:lnTo>
                  <a:lnTo>
                    <a:pt x="2503" y="1851"/>
                  </a:lnTo>
                  <a:lnTo>
                    <a:pt x="2522" y="1814"/>
                  </a:lnTo>
                  <a:lnTo>
                    <a:pt x="2538" y="1773"/>
                  </a:lnTo>
                  <a:lnTo>
                    <a:pt x="2547" y="1727"/>
                  </a:lnTo>
                  <a:lnTo>
                    <a:pt x="2551" y="1677"/>
                  </a:lnTo>
                  <a:lnTo>
                    <a:pt x="2725" y="1677"/>
                  </a:lnTo>
                  <a:lnTo>
                    <a:pt x="2728" y="1727"/>
                  </a:lnTo>
                  <a:lnTo>
                    <a:pt x="2737" y="1773"/>
                  </a:lnTo>
                  <a:lnTo>
                    <a:pt x="2753" y="1814"/>
                  </a:lnTo>
                  <a:lnTo>
                    <a:pt x="2773" y="1851"/>
                  </a:lnTo>
                  <a:lnTo>
                    <a:pt x="2798" y="1881"/>
                  </a:lnTo>
                  <a:lnTo>
                    <a:pt x="2826" y="1904"/>
                  </a:lnTo>
                  <a:lnTo>
                    <a:pt x="2856" y="1918"/>
                  </a:lnTo>
                  <a:lnTo>
                    <a:pt x="2890" y="1924"/>
                  </a:lnTo>
                  <a:lnTo>
                    <a:pt x="3155" y="1924"/>
                  </a:lnTo>
                  <a:lnTo>
                    <a:pt x="3188" y="1918"/>
                  </a:lnTo>
                  <a:lnTo>
                    <a:pt x="3220" y="1904"/>
                  </a:lnTo>
                  <a:lnTo>
                    <a:pt x="3247" y="1881"/>
                  </a:lnTo>
                  <a:lnTo>
                    <a:pt x="3272" y="1851"/>
                  </a:lnTo>
                  <a:lnTo>
                    <a:pt x="3291" y="1814"/>
                  </a:lnTo>
                  <a:lnTo>
                    <a:pt x="3307" y="1773"/>
                  </a:lnTo>
                  <a:lnTo>
                    <a:pt x="3316" y="1727"/>
                  </a:lnTo>
                  <a:lnTo>
                    <a:pt x="3320" y="1677"/>
                  </a:lnTo>
                  <a:lnTo>
                    <a:pt x="3316" y="1624"/>
                  </a:lnTo>
                  <a:lnTo>
                    <a:pt x="3306" y="1576"/>
                  </a:lnTo>
                  <a:lnTo>
                    <a:pt x="1970" y="1576"/>
                  </a:lnTo>
                  <a:close/>
                  <a:moveTo>
                    <a:pt x="2593" y="0"/>
                  </a:moveTo>
                  <a:lnTo>
                    <a:pt x="2732" y="0"/>
                  </a:lnTo>
                  <a:lnTo>
                    <a:pt x="2870" y="11"/>
                  </a:lnTo>
                  <a:lnTo>
                    <a:pt x="3009" y="32"/>
                  </a:lnTo>
                  <a:lnTo>
                    <a:pt x="3146" y="66"/>
                  </a:lnTo>
                  <a:lnTo>
                    <a:pt x="3283" y="108"/>
                  </a:lnTo>
                  <a:lnTo>
                    <a:pt x="3313" y="124"/>
                  </a:lnTo>
                  <a:lnTo>
                    <a:pt x="3339" y="147"/>
                  </a:lnTo>
                  <a:lnTo>
                    <a:pt x="3366" y="174"/>
                  </a:lnTo>
                  <a:lnTo>
                    <a:pt x="3389" y="206"/>
                  </a:lnTo>
                  <a:lnTo>
                    <a:pt x="3409" y="240"/>
                  </a:lnTo>
                  <a:lnTo>
                    <a:pt x="3425" y="271"/>
                  </a:lnTo>
                  <a:lnTo>
                    <a:pt x="3460" y="367"/>
                  </a:lnTo>
                  <a:lnTo>
                    <a:pt x="3494" y="465"/>
                  </a:lnTo>
                  <a:lnTo>
                    <a:pt x="3522" y="563"/>
                  </a:lnTo>
                  <a:lnTo>
                    <a:pt x="3547" y="662"/>
                  </a:lnTo>
                  <a:lnTo>
                    <a:pt x="3560" y="697"/>
                  </a:lnTo>
                  <a:lnTo>
                    <a:pt x="3576" y="726"/>
                  </a:lnTo>
                  <a:lnTo>
                    <a:pt x="3595" y="745"/>
                  </a:lnTo>
                  <a:lnTo>
                    <a:pt x="3620" y="759"/>
                  </a:lnTo>
                  <a:lnTo>
                    <a:pt x="3650" y="772"/>
                  </a:lnTo>
                  <a:lnTo>
                    <a:pt x="3686" y="779"/>
                  </a:lnTo>
                  <a:lnTo>
                    <a:pt x="3801" y="804"/>
                  </a:lnTo>
                  <a:lnTo>
                    <a:pt x="3915" y="829"/>
                  </a:lnTo>
                  <a:lnTo>
                    <a:pt x="4030" y="855"/>
                  </a:lnTo>
                  <a:lnTo>
                    <a:pt x="4142" y="889"/>
                  </a:lnTo>
                  <a:lnTo>
                    <a:pt x="4251" y="928"/>
                  </a:lnTo>
                  <a:lnTo>
                    <a:pt x="4297" y="951"/>
                  </a:lnTo>
                  <a:lnTo>
                    <a:pt x="4336" y="980"/>
                  </a:lnTo>
                  <a:lnTo>
                    <a:pt x="4366" y="1013"/>
                  </a:lnTo>
                  <a:lnTo>
                    <a:pt x="4391" y="1049"/>
                  </a:lnTo>
                  <a:lnTo>
                    <a:pt x="4409" y="1088"/>
                  </a:lnTo>
                  <a:lnTo>
                    <a:pt x="4419" y="1127"/>
                  </a:lnTo>
                  <a:lnTo>
                    <a:pt x="4421" y="1169"/>
                  </a:lnTo>
                  <a:lnTo>
                    <a:pt x="4416" y="1210"/>
                  </a:lnTo>
                  <a:lnTo>
                    <a:pt x="4403" y="1253"/>
                  </a:lnTo>
                  <a:lnTo>
                    <a:pt x="4382" y="1292"/>
                  </a:lnTo>
                  <a:lnTo>
                    <a:pt x="4354" y="1331"/>
                  </a:lnTo>
                  <a:lnTo>
                    <a:pt x="4316" y="1365"/>
                  </a:lnTo>
                  <a:lnTo>
                    <a:pt x="4238" y="1425"/>
                  </a:lnTo>
                  <a:lnTo>
                    <a:pt x="4158" y="1480"/>
                  </a:lnTo>
                  <a:lnTo>
                    <a:pt x="4073" y="1530"/>
                  </a:lnTo>
                  <a:lnTo>
                    <a:pt x="3986" y="1576"/>
                  </a:lnTo>
                  <a:lnTo>
                    <a:pt x="3897" y="1613"/>
                  </a:lnTo>
                  <a:lnTo>
                    <a:pt x="3807" y="1643"/>
                  </a:lnTo>
                  <a:lnTo>
                    <a:pt x="3750" y="1661"/>
                  </a:lnTo>
                  <a:lnTo>
                    <a:pt x="3702" y="1684"/>
                  </a:lnTo>
                  <a:lnTo>
                    <a:pt x="3661" y="1709"/>
                  </a:lnTo>
                  <a:lnTo>
                    <a:pt x="3625" y="1739"/>
                  </a:lnTo>
                  <a:lnTo>
                    <a:pt x="3597" y="1773"/>
                  </a:lnTo>
                  <a:lnTo>
                    <a:pt x="3574" y="1812"/>
                  </a:lnTo>
                  <a:lnTo>
                    <a:pt x="3556" y="1854"/>
                  </a:lnTo>
                  <a:lnTo>
                    <a:pt x="3544" y="1902"/>
                  </a:lnTo>
                  <a:lnTo>
                    <a:pt x="3535" y="1957"/>
                  </a:lnTo>
                  <a:lnTo>
                    <a:pt x="3565" y="1966"/>
                  </a:lnTo>
                  <a:lnTo>
                    <a:pt x="3826" y="1966"/>
                  </a:lnTo>
                  <a:lnTo>
                    <a:pt x="3826" y="2428"/>
                  </a:lnTo>
                  <a:lnTo>
                    <a:pt x="4004" y="2545"/>
                  </a:lnTo>
                  <a:lnTo>
                    <a:pt x="4076" y="2552"/>
                  </a:lnTo>
                  <a:lnTo>
                    <a:pt x="4148" y="2566"/>
                  </a:lnTo>
                  <a:lnTo>
                    <a:pt x="4215" y="2589"/>
                  </a:lnTo>
                  <a:lnTo>
                    <a:pt x="4279" y="2621"/>
                  </a:lnTo>
                  <a:lnTo>
                    <a:pt x="4338" y="2658"/>
                  </a:lnTo>
                  <a:lnTo>
                    <a:pt x="4393" y="2704"/>
                  </a:lnTo>
                  <a:lnTo>
                    <a:pt x="4442" y="2756"/>
                  </a:lnTo>
                  <a:lnTo>
                    <a:pt x="4485" y="2813"/>
                  </a:lnTo>
                  <a:lnTo>
                    <a:pt x="4521" y="2877"/>
                  </a:lnTo>
                  <a:lnTo>
                    <a:pt x="5245" y="4362"/>
                  </a:lnTo>
                  <a:lnTo>
                    <a:pt x="5272" y="4427"/>
                  </a:lnTo>
                  <a:lnTo>
                    <a:pt x="5291" y="4495"/>
                  </a:lnTo>
                  <a:lnTo>
                    <a:pt x="5302" y="4564"/>
                  </a:lnTo>
                  <a:lnTo>
                    <a:pt x="5306" y="4633"/>
                  </a:lnTo>
                  <a:lnTo>
                    <a:pt x="5298" y="4703"/>
                  </a:lnTo>
                  <a:lnTo>
                    <a:pt x="5286" y="4772"/>
                  </a:lnTo>
                  <a:lnTo>
                    <a:pt x="5263" y="4839"/>
                  </a:lnTo>
                  <a:lnTo>
                    <a:pt x="5233" y="4903"/>
                  </a:lnTo>
                  <a:lnTo>
                    <a:pt x="5195" y="4963"/>
                  </a:lnTo>
                  <a:lnTo>
                    <a:pt x="5151" y="5018"/>
                  </a:lnTo>
                  <a:lnTo>
                    <a:pt x="5101" y="5066"/>
                  </a:lnTo>
                  <a:lnTo>
                    <a:pt x="5044" y="5109"/>
                  </a:lnTo>
                  <a:lnTo>
                    <a:pt x="4984" y="5144"/>
                  </a:lnTo>
                  <a:lnTo>
                    <a:pt x="4920" y="5175"/>
                  </a:lnTo>
                  <a:lnTo>
                    <a:pt x="4103" y="5478"/>
                  </a:lnTo>
                  <a:lnTo>
                    <a:pt x="4103" y="4051"/>
                  </a:lnTo>
                  <a:lnTo>
                    <a:pt x="4100" y="4012"/>
                  </a:lnTo>
                  <a:lnTo>
                    <a:pt x="4085" y="3977"/>
                  </a:lnTo>
                  <a:lnTo>
                    <a:pt x="4066" y="3947"/>
                  </a:lnTo>
                  <a:lnTo>
                    <a:pt x="4041" y="3920"/>
                  </a:lnTo>
                  <a:lnTo>
                    <a:pt x="4009" y="3900"/>
                  </a:lnTo>
                  <a:lnTo>
                    <a:pt x="3973" y="3888"/>
                  </a:lnTo>
                  <a:lnTo>
                    <a:pt x="3936" y="3884"/>
                  </a:lnTo>
                  <a:lnTo>
                    <a:pt x="1370" y="3884"/>
                  </a:lnTo>
                  <a:lnTo>
                    <a:pt x="1332" y="3888"/>
                  </a:lnTo>
                  <a:lnTo>
                    <a:pt x="1297" y="3900"/>
                  </a:lnTo>
                  <a:lnTo>
                    <a:pt x="1265" y="3920"/>
                  </a:lnTo>
                  <a:lnTo>
                    <a:pt x="1240" y="3947"/>
                  </a:lnTo>
                  <a:lnTo>
                    <a:pt x="1220" y="3977"/>
                  </a:lnTo>
                  <a:lnTo>
                    <a:pt x="1206" y="4012"/>
                  </a:lnTo>
                  <a:lnTo>
                    <a:pt x="1203" y="4051"/>
                  </a:lnTo>
                  <a:lnTo>
                    <a:pt x="1203" y="5478"/>
                  </a:lnTo>
                  <a:lnTo>
                    <a:pt x="386" y="5175"/>
                  </a:lnTo>
                  <a:lnTo>
                    <a:pt x="322" y="5144"/>
                  </a:lnTo>
                  <a:lnTo>
                    <a:pt x="260" y="5109"/>
                  </a:lnTo>
                  <a:lnTo>
                    <a:pt x="204" y="5066"/>
                  </a:lnTo>
                  <a:lnTo>
                    <a:pt x="155" y="5018"/>
                  </a:lnTo>
                  <a:lnTo>
                    <a:pt x="110" y="4963"/>
                  </a:lnTo>
                  <a:lnTo>
                    <a:pt x="73" y="4903"/>
                  </a:lnTo>
                  <a:lnTo>
                    <a:pt x="43" y="4839"/>
                  </a:lnTo>
                  <a:lnTo>
                    <a:pt x="20" y="4772"/>
                  </a:lnTo>
                  <a:lnTo>
                    <a:pt x="7" y="4703"/>
                  </a:lnTo>
                  <a:lnTo>
                    <a:pt x="0" y="4633"/>
                  </a:lnTo>
                  <a:lnTo>
                    <a:pt x="4" y="4564"/>
                  </a:lnTo>
                  <a:lnTo>
                    <a:pt x="14" y="4495"/>
                  </a:lnTo>
                  <a:lnTo>
                    <a:pt x="34" y="4427"/>
                  </a:lnTo>
                  <a:lnTo>
                    <a:pt x="61" y="4362"/>
                  </a:lnTo>
                  <a:lnTo>
                    <a:pt x="785" y="2877"/>
                  </a:lnTo>
                  <a:lnTo>
                    <a:pt x="821" y="2814"/>
                  </a:lnTo>
                  <a:lnTo>
                    <a:pt x="862" y="2759"/>
                  </a:lnTo>
                  <a:lnTo>
                    <a:pt x="908" y="2708"/>
                  </a:lnTo>
                  <a:lnTo>
                    <a:pt x="961" y="2664"/>
                  </a:lnTo>
                  <a:lnTo>
                    <a:pt x="1018" y="2626"/>
                  </a:lnTo>
                  <a:lnTo>
                    <a:pt x="1078" y="2594"/>
                  </a:lnTo>
                  <a:lnTo>
                    <a:pt x="1142" y="2571"/>
                  </a:lnTo>
                  <a:lnTo>
                    <a:pt x="1210" y="2555"/>
                  </a:lnTo>
                  <a:lnTo>
                    <a:pt x="1279" y="2546"/>
                  </a:lnTo>
                  <a:lnTo>
                    <a:pt x="1286" y="2543"/>
                  </a:lnTo>
                  <a:lnTo>
                    <a:pt x="1348" y="2502"/>
                  </a:lnTo>
                  <a:lnTo>
                    <a:pt x="1410" y="2465"/>
                  </a:lnTo>
                  <a:lnTo>
                    <a:pt x="1410" y="1966"/>
                  </a:lnTo>
                  <a:lnTo>
                    <a:pt x="1741" y="1966"/>
                  </a:lnTo>
                  <a:lnTo>
                    <a:pt x="1766" y="1959"/>
                  </a:lnTo>
                  <a:lnTo>
                    <a:pt x="1759" y="1897"/>
                  </a:lnTo>
                  <a:lnTo>
                    <a:pt x="1744" y="1844"/>
                  </a:lnTo>
                  <a:lnTo>
                    <a:pt x="1723" y="1798"/>
                  </a:lnTo>
                  <a:lnTo>
                    <a:pt x="1696" y="1757"/>
                  </a:lnTo>
                  <a:lnTo>
                    <a:pt x="1661" y="1721"/>
                  </a:lnTo>
                  <a:lnTo>
                    <a:pt x="1617" y="1691"/>
                  </a:lnTo>
                  <a:lnTo>
                    <a:pt x="1563" y="1666"/>
                  </a:lnTo>
                  <a:lnTo>
                    <a:pt x="1501" y="1645"/>
                  </a:lnTo>
                  <a:lnTo>
                    <a:pt x="1394" y="1608"/>
                  </a:lnTo>
                  <a:lnTo>
                    <a:pt x="1290" y="1562"/>
                  </a:lnTo>
                  <a:lnTo>
                    <a:pt x="1188" y="1507"/>
                  </a:lnTo>
                  <a:lnTo>
                    <a:pt x="1091" y="1446"/>
                  </a:lnTo>
                  <a:lnTo>
                    <a:pt x="1000" y="1379"/>
                  </a:lnTo>
                  <a:lnTo>
                    <a:pt x="959" y="1342"/>
                  </a:lnTo>
                  <a:lnTo>
                    <a:pt x="927" y="1301"/>
                  </a:lnTo>
                  <a:lnTo>
                    <a:pt x="904" y="1258"/>
                  </a:lnTo>
                  <a:lnTo>
                    <a:pt x="890" y="1214"/>
                  </a:lnTo>
                  <a:lnTo>
                    <a:pt x="885" y="1171"/>
                  </a:lnTo>
                  <a:lnTo>
                    <a:pt x="888" y="1127"/>
                  </a:lnTo>
                  <a:lnTo>
                    <a:pt x="899" y="1084"/>
                  </a:lnTo>
                  <a:lnTo>
                    <a:pt x="918" y="1043"/>
                  </a:lnTo>
                  <a:lnTo>
                    <a:pt x="945" y="1006"/>
                  </a:lnTo>
                  <a:lnTo>
                    <a:pt x="981" y="971"/>
                  </a:lnTo>
                  <a:lnTo>
                    <a:pt x="1022" y="942"/>
                  </a:lnTo>
                  <a:lnTo>
                    <a:pt x="1073" y="917"/>
                  </a:lnTo>
                  <a:lnTo>
                    <a:pt x="1180" y="880"/>
                  </a:lnTo>
                  <a:lnTo>
                    <a:pt x="1290" y="848"/>
                  </a:lnTo>
                  <a:lnTo>
                    <a:pt x="1402" y="823"/>
                  </a:lnTo>
                  <a:lnTo>
                    <a:pt x="1515" y="800"/>
                  </a:lnTo>
                  <a:lnTo>
                    <a:pt x="1629" y="779"/>
                  </a:lnTo>
                  <a:lnTo>
                    <a:pt x="1663" y="770"/>
                  </a:lnTo>
                  <a:lnTo>
                    <a:pt x="1689" y="759"/>
                  </a:lnTo>
                  <a:lnTo>
                    <a:pt x="1712" y="744"/>
                  </a:lnTo>
                  <a:lnTo>
                    <a:pt x="1730" y="724"/>
                  </a:lnTo>
                  <a:lnTo>
                    <a:pt x="1744" y="697"/>
                  </a:lnTo>
                  <a:lnTo>
                    <a:pt x="1755" y="665"/>
                  </a:lnTo>
                  <a:lnTo>
                    <a:pt x="1783" y="570"/>
                  </a:lnTo>
                  <a:lnTo>
                    <a:pt x="1814" y="476"/>
                  </a:lnTo>
                  <a:lnTo>
                    <a:pt x="1846" y="380"/>
                  </a:lnTo>
                  <a:lnTo>
                    <a:pt x="1872" y="286"/>
                  </a:lnTo>
                  <a:lnTo>
                    <a:pt x="1885" y="240"/>
                  </a:lnTo>
                  <a:lnTo>
                    <a:pt x="1904" y="199"/>
                  </a:lnTo>
                  <a:lnTo>
                    <a:pt x="1929" y="165"/>
                  </a:lnTo>
                  <a:lnTo>
                    <a:pt x="1959" y="137"/>
                  </a:lnTo>
                  <a:lnTo>
                    <a:pt x="1997" y="114"/>
                  </a:lnTo>
                  <a:lnTo>
                    <a:pt x="2039" y="96"/>
                  </a:lnTo>
                  <a:lnTo>
                    <a:pt x="2178" y="57"/>
                  </a:lnTo>
                  <a:lnTo>
                    <a:pt x="2316" y="28"/>
                  </a:lnTo>
                  <a:lnTo>
                    <a:pt x="2455" y="9"/>
                  </a:lnTo>
                  <a:lnTo>
                    <a:pt x="2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7">
              <a:extLst>
                <a:ext uri="{FF2B5EF4-FFF2-40B4-BE49-F238E27FC236}">
                  <a16:creationId xmlns:a16="http://schemas.microsoft.com/office/drawing/2014/main" id="{42BEE096-90C6-0E6B-05FF-8B75B7334849}"/>
                </a:ext>
              </a:extLst>
            </p:cNvPr>
            <p:cNvSpPr>
              <a:spLocks/>
            </p:cNvSpPr>
            <p:nvPr/>
          </p:nvSpPr>
          <p:spPr bwMode="auto">
            <a:xfrm>
              <a:off x="5044431" y="4808393"/>
              <a:ext cx="884554" cy="112144"/>
            </a:xfrm>
            <a:custGeom>
              <a:avLst/>
              <a:gdLst>
                <a:gd name="T0" fmla="*/ 179 w 2806"/>
                <a:gd name="T1" fmla="*/ 0 h 357"/>
                <a:gd name="T2" fmla="*/ 2629 w 2806"/>
                <a:gd name="T3" fmla="*/ 0 h 357"/>
                <a:gd name="T4" fmla="*/ 2669 w 2806"/>
                <a:gd name="T5" fmla="*/ 6 h 357"/>
                <a:gd name="T6" fmla="*/ 2707 w 2806"/>
                <a:gd name="T7" fmla="*/ 20 h 357"/>
                <a:gd name="T8" fmla="*/ 2740 w 2806"/>
                <a:gd name="T9" fmla="*/ 39 h 357"/>
                <a:gd name="T10" fmla="*/ 2767 w 2806"/>
                <a:gd name="T11" fmla="*/ 68 h 357"/>
                <a:gd name="T12" fmla="*/ 2788 w 2806"/>
                <a:gd name="T13" fmla="*/ 101 h 357"/>
                <a:gd name="T14" fmla="*/ 2803 w 2806"/>
                <a:gd name="T15" fmla="*/ 139 h 357"/>
                <a:gd name="T16" fmla="*/ 2806 w 2806"/>
                <a:gd name="T17" fmla="*/ 180 h 357"/>
                <a:gd name="T18" fmla="*/ 2803 w 2806"/>
                <a:gd name="T19" fmla="*/ 220 h 357"/>
                <a:gd name="T20" fmla="*/ 2788 w 2806"/>
                <a:gd name="T21" fmla="*/ 258 h 357"/>
                <a:gd name="T22" fmla="*/ 2767 w 2806"/>
                <a:gd name="T23" fmla="*/ 290 h 357"/>
                <a:gd name="T24" fmla="*/ 2740 w 2806"/>
                <a:gd name="T25" fmla="*/ 318 h 357"/>
                <a:gd name="T26" fmla="*/ 2707 w 2806"/>
                <a:gd name="T27" fmla="*/ 339 h 357"/>
                <a:gd name="T28" fmla="*/ 2669 w 2806"/>
                <a:gd name="T29" fmla="*/ 352 h 357"/>
                <a:gd name="T30" fmla="*/ 2629 w 2806"/>
                <a:gd name="T31" fmla="*/ 357 h 357"/>
                <a:gd name="T32" fmla="*/ 179 w 2806"/>
                <a:gd name="T33" fmla="*/ 357 h 357"/>
                <a:gd name="T34" fmla="*/ 138 w 2806"/>
                <a:gd name="T35" fmla="*/ 352 h 357"/>
                <a:gd name="T36" fmla="*/ 101 w 2806"/>
                <a:gd name="T37" fmla="*/ 339 h 357"/>
                <a:gd name="T38" fmla="*/ 67 w 2806"/>
                <a:gd name="T39" fmla="*/ 318 h 357"/>
                <a:gd name="T40" fmla="*/ 39 w 2806"/>
                <a:gd name="T41" fmla="*/ 290 h 357"/>
                <a:gd name="T42" fmla="*/ 19 w 2806"/>
                <a:gd name="T43" fmla="*/ 258 h 357"/>
                <a:gd name="T44" fmla="*/ 5 w 2806"/>
                <a:gd name="T45" fmla="*/ 220 h 357"/>
                <a:gd name="T46" fmla="*/ 0 w 2806"/>
                <a:gd name="T47" fmla="*/ 180 h 357"/>
                <a:gd name="T48" fmla="*/ 5 w 2806"/>
                <a:gd name="T49" fmla="*/ 139 h 357"/>
                <a:gd name="T50" fmla="*/ 19 w 2806"/>
                <a:gd name="T51" fmla="*/ 101 h 357"/>
                <a:gd name="T52" fmla="*/ 39 w 2806"/>
                <a:gd name="T53" fmla="*/ 68 h 357"/>
                <a:gd name="T54" fmla="*/ 67 w 2806"/>
                <a:gd name="T55" fmla="*/ 39 h 357"/>
                <a:gd name="T56" fmla="*/ 101 w 2806"/>
                <a:gd name="T57" fmla="*/ 20 h 357"/>
                <a:gd name="T58" fmla="*/ 138 w 2806"/>
                <a:gd name="T59" fmla="*/ 6 h 357"/>
                <a:gd name="T60" fmla="*/ 179 w 2806"/>
                <a:gd name="T61"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7">
                  <a:moveTo>
                    <a:pt x="179" y="0"/>
                  </a:moveTo>
                  <a:lnTo>
                    <a:pt x="2629" y="0"/>
                  </a:lnTo>
                  <a:lnTo>
                    <a:pt x="2669" y="6"/>
                  </a:lnTo>
                  <a:lnTo>
                    <a:pt x="2707" y="20"/>
                  </a:lnTo>
                  <a:lnTo>
                    <a:pt x="2740" y="39"/>
                  </a:lnTo>
                  <a:lnTo>
                    <a:pt x="2767" y="68"/>
                  </a:lnTo>
                  <a:lnTo>
                    <a:pt x="2788" y="101"/>
                  </a:lnTo>
                  <a:lnTo>
                    <a:pt x="2803" y="139"/>
                  </a:lnTo>
                  <a:lnTo>
                    <a:pt x="2806" y="180"/>
                  </a:lnTo>
                  <a:lnTo>
                    <a:pt x="2803" y="220"/>
                  </a:lnTo>
                  <a:lnTo>
                    <a:pt x="2788" y="258"/>
                  </a:lnTo>
                  <a:lnTo>
                    <a:pt x="2767" y="290"/>
                  </a:lnTo>
                  <a:lnTo>
                    <a:pt x="2740" y="318"/>
                  </a:lnTo>
                  <a:lnTo>
                    <a:pt x="2707" y="339"/>
                  </a:lnTo>
                  <a:lnTo>
                    <a:pt x="2669" y="352"/>
                  </a:lnTo>
                  <a:lnTo>
                    <a:pt x="2629" y="357"/>
                  </a:lnTo>
                  <a:lnTo>
                    <a:pt x="179" y="357"/>
                  </a:lnTo>
                  <a:lnTo>
                    <a:pt x="138" y="352"/>
                  </a:lnTo>
                  <a:lnTo>
                    <a:pt x="101" y="339"/>
                  </a:lnTo>
                  <a:lnTo>
                    <a:pt x="67" y="318"/>
                  </a:lnTo>
                  <a:lnTo>
                    <a:pt x="39" y="290"/>
                  </a:lnTo>
                  <a:lnTo>
                    <a:pt x="19" y="258"/>
                  </a:lnTo>
                  <a:lnTo>
                    <a:pt x="5" y="220"/>
                  </a:lnTo>
                  <a:lnTo>
                    <a:pt x="0" y="180"/>
                  </a:lnTo>
                  <a:lnTo>
                    <a:pt x="5" y="139"/>
                  </a:lnTo>
                  <a:lnTo>
                    <a:pt x="19" y="101"/>
                  </a:lnTo>
                  <a:lnTo>
                    <a:pt x="39" y="68"/>
                  </a:lnTo>
                  <a:lnTo>
                    <a:pt x="67" y="39"/>
                  </a:lnTo>
                  <a:lnTo>
                    <a:pt x="101" y="20"/>
                  </a:lnTo>
                  <a:lnTo>
                    <a:pt x="138" y="6"/>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0" name="TextBox 99">
            <a:extLst>
              <a:ext uri="{FF2B5EF4-FFF2-40B4-BE49-F238E27FC236}">
                <a16:creationId xmlns:a16="http://schemas.microsoft.com/office/drawing/2014/main" id="{13DBD813-45AE-053E-89E2-A921F3CEFAC0}"/>
              </a:ext>
            </a:extLst>
          </p:cNvPr>
          <p:cNvSpPr txBox="1"/>
          <p:nvPr/>
        </p:nvSpPr>
        <p:spPr>
          <a:xfrm>
            <a:off x="3619652" y="2737286"/>
            <a:ext cx="2202427"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registers a new site with the forgotten URL</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grpSp>
        <p:nvGrpSpPr>
          <p:cNvPr id="101" name="Group 100">
            <a:extLst>
              <a:ext uri="{FF2B5EF4-FFF2-40B4-BE49-F238E27FC236}">
                <a16:creationId xmlns:a16="http://schemas.microsoft.com/office/drawing/2014/main" id="{6FA02A02-F756-095B-5B3A-C6CD634C9C54}"/>
              </a:ext>
            </a:extLst>
          </p:cNvPr>
          <p:cNvGrpSpPr/>
          <p:nvPr/>
        </p:nvGrpSpPr>
        <p:grpSpPr>
          <a:xfrm>
            <a:off x="7133454" y="918357"/>
            <a:ext cx="1559440" cy="976933"/>
            <a:chOff x="4763031" y="1431868"/>
            <a:chExt cx="2204990" cy="1381347"/>
          </a:xfrm>
        </p:grpSpPr>
        <p:grpSp>
          <p:nvGrpSpPr>
            <p:cNvPr id="102" name="Group 101">
              <a:extLst>
                <a:ext uri="{FF2B5EF4-FFF2-40B4-BE49-F238E27FC236}">
                  <a16:creationId xmlns:a16="http://schemas.microsoft.com/office/drawing/2014/main" id="{8808A515-2582-659F-3CCC-F6E7313754CB}"/>
                </a:ext>
              </a:extLst>
            </p:cNvPr>
            <p:cNvGrpSpPr/>
            <p:nvPr/>
          </p:nvGrpSpPr>
          <p:grpSpPr>
            <a:xfrm>
              <a:off x="5540691" y="1635547"/>
              <a:ext cx="418536" cy="394732"/>
              <a:chOff x="2462213" y="1292226"/>
              <a:chExt cx="4208463" cy="4275137"/>
            </a:xfrm>
            <a:solidFill>
              <a:srgbClr val="0070C0"/>
            </a:solidFill>
          </p:grpSpPr>
          <p:sp>
            <p:nvSpPr>
              <p:cNvPr id="144" name="Freeform 307">
                <a:extLst>
                  <a:ext uri="{FF2B5EF4-FFF2-40B4-BE49-F238E27FC236}">
                    <a16:creationId xmlns:a16="http://schemas.microsoft.com/office/drawing/2014/main" id="{E5B8C836-21C6-50F6-EC84-ED806B60D56B}"/>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45" name="Freeform 308">
                <a:extLst>
                  <a:ext uri="{FF2B5EF4-FFF2-40B4-BE49-F238E27FC236}">
                    <a16:creationId xmlns:a16="http://schemas.microsoft.com/office/drawing/2014/main" id="{8D0C4D2B-961B-3274-5F54-365EBB8BBDCA}"/>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46" name="Freeform 309">
                <a:extLst>
                  <a:ext uri="{FF2B5EF4-FFF2-40B4-BE49-F238E27FC236}">
                    <a16:creationId xmlns:a16="http://schemas.microsoft.com/office/drawing/2014/main" id="{6DBC3FEB-48F1-5EE8-DC63-F7C4142A06F0}"/>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3" name="Group 102">
              <a:extLst>
                <a:ext uri="{FF2B5EF4-FFF2-40B4-BE49-F238E27FC236}">
                  <a16:creationId xmlns:a16="http://schemas.microsoft.com/office/drawing/2014/main" id="{396FC252-81FA-BE1D-9220-C68DDD787723}"/>
                </a:ext>
              </a:extLst>
            </p:cNvPr>
            <p:cNvGrpSpPr/>
            <p:nvPr/>
          </p:nvGrpSpPr>
          <p:grpSpPr>
            <a:xfrm>
              <a:off x="5238936" y="1935812"/>
              <a:ext cx="418536" cy="394732"/>
              <a:chOff x="2462213" y="1292226"/>
              <a:chExt cx="4208463" cy="4275137"/>
            </a:xfrm>
            <a:solidFill>
              <a:srgbClr val="0070C0"/>
            </a:solidFill>
          </p:grpSpPr>
          <p:sp>
            <p:nvSpPr>
              <p:cNvPr id="141" name="Freeform 307">
                <a:extLst>
                  <a:ext uri="{FF2B5EF4-FFF2-40B4-BE49-F238E27FC236}">
                    <a16:creationId xmlns:a16="http://schemas.microsoft.com/office/drawing/2014/main" id="{0830C4F1-19EF-95CC-9775-CB1ADBFA02FD}"/>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42" name="Freeform 308">
                <a:extLst>
                  <a:ext uri="{FF2B5EF4-FFF2-40B4-BE49-F238E27FC236}">
                    <a16:creationId xmlns:a16="http://schemas.microsoft.com/office/drawing/2014/main" id="{D3CD4FD7-B657-CD8B-3ECA-B980A7C99A90}"/>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43" name="Freeform 309">
                <a:extLst>
                  <a:ext uri="{FF2B5EF4-FFF2-40B4-BE49-F238E27FC236}">
                    <a16:creationId xmlns:a16="http://schemas.microsoft.com/office/drawing/2014/main" id="{54A4BD4B-D879-5C82-9855-CB90CE04A0AA}"/>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4" name="Group 103">
              <a:extLst>
                <a:ext uri="{FF2B5EF4-FFF2-40B4-BE49-F238E27FC236}">
                  <a16:creationId xmlns:a16="http://schemas.microsoft.com/office/drawing/2014/main" id="{BC2622B2-647D-6F05-ACD0-0629F5D5A1E4}"/>
                </a:ext>
              </a:extLst>
            </p:cNvPr>
            <p:cNvGrpSpPr/>
            <p:nvPr/>
          </p:nvGrpSpPr>
          <p:grpSpPr>
            <a:xfrm>
              <a:off x="5781500" y="2001425"/>
              <a:ext cx="418536" cy="394732"/>
              <a:chOff x="2462213" y="1292226"/>
              <a:chExt cx="4208463" cy="4275137"/>
            </a:xfrm>
            <a:solidFill>
              <a:srgbClr val="0070C0"/>
            </a:solidFill>
          </p:grpSpPr>
          <p:sp>
            <p:nvSpPr>
              <p:cNvPr id="138" name="Freeform 307">
                <a:extLst>
                  <a:ext uri="{FF2B5EF4-FFF2-40B4-BE49-F238E27FC236}">
                    <a16:creationId xmlns:a16="http://schemas.microsoft.com/office/drawing/2014/main" id="{80FAC527-3BED-4853-6048-C7BD5D9D4461}"/>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9" name="Freeform 308">
                <a:extLst>
                  <a:ext uri="{FF2B5EF4-FFF2-40B4-BE49-F238E27FC236}">
                    <a16:creationId xmlns:a16="http://schemas.microsoft.com/office/drawing/2014/main" id="{02D8E9F9-2012-80B8-679F-8683EECDDAB9}"/>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40" name="Freeform 309">
                <a:extLst>
                  <a:ext uri="{FF2B5EF4-FFF2-40B4-BE49-F238E27FC236}">
                    <a16:creationId xmlns:a16="http://schemas.microsoft.com/office/drawing/2014/main" id="{BE75BE4B-69C2-F1AB-613E-434AA068B6AE}"/>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5" name="Group 104">
              <a:extLst>
                <a:ext uri="{FF2B5EF4-FFF2-40B4-BE49-F238E27FC236}">
                  <a16:creationId xmlns:a16="http://schemas.microsoft.com/office/drawing/2014/main" id="{5DD8C8AB-19B2-FDAA-D653-4FA114411B05}"/>
                </a:ext>
              </a:extLst>
            </p:cNvPr>
            <p:cNvGrpSpPr/>
            <p:nvPr/>
          </p:nvGrpSpPr>
          <p:grpSpPr>
            <a:xfrm>
              <a:off x="5959227" y="1466104"/>
              <a:ext cx="418536" cy="394732"/>
              <a:chOff x="2462213" y="1292226"/>
              <a:chExt cx="4208463" cy="4275137"/>
            </a:xfrm>
            <a:solidFill>
              <a:srgbClr val="0070C0"/>
            </a:solidFill>
          </p:grpSpPr>
          <p:sp>
            <p:nvSpPr>
              <p:cNvPr id="135" name="Freeform 307">
                <a:extLst>
                  <a:ext uri="{FF2B5EF4-FFF2-40B4-BE49-F238E27FC236}">
                    <a16:creationId xmlns:a16="http://schemas.microsoft.com/office/drawing/2014/main" id="{5796684B-3385-7549-6C17-7526BF022DF5}"/>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6" name="Freeform 308">
                <a:extLst>
                  <a:ext uri="{FF2B5EF4-FFF2-40B4-BE49-F238E27FC236}">
                    <a16:creationId xmlns:a16="http://schemas.microsoft.com/office/drawing/2014/main" id="{55062067-9AE2-DCDD-4AFC-4D200A321F03}"/>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7" name="Freeform 309">
                <a:extLst>
                  <a:ext uri="{FF2B5EF4-FFF2-40B4-BE49-F238E27FC236}">
                    <a16:creationId xmlns:a16="http://schemas.microsoft.com/office/drawing/2014/main" id="{0E25BC83-6123-AAA4-EE40-A12D5B5FD6F8}"/>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6" name="Group 105">
              <a:extLst>
                <a:ext uri="{FF2B5EF4-FFF2-40B4-BE49-F238E27FC236}">
                  <a16:creationId xmlns:a16="http://schemas.microsoft.com/office/drawing/2014/main" id="{6A235341-8F2B-0755-71B4-EE3024EA9AEF}"/>
                </a:ext>
              </a:extLst>
            </p:cNvPr>
            <p:cNvGrpSpPr/>
            <p:nvPr/>
          </p:nvGrpSpPr>
          <p:grpSpPr>
            <a:xfrm>
              <a:off x="6211882" y="1837466"/>
              <a:ext cx="418536" cy="394732"/>
              <a:chOff x="2462213" y="1292226"/>
              <a:chExt cx="4208463" cy="4275137"/>
            </a:xfrm>
            <a:solidFill>
              <a:srgbClr val="0070C0"/>
            </a:solidFill>
          </p:grpSpPr>
          <p:sp>
            <p:nvSpPr>
              <p:cNvPr id="132" name="Freeform 307">
                <a:extLst>
                  <a:ext uri="{FF2B5EF4-FFF2-40B4-BE49-F238E27FC236}">
                    <a16:creationId xmlns:a16="http://schemas.microsoft.com/office/drawing/2014/main" id="{A03030DB-18FA-0CC0-1DED-8F589149E4E1}"/>
                  </a:ext>
                </a:extLst>
              </p:cNvPr>
              <p:cNvSpPr>
                <a:spLocks/>
              </p:cNvSpPr>
              <p:nvPr/>
            </p:nvSpPr>
            <p:spPr bwMode="auto">
              <a:xfrm>
                <a:off x="2462213" y="2952755"/>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3" name="Freeform 308">
                <a:extLst>
                  <a:ext uri="{FF2B5EF4-FFF2-40B4-BE49-F238E27FC236}">
                    <a16:creationId xmlns:a16="http://schemas.microsoft.com/office/drawing/2014/main" id="{F0E3919B-DF8E-7E3F-38C2-D620C38AB75E}"/>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4" name="Freeform 309">
                <a:extLst>
                  <a:ext uri="{FF2B5EF4-FFF2-40B4-BE49-F238E27FC236}">
                    <a16:creationId xmlns:a16="http://schemas.microsoft.com/office/drawing/2014/main" id="{79365FFF-6C44-0434-989C-E224868DAF79}"/>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7" name="Group 106">
              <a:extLst>
                <a:ext uri="{FF2B5EF4-FFF2-40B4-BE49-F238E27FC236}">
                  <a16:creationId xmlns:a16="http://schemas.microsoft.com/office/drawing/2014/main" id="{DEFB497B-5F73-24F6-7FAB-650C2013857E}"/>
                </a:ext>
              </a:extLst>
            </p:cNvPr>
            <p:cNvGrpSpPr/>
            <p:nvPr/>
          </p:nvGrpSpPr>
          <p:grpSpPr>
            <a:xfrm>
              <a:off x="5071868" y="1496813"/>
              <a:ext cx="418536" cy="394732"/>
              <a:chOff x="2462213" y="1292226"/>
              <a:chExt cx="4208463" cy="4275137"/>
            </a:xfrm>
            <a:solidFill>
              <a:srgbClr val="0070C0"/>
            </a:solidFill>
          </p:grpSpPr>
          <p:sp>
            <p:nvSpPr>
              <p:cNvPr id="129" name="Freeform 307">
                <a:extLst>
                  <a:ext uri="{FF2B5EF4-FFF2-40B4-BE49-F238E27FC236}">
                    <a16:creationId xmlns:a16="http://schemas.microsoft.com/office/drawing/2014/main" id="{DA3C4847-BCA7-B98E-92DC-BA9559324E7D}"/>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0" name="Freeform 308">
                <a:extLst>
                  <a:ext uri="{FF2B5EF4-FFF2-40B4-BE49-F238E27FC236}">
                    <a16:creationId xmlns:a16="http://schemas.microsoft.com/office/drawing/2014/main" id="{0FF9D522-A086-F03F-76F0-2226AB5BA8C7}"/>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31" name="Freeform 309">
                <a:extLst>
                  <a:ext uri="{FF2B5EF4-FFF2-40B4-BE49-F238E27FC236}">
                    <a16:creationId xmlns:a16="http://schemas.microsoft.com/office/drawing/2014/main" id="{E4EBD28D-2FB6-CBD3-0F52-3C0528CB5454}"/>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8" name="Group 107">
              <a:extLst>
                <a:ext uri="{FF2B5EF4-FFF2-40B4-BE49-F238E27FC236}">
                  <a16:creationId xmlns:a16="http://schemas.microsoft.com/office/drawing/2014/main" id="{8B40C188-B5C8-EB6A-A941-294D9699B7F3}"/>
                </a:ext>
              </a:extLst>
            </p:cNvPr>
            <p:cNvGrpSpPr/>
            <p:nvPr/>
          </p:nvGrpSpPr>
          <p:grpSpPr>
            <a:xfrm>
              <a:off x="4763031" y="1801840"/>
              <a:ext cx="418536" cy="394732"/>
              <a:chOff x="2462213" y="1292226"/>
              <a:chExt cx="4208463" cy="4275137"/>
            </a:xfrm>
            <a:solidFill>
              <a:srgbClr val="0070C0"/>
            </a:solidFill>
          </p:grpSpPr>
          <p:sp>
            <p:nvSpPr>
              <p:cNvPr id="126" name="Freeform 307">
                <a:extLst>
                  <a:ext uri="{FF2B5EF4-FFF2-40B4-BE49-F238E27FC236}">
                    <a16:creationId xmlns:a16="http://schemas.microsoft.com/office/drawing/2014/main" id="{4C057307-5AA2-5633-92B6-2BA272B13BD2}"/>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7" name="Freeform 308">
                <a:extLst>
                  <a:ext uri="{FF2B5EF4-FFF2-40B4-BE49-F238E27FC236}">
                    <a16:creationId xmlns:a16="http://schemas.microsoft.com/office/drawing/2014/main" id="{EE5ED3E8-000E-5A99-1FCA-ABAB8047F28D}"/>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8" name="Freeform 309">
                <a:extLst>
                  <a:ext uri="{FF2B5EF4-FFF2-40B4-BE49-F238E27FC236}">
                    <a16:creationId xmlns:a16="http://schemas.microsoft.com/office/drawing/2014/main" id="{F1B79C4E-4C1C-FD13-8D84-6FF2C9E184EC}"/>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09" name="Group 108">
              <a:extLst>
                <a:ext uri="{FF2B5EF4-FFF2-40B4-BE49-F238E27FC236}">
                  <a16:creationId xmlns:a16="http://schemas.microsoft.com/office/drawing/2014/main" id="{2364B9FB-526C-8786-9E4E-FB3468671F34}"/>
                </a:ext>
              </a:extLst>
            </p:cNvPr>
            <p:cNvGrpSpPr/>
            <p:nvPr/>
          </p:nvGrpSpPr>
          <p:grpSpPr>
            <a:xfrm>
              <a:off x="5439918" y="2392810"/>
              <a:ext cx="418536" cy="394732"/>
              <a:chOff x="2462213" y="1292226"/>
              <a:chExt cx="4208463" cy="4275137"/>
            </a:xfrm>
            <a:solidFill>
              <a:srgbClr val="0070C0"/>
            </a:solidFill>
          </p:grpSpPr>
          <p:sp>
            <p:nvSpPr>
              <p:cNvPr id="123" name="Freeform 307">
                <a:extLst>
                  <a:ext uri="{FF2B5EF4-FFF2-40B4-BE49-F238E27FC236}">
                    <a16:creationId xmlns:a16="http://schemas.microsoft.com/office/drawing/2014/main" id="{EDD9EC2E-1457-3016-3051-390D7F5C1E2B}"/>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4" name="Freeform 308">
                <a:extLst>
                  <a:ext uri="{FF2B5EF4-FFF2-40B4-BE49-F238E27FC236}">
                    <a16:creationId xmlns:a16="http://schemas.microsoft.com/office/drawing/2014/main" id="{C4966A8B-C4D8-856C-E3BB-5792DE4D0927}"/>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5" name="Freeform 309">
                <a:extLst>
                  <a:ext uri="{FF2B5EF4-FFF2-40B4-BE49-F238E27FC236}">
                    <a16:creationId xmlns:a16="http://schemas.microsoft.com/office/drawing/2014/main" id="{F3667366-F911-3C04-290B-DF73D4DF4D65}"/>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10" name="Group 109">
              <a:extLst>
                <a:ext uri="{FF2B5EF4-FFF2-40B4-BE49-F238E27FC236}">
                  <a16:creationId xmlns:a16="http://schemas.microsoft.com/office/drawing/2014/main" id="{B0EE3CDE-4453-B198-98CF-83F41813B074}"/>
                </a:ext>
              </a:extLst>
            </p:cNvPr>
            <p:cNvGrpSpPr/>
            <p:nvPr/>
          </p:nvGrpSpPr>
          <p:grpSpPr>
            <a:xfrm>
              <a:off x="6495948" y="1431868"/>
              <a:ext cx="418535" cy="369787"/>
              <a:chOff x="17008928" y="-12433489"/>
              <a:chExt cx="4208456" cy="4004966"/>
            </a:xfrm>
            <a:solidFill>
              <a:srgbClr val="0070C0"/>
            </a:solidFill>
          </p:grpSpPr>
          <p:sp>
            <p:nvSpPr>
              <p:cNvPr id="120" name="Freeform 307">
                <a:extLst>
                  <a:ext uri="{FF2B5EF4-FFF2-40B4-BE49-F238E27FC236}">
                    <a16:creationId xmlns:a16="http://schemas.microsoft.com/office/drawing/2014/main" id="{78A51D48-9628-0A48-2EF5-43424314A83F}"/>
                  </a:ext>
                </a:extLst>
              </p:cNvPr>
              <p:cNvSpPr>
                <a:spLocks/>
              </p:cNvSpPr>
              <p:nvPr/>
            </p:nvSpPr>
            <p:spPr bwMode="auto">
              <a:xfrm>
                <a:off x="17008928" y="-10772958"/>
                <a:ext cx="4208456" cy="2327267"/>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1" name="Freeform 308">
                <a:extLst>
                  <a:ext uri="{FF2B5EF4-FFF2-40B4-BE49-F238E27FC236}">
                    <a16:creationId xmlns:a16="http://schemas.microsoft.com/office/drawing/2014/main" id="{EEBC6FCC-AB3D-4CBB-9CF8-A23C1C07EA48}"/>
                  </a:ext>
                </a:extLst>
              </p:cNvPr>
              <p:cNvSpPr>
                <a:spLocks/>
              </p:cNvSpPr>
              <p:nvPr/>
            </p:nvSpPr>
            <p:spPr bwMode="auto">
              <a:xfrm>
                <a:off x="18226057" y="-8711095"/>
                <a:ext cx="2227270" cy="282572"/>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22" name="Freeform 309">
                <a:extLst>
                  <a:ext uri="{FF2B5EF4-FFF2-40B4-BE49-F238E27FC236}">
                    <a16:creationId xmlns:a16="http://schemas.microsoft.com/office/drawing/2014/main" id="{3AAAD62E-F0EE-BDFC-7BD8-EF86C69C2181}"/>
                  </a:ext>
                </a:extLst>
              </p:cNvPr>
              <p:cNvSpPr>
                <a:spLocks/>
              </p:cNvSpPr>
              <p:nvPr/>
            </p:nvSpPr>
            <p:spPr bwMode="auto">
              <a:xfrm>
                <a:off x="18337694" y="-12433489"/>
                <a:ext cx="1549401" cy="1547807"/>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11" name="Group 110">
              <a:extLst>
                <a:ext uri="{FF2B5EF4-FFF2-40B4-BE49-F238E27FC236}">
                  <a16:creationId xmlns:a16="http://schemas.microsoft.com/office/drawing/2014/main" id="{FA288CED-26A4-57CB-4BDB-37D597BC4CDD}"/>
                </a:ext>
              </a:extLst>
            </p:cNvPr>
            <p:cNvGrpSpPr/>
            <p:nvPr/>
          </p:nvGrpSpPr>
          <p:grpSpPr>
            <a:xfrm>
              <a:off x="4842749" y="2240845"/>
              <a:ext cx="418536" cy="394732"/>
              <a:chOff x="2462213" y="1292226"/>
              <a:chExt cx="4208463" cy="4275137"/>
            </a:xfrm>
            <a:solidFill>
              <a:srgbClr val="0070C0"/>
            </a:solidFill>
          </p:grpSpPr>
          <p:sp>
            <p:nvSpPr>
              <p:cNvPr id="117" name="Freeform 307">
                <a:extLst>
                  <a:ext uri="{FF2B5EF4-FFF2-40B4-BE49-F238E27FC236}">
                    <a16:creationId xmlns:a16="http://schemas.microsoft.com/office/drawing/2014/main" id="{480F5816-F12C-CD66-B587-9737D2DFB329}"/>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18" name="Freeform 308">
                <a:extLst>
                  <a:ext uri="{FF2B5EF4-FFF2-40B4-BE49-F238E27FC236}">
                    <a16:creationId xmlns:a16="http://schemas.microsoft.com/office/drawing/2014/main" id="{63013D20-7312-D4F5-A94A-5D376A3A403B}"/>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19" name="Freeform 309">
                <a:extLst>
                  <a:ext uri="{FF2B5EF4-FFF2-40B4-BE49-F238E27FC236}">
                    <a16:creationId xmlns:a16="http://schemas.microsoft.com/office/drawing/2014/main" id="{FA6170E1-3832-324C-848B-C83264611A94}"/>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grpSp>
          <p:nvGrpSpPr>
            <p:cNvPr id="112" name="Group 111">
              <a:extLst>
                <a:ext uri="{FF2B5EF4-FFF2-40B4-BE49-F238E27FC236}">
                  <a16:creationId xmlns:a16="http://schemas.microsoft.com/office/drawing/2014/main" id="{92A59FC2-4312-846C-504A-6883C57DE2FF}"/>
                </a:ext>
              </a:extLst>
            </p:cNvPr>
            <p:cNvGrpSpPr/>
            <p:nvPr/>
          </p:nvGrpSpPr>
          <p:grpSpPr>
            <a:xfrm>
              <a:off x="6038168" y="2418483"/>
              <a:ext cx="418536" cy="394732"/>
              <a:chOff x="2462213" y="1292226"/>
              <a:chExt cx="4208463" cy="4275137"/>
            </a:xfrm>
            <a:solidFill>
              <a:srgbClr val="0070C0"/>
            </a:solidFill>
          </p:grpSpPr>
          <p:sp>
            <p:nvSpPr>
              <p:cNvPr id="114" name="Freeform 307">
                <a:extLst>
                  <a:ext uri="{FF2B5EF4-FFF2-40B4-BE49-F238E27FC236}">
                    <a16:creationId xmlns:a16="http://schemas.microsoft.com/office/drawing/2014/main" id="{296E9A20-BB8A-4658-AF52-D8DB1E4FF79F}"/>
                  </a:ext>
                </a:extLst>
              </p:cNvPr>
              <p:cNvSpPr>
                <a:spLocks/>
              </p:cNvSpPr>
              <p:nvPr/>
            </p:nvSpPr>
            <p:spPr bwMode="auto">
              <a:xfrm>
                <a:off x="2462213" y="2952751"/>
                <a:ext cx="4208463" cy="2327275"/>
              </a:xfrm>
              <a:custGeom>
                <a:avLst/>
                <a:gdLst>
                  <a:gd name="T0" fmla="*/ 2001 w 5303"/>
                  <a:gd name="T1" fmla="*/ 0 h 2931"/>
                  <a:gd name="T2" fmla="*/ 3300 w 5303"/>
                  <a:gd name="T3" fmla="*/ 0 h 2931"/>
                  <a:gd name="T4" fmla="*/ 4054 w 5303"/>
                  <a:gd name="T5" fmla="*/ 5 h 2931"/>
                  <a:gd name="T6" fmla="*/ 4183 w 5303"/>
                  <a:gd name="T7" fmla="*/ 34 h 2931"/>
                  <a:gd name="T8" fmla="*/ 4301 w 5303"/>
                  <a:gd name="T9" fmla="*/ 90 h 2931"/>
                  <a:gd name="T10" fmla="*/ 4402 w 5303"/>
                  <a:gd name="T11" fmla="*/ 171 h 2931"/>
                  <a:gd name="T12" fmla="*/ 4485 w 5303"/>
                  <a:gd name="T13" fmla="*/ 272 h 2931"/>
                  <a:gd name="T14" fmla="*/ 5242 w 5303"/>
                  <a:gd name="T15" fmla="*/ 1815 h 2931"/>
                  <a:gd name="T16" fmla="*/ 5290 w 5303"/>
                  <a:gd name="T17" fmla="*/ 1948 h 2931"/>
                  <a:gd name="T18" fmla="*/ 5303 w 5303"/>
                  <a:gd name="T19" fmla="*/ 2086 h 2931"/>
                  <a:gd name="T20" fmla="*/ 5283 w 5303"/>
                  <a:gd name="T21" fmla="*/ 2225 h 2931"/>
                  <a:gd name="T22" fmla="*/ 5231 w 5303"/>
                  <a:gd name="T23" fmla="*/ 2357 h 2931"/>
                  <a:gd name="T24" fmla="*/ 5149 w 5303"/>
                  <a:gd name="T25" fmla="*/ 2472 h 2931"/>
                  <a:gd name="T26" fmla="*/ 5043 w 5303"/>
                  <a:gd name="T27" fmla="*/ 2563 h 2931"/>
                  <a:gd name="T28" fmla="*/ 4917 w 5303"/>
                  <a:gd name="T29" fmla="*/ 2627 h 2931"/>
                  <a:gd name="T30" fmla="*/ 4101 w 5303"/>
                  <a:gd name="T31" fmla="*/ 1505 h 2931"/>
                  <a:gd name="T32" fmla="*/ 4085 w 5303"/>
                  <a:gd name="T33" fmla="*/ 1432 h 2931"/>
                  <a:gd name="T34" fmla="*/ 4039 w 5303"/>
                  <a:gd name="T35" fmla="*/ 1375 h 2931"/>
                  <a:gd name="T36" fmla="*/ 3972 w 5303"/>
                  <a:gd name="T37" fmla="*/ 1342 h 2931"/>
                  <a:gd name="T38" fmla="*/ 1369 w 5303"/>
                  <a:gd name="T39" fmla="*/ 1339 h 2931"/>
                  <a:gd name="T40" fmla="*/ 1295 w 5303"/>
                  <a:gd name="T41" fmla="*/ 1355 h 2931"/>
                  <a:gd name="T42" fmla="*/ 1238 w 5303"/>
                  <a:gd name="T43" fmla="*/ 1401 h 2931"/>
                  <a:gd name="T44" fmla="*/ 1205 w 5303"/>
                  <a:gd name="T45" fmla="*/ 1468 h 2931"/>
                  <a:gd name="T46" fmla="*/ 1200 w 5303"/>
                  <a:gd name="T47" fmla="*/ 2931 h 2931"/>
                  <a:gd name="T48" fmla="*/ 319 w 5303"/>
                  <a:gd name="T49" fmla="*/ 2599 h 2931"/>
                  <a:gd name="T50" fmla="*/ 203 w 5303"/>
                  <a:gd name="T51" fmla="*/ 2521 h 2931"/>
                  <a:gd name="T52" fmla="*/ 110 w 5303"/>
                  <a:gd name="T53" fmla="*/ 2416 h 2931"/>
                  <a:gd name="T54" fmla="*/ 41 w 5303"/>
                  <a:gd name="T55" fmla="*/ 2294 h 2931"/>
                  <a:gd name="T56" fmla="*/ 5 w 5303"/>
                  <a:gd name="T57" fmla="*/ 2157 h 2931"/>
                  <a:gd name="T58" fmla="*/ 2 w 5303"/>
                  <a:gd name="T59" fmla="*/ 2018 h 2931"/>
                  <a:gd name="T60" fmla="*/ 31 w 5303"/>
                  <a:gd name="T61" fmla="*/ 1881 h 2931"/>
                  <a:gd name="T62" fmla="*/ 783 w 5303"/>
                  <a:gd name="T63" fmla="*/ 331 h 2931"/>
                  <a:gd name="T64" fmla="*/ 855 w 5303"/>
                  <a:gd name="T65" fmla="*/ 219 h 2931"/>
                  <a:gd name="T66" fmla="*/ 948 w 5303"/>
                  <a:gd name="T67" fmla="*/ 127 h 2931"/>
                  <a:gd name="T68" fmla="*/ 1060 w 5303"/>
                  <a:gd name="T69" fmla="*/ 59 h 2931"/>
                  <a:gd name="T70" fmla="*/ 1182 w 5303"/>
                  <a:gd name="T71" fmla="*/ 14 h 2931"/>
                  <a:gd name="T72" fmla="*/ 1315 w 5303"/>
                  <a:gd name="T73" fmla="*/ 0 h 2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03" h="2931">
                    <a:moveTo>
                      <a:pt x="1315" y="0"/>
                    </a:moveTo>
                    <a:lnTo>
                      <a:pt x="2001" y="0"/>
                    </a:lnTo>
                    <a:lnTo>
                      <a:pt x="2651" y="749"/>
                    </a:lnTo>
                    <a:lnTo>
                      <a:pt x="3300" y="0"/>
                    </a:lnTo>
                    <a:lnTo>
                      <a:pt x="3987" y="0"/>
                    </a:lnTo>
                    <a:lnTo>
                      <a:pt x="4054" y="5"/>
                    </a:lnTo>
                    <a:lnTo>
                      <a:pt x="4119" y="14"/>
                    </a:lnTo>
                    <a:lnTo>
                      <a:pt x="4183" y="34"/>
                    </a:lnTo>
                    <a:lnTo>
                      <a:pt x="4243" y="59"/>
                    </a:lnTo>
                    <a:lnTo>
                      <a:pt x="4301" y="90"/>
                    </a:lnTo>
                    <a:lnTo>
                      <a:pt x="4353" y="127"/>
                    </a:lnTo>
                    <a:lnTo>
                      <a:pt x="4402" y="171"/>
                    </a:lnTo>
                    <a:lnTo>
                      <a:pt x="4446" y="220"/>
                    </a:lnTo>
                    <a:lnTo>
                      <a:pt x="4485" y="272"/>
                    </a:lnTo>
                    <a:lnTo>
                      <a:pt x="4518" y="331"/>
                    </a:lnTo>
                    <a:lnTo>
                      <a:pt x="5242" y="1815"/>
                    </a:lnTo>
                    <a:lnTo>
                      <a:pt x="5270" y="1881"/>
                    </a:lnTo>
                    <a:lnTo>
                      <a:pt x="5290" y="1948"/>
                    </a:lnTo>
                    <a:lnTo>
                      <a:pt x="5300" y="2018"/>
                    </a:lnTo>
                    <a:lnTo>
                      <a:pt x="5303" y="2086"/>
                    </a:lnTo>
                    <a:lnTo>
                      <a:pt x="5296" y="2157"/>
                    </a:lnTo>
                    <a:lnTo>
                      <a:pt x="5283" y="2225"/>
                    </a:lnTo>
                    <a:lnTo>
                      <a:pt x="5260" y="2294"/>
                    </a:lnTo>
                    <a:lnTo>
                      <a:pt x="5231" y="2357"/>
                    </a:lnTo>
                    <a:lnTo>
                      <a:pt x="5193" y="2416"/>
                    </a:lnTo>
                    <a:lnTo>
                      <a:pt x="5149" y="2472"/>
                    </a:lnTo>
                    <a:lnTo>
                      <a:pt x="5099" y="2521"/>
                    </a:lnTo>
                    <a:lnTo>
                      <a:pt x="5043" y="2563"/>
                    </a:lnTo>
                    <a:lnTo>
                      <a:pt x="4982" y="2599"/>
                    </a:lnTo>
                    <a:lnTo>
                      <a:pt x="4917" y="2627"/>
                    </a:lnTo>
                    <a:lnTo>
                      <a:pt x="4101" y="2931"/>
                    </a:lnTo>
                    <a:lnTo>
                      <a:pt x="4101" y="1505"/>
                    </a:lnTo>
                    <a:lnTo>
                      <a:pt x="4096" y="1468"/>
                    </a:lnTo>
                    <a:lnTo>
                      <a:pt x="4085" y="1432"/>
                    </a:lnTo>
                    <a:lnTo>
                      <a:pt x="4063" y="1401"/>
                    </a:lnTo>
                    <a:lnTo>
                      <a:pt x="4039" y="1375"/>
                    </a:lnTo>
                    <a:lnTo>
                      <a:pt x="4008" y="1355"/>
                    </a:lnTo>
                    <a:lnTo>
                      <a:pt x="3972" y="1342"/>
                    </a:lnTo>
                    <a:lnTo>
                      <a:pt x="3934" y="1339"/>
                    </a:lnTo>
                    <a:lnTo>
                      <a:pt x="1369" y="1339"/>
                    </a:lnTo>
                    <a:lnTo>
                      <a:pt x="1329" y="1342"/>
                    </a:lnTo>
                    <a:lnTo>
                      <a:pt x="1295" y="1355"/>
                    </a:lnTo>
                    <a:lnTo>
                      <a:pt x="1264" y="1375"/>
                    </a:lnTo>
                    <a:lnTo>
                      <a:pt x="1238" y="1401"/>
                    </a:lnTo>
                    <a:lnTo>
                      <a:pt x="1218" y="1432"/>
                    </a:lnTo>
                    <a:lnTo>
                      <a:pt x="1205" y="1468"/>
                    </a:lnTo>
                    <a:lnTo>
                      <a:pt x="1200" y="1505"/>
                    </a:lnTo>
                    <a:lnTo>
                      <a:pt x="1200" y="2931"/>
                    </a:lnTo>
                    <a:lnTo>
                      <a:pt x="384" y="2627"/>
                    </a:lnTo>
                    <a:lnTo>
                      <a:pt x="319" y="2599"/>
                    </a:lnTo>
                    <a:lnTo>
                      <a:pt x="258" y="2563"/>
                    </a:lnTo>
                    <a:lnTo>
                      <a:pt x="203" y="2521"/>
                    </a:lnTo>
                    <a:lnTo>
                      <a:pt x="154" y="2472"/>
                    </a:lnTo>
                    <a:lnTo>
                      <a:pt x="110" y="2416"/>
                    </a:lnTo>
                    <a:lnTo>
                      <a:pt x="72" y="2357"/>
                    </a:lnTo>
                    <a:lnTo>
                      <a:pt x="41" y="2294"/>
                    </a:lnTo>
                    <a:lnTo>
                      <a:pt x="20" y="2225"/>
                    </a:lnTo>
                    <a:lnTo>
                      <a:pt x="5" y="2157"/>
                    </a:lnTo>
                    <a:lnTo>
                      <a:pt x="0" y="2086"/>
                    </a:lnTo>
                    <a:lnTo>
                      <a:pt x="2" y="2018"/>
                    </a:lnTo>
                    <a:lnTo>
                      <a:pt x="13" y="1948"/>
                    </a:lnTo>
                    <a:lnTo>
                      <a:pt x="31" y="1881"/>
                    </a:lnTo>
                    <a:lnTo>
                      <a:pt x="59" y="1815"/>
                    </a:lnTo>
                    <a:lnTo>
                      <a:pt x="783" y="331"/>
                    </a:lnTo>
                    <a:lnTo>
                      <a:pt x="816" y="272"/>
                    </a:lnTo>
                    <a:lnTo>
                      <a:pt x="855" y="219"/>
                    </a:lnTo>
                    <a:lnTo>
                      <a:pt x="899" y="171"/>
                    </a:lnTo>
                    <a:lnTo>
                      <a:pt x="948" y="127"/>
                    </a:lnTo>
                    <a:lnTo>
                      <a:pt x="1002" y="90"/>
                    </a:lnTo>
                    <a:lnTo>
                      <a:pt x="1060" y="59"/>
                    </a:lnTo>
                    <a:lnTo>
                      <a:pt x="1120" y="34"/>
                    </a:lnTo>
                    <a:lnTo>
                      <a:pt x="1182" y="14"/>
                    </a:lnTo>
                    <a:lnTo>
                      <a:pt x="1248" y="5"/>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15" name="Freeform 308">
                <a:extLst>
                  <a:ext uri="{FF2B5EF4-FFF2-40B4-BE49-F238E27FC236}">
                    <a16:creationId xmlns:a16="http://schemas.microsoft.com/office/drawing/2014/main" id="{93991A67-DBE9-C232-6253-045471395637}"/>
                  </a:ext>
                </a:extLst>
              </p:cNvPr>
              <p:cNvSpPr>
                <a:spLocks/>
              </p:cNvSpPr>
              <p:nvPr/>
            </p:nvSpPr>
            <p:spPr bwMode="auto">
              <a:xfrm>
                <a:off x="3452813" y="5284788"/>
                <a:ext cx="2227263" cy="282575"/>
              </a:xfrm>
              <a:custGeom>
                <a:avLst/>
                <a:gdLst>
                  <a:gd name="T0" fmla="*/ 178 w 2806"/>
                  <a:gd name="T1" fmla="*/ 0 h 356"/>
                  <a:gd name="T2" fmla="*/ 2627 w 2806"/>
                  <a:gd name="T3" fmla="*/ 0 h 356"/>
                  <a:gd name="T4" fmla="*/ 2668 w 2806"/>
                  <a:gd name="T5" fmla="*/ 5 h 356"/>
                  <a:gd name="T6" fmla="*/ 2706 w 2806"/>
                  <a:gd name="T7" fmla="*/ 18 h 356"/>
                  <a:gd name="T8" fmla="*/ 2739 w 2806"/>
                  <a:gd name="T9" fmla="*/ 39 h 356"/>
                  <a:gd name="T10" fmla="*/ 2766 w 2806"/>
                  <a:gd name="T11" fmla="*/ 67 h 356"/>
                  <a:gd name="T12" fmla="*/ 2788 w 2806"/>
                  <a:gd name="T13" fmla="*/ 100 h 356"/>
                  <a:gd name="T14" fmla="*/ 2801 w 2806"/>
                  <a:gd name="T15" fmla="*/ 137 h 356"/>
                  <a:gd name="T16" fmla="*/ 2806 w 2806"/>
                  <a:gd name="T17" fmla="*/ 178 h 356"/>
                  <a:gd name="T18" fmla="*/ 2801 w 2806"/>
                  <a:gd name="T19" fmla="*/ 219 h 356"/>
                  <a:gd name="T20" fmla="*/ 2788 w 2806"/>
                  <a:gd name="T21" fmla="*/ 256 h 356"/>
                  <a:gd name="T22" fmla="*/ 2766 w 2806"/>
                  <a:gd name="T23" fmla="*/ 289 h 356"/>
                  <a:gd name="T24" fmla="*/ 2739 w 2806"/>
                  <a:gd name="T25" fmla="*/ 317 h 356"/>
                  <a:gd name="T26" fmla="*/ 2706 w 2806"/>
                  <a:gd name="T27" fmla="*/ 338 h 356"/>
                  <a:gd name="T28" fmla="*/ 2668 w 2806"/>
                  <a:gd name="T29" fmla="*/ 351 h 356"/>
                  <a:gd name="T30" fmla="*/ 2627 w 2806"/>
                  <a:gd name="T31" fmla="*/ 356 h 356"/>
                  <a:gd name="T32" fmla="*/ 178 w 2806"/>
                  <a:gd name="T33" fmla="*/ 356 h 356"/>
                  <a:gd name="T34" fmla="*/ 137 w 2806"/>
                  <a:gd name="T35" fmla="*/ 351 h 356"/>
                  <a:gd name="T36" fmla="*/ 99 w 2806"/>
                  <a:gd name="T37" fmla="*/ 338 h 356"/>
                  <a:gd name="T38" fmla="*/ 67 w 2806"/>
                  <a:gd name="T39" fmla="*/ 317 h 356"/>
                  <a:gd name="T40" fmla="*/ 39 w 2806"/>
                  <a:gd name="T41" fmla="*/ 289 h 356"/>
                  <a:gd name="T42" fmla="*/ 18 w 2806"/>
                  <a:gd name="T43" fmla="*/ 256 h 356"/>
                  <a:gd name="T44" fmla="*/ 5 w 2806"/>
                  <a:gd name="T45" fmla="*/ 219 h 356"/>
                  <a:gd name="T46" fmla="*/ 0 w 2806"/>
                  <a:gd name="T47" fmla="*/ 178 h 356"/>
                  <a:gd name="T48" fmla="*/ 5 w 2806"/>
                  <a:gd name="T49" fmla="*/ 137 h 356"/>
                  <a:gd name="T50" fmla="*/ 18 w 2806"/>
                  <a:gd name="T51" fmla="*/ 100 h 356"/>
                  <a:gd name="T52" fmla="*/ 39 w 2806"/>
                  <a:gd name="T53" fmla="*/ 67 h 356"/>
                  <a:gd name="T54" fmla="*/ 67 w 2806"/>
                  <a:gd name="T55" fmla="*/ 39 h 356"/>
                  <a:gd name="T56" fmla="*/ 99 w 2806"/>
                  <a:gd name="T57" fmla="*/ 18 h 356"/>
                  <a:gd name="T58" fmla="*/ 137 w 2806"/>
                  <a:gd name="T59" fmla="*/ 5 h 356"/>
                  <a:gd name="T60" fmla="*/ 178 w 2806"/>
                  <a:gd name="T6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06" h="356">
                    <a:moveTo>
                      <a:pt x="178" y="0"/>
                    </a:moveTo>
                    <a:lnTo>
                      <a:pt x="2627" y="0"/>
                    </a:lnTo>
                    <a:lnTo>
                      <a:pt x="2668" y="5"/>
                    </a:lnTo>
                    <a:lnTo>
                      <a:pt x="2706" y="18"/>
                    </a:lnTo>
                    <a:lnTo>
                      <a:pt x="2739" y="39"/>
                    </a:lnTo>
                    <a:lnTo>
                      <a:pt x="2766" y="67"/>
                    </a:lnTo>
                    <a:lnTo>
                      <a:pt x="2788" y="100"/>
                    </a:lnTo>
                    <a:lnTo>
                      <a:pt x="2801" y="137"/>
                    </a:lnTo>
                    <a:lnTo>
                      <a:pt x="2806" y="178"/>
                    </a:lnTo>
                    <a:lnTo>
                      <a:pt x="2801" y="219"/>
                    </a:lnTo>
                    <a:lnTo>
                      <a:pt x="2788" y="256"/>
                    </a:lnTo>
                    <a:lnTo>
                      <a:pt x="2766" y="289"/>
                    </a:lnTo>
                    <a:lnTo>
                      <a:pt x="2739" y="317"/>
                    </a:lnTo>
                    <a:lnTo>
                      <a:pt x="2706" y="338"/>
                    </a:lnTo>
                    <a:lnTo>
                      <a:pt x="2668" y="351"/>
                    </a:lnTo>
                    <a:lnTo>
                      <a:pt x="2627" y="356"/>
                    </a:lnTo>
                    <a:lnTo>
                      <a:pt x="178" y="356"/>
                    </a:lnTo>
                    <a:lnTo>
                      <a:pt x="137" y="351"/>
                    </a:lnTo>
                    <a:lnTo>
                      <a:pt x="99" y="338"/>
                    </a:lnTo>
                    <a:lnTo>
                      <a:pt x="67" y="317"/>
                    </a:lnTo>
                    <a:lnTo>
                      <a:pt x="39" y="289"/>
                    </a:lnTo>
                    <a:lnTo>
                      <a:pt x="18" y="256"/>
                    </a:lnTo>
                    <a:lnTo>
                      <a:pt x="5" y="219"/>
                    </a:lnTo>
                    <a:lnTo>
                      <a:pt x="0" y="178"/>
                    </a:lnTo>
                    <a:lnTo>
                      <a:pt x="5" y="137"/>
                    </a:lnTo>
                    <a:lnTo>
                      <a:pt x="18" y="100"/>
                    </a:lnTo>
                    <a:lnTo>
                      <a:pt x="39" y="67"/>
                    </a:lnTo>
                    <a:lnTo>
                      <a:pt x="67" y="39"/>
                    </a:lnTo>
                    <a:lnTo>
                      <a:pt x="99" y="18"/>
                    </a:lnTo>
                    <a:lnTo>
                      <a:pt x="137" y="5"/>
                    </a:lnTo>
                    <a:lnTo>
                      <a:pt x="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sp>
            <p:nvSpPr>
              <p:cNvPr id="116" name="Freeform 309">
                <a:extLst>
                  <a:ext uri="{FF2B5EF4-FFF2-40B4-BE49-F238E27FC236}">
                    <a16:creationId xmlns:a16="http://schemas.microsoft.com/office/drawing/2014/main" id="{3E68AD02-72B9-56B7-6D55-2201EC5C34CE}"/>
                  </a:ext>
                </a:extLst>
              </p:cNvPr>
              <p:cNvSpPr>
                <a:spLocks/>
              </p:cNvSpPr>
              <p:nvPr/>
            </p:nvSpPr>
            <p:spPr bwMode="auto">
              <a:xfrm>
                <a:off x="3790951" y="1292226"/>
                <a:ext cx="1549400" cy="1547813"/>
              </a:xfrm>
              <a:custGeom>
                <a:avLst/>
                <a:gdLst>
                  <a:gd name="T0" fmla="*/ 1076 w 1953"/>
                  <a:gd name="T1" fmla="*/ 5 h 1949"/>
                  <a:gd name="T2" fmla="*/ 1268 w 1953"/>
                  <a:gd name="T3" fmla="*/ 44 h 1949"/>
                  <a:gd name="T4" fmla="*/ 1443 w 1953"/>
                  <a:gd name="T5" fmla="*/ 117 h 1949"/>
                  <a:gd name="T6" fmla="*/ 1598 w 1953"/>
                  <a:gd name="T7" fmla="*/ 222 h 1949"/>
                  <a:gd name="T8" fmla="*/ 1730 w 1953"/>
                  <a:gd name="T9" fmla="*/ 354 h 1949"/>
                  <a:gd name="T10" fmla="*/ 1835 w 1953"/>
                  <a:gd name="T11" fmla="*/ 509 h 1949"/>
                  <a:gd name="T12" fmla="*/ 1909 w 1953"/>
                  <a:gd name="T13" fmla="*/ 684 h 1949"/>
                  <a:gd name="T14" fmla="*/ 1948 w 1953"/>
                  <a:gd name="T15" fmla="*/ 875 h 1949"/>
                  <a:gd name="T16" fmla="*/ 1948 w 1953"/>
                  <a:gd name="T17" fmla="*/ 1069 h 1949"/>
                  <a:gd name="T18" fmla="*/ 1912 w 1953"/>
                  <a:gd name="T19" fmla="*/ 1252 h 1949"/>
                  <a:gd name="T20" fmla="*/ 1843 w 1953"/>
                  <a:gd name="T21" fmla="*/ 1418 h 1949"/>
                  <a:gd name="T22" fmla="*/ 1747 w 1953"/>
                  <a:gd name="T23" fmla="*/ 1569 h 1949"/>
                  <a:gd name="T24" fmla="*/ 1624 w 1953"/>
                  <a:gd name="T25" fmla="*/ 1698 h 1949"/>
                  <a:gd name="T26" fmla="*/ 1484 w 1953"/>
                  <a:gd name="T27" fmla="*/ 1804 h 1949"/>
                  <a:gd name="T28" fmla="*/ 1325 w 1953"/>
                  <a:gd name="T29" fmla="*/ 1882 h 1949"/>
                  <a:gd name="T30" fmla="*/ 1155 w 1953"/>
                  <a:gd name="T31" fmla="*/ 1931 h 1949"/>
                  <a:gd name="T32" fmla="*/ 977 w 1953"/>
                  <a:gd name="T33" fmla="*/ 1949 h 1949"/>
                  <a:gd name="T34" fmla="*/ 798 w 1953"/>
                  <a:gd name="T35" fmla="*/ 1931 h 1949"/>
                  <a:gd name="T36" fmla="*/ 628 w 1953"/>
                  <a:gd name="T37" fmla="*/ 1882 h 1949"/>
                  <a:gd name="T38" fmla="*/ 471 w 1953"/>
                  <a:gd name="T39" fmla="*/ 1804 h 1949"/>
                  <a:gd name="T40" fmla="*/ 329 w 1953"/>
                  <a:gd name="T41" fmla="*/ 1698 h 1949"/>
                  <a:gd name="T42" fmla="*/ 208 w 1953"/>
                  <a:gd name="T43" fmla="*/ 1569 h 1949"/>
                  <a:gd name="T44" fmla="*/ 110 w 1953"/>
                  <a:gd name="T45" fmla="*/ 1418 h 1949"/>
                  <a:gd name="T46" fmla="*/ 41 w 1953"/>
                  <a:gd name="T47" fmla="*/ 1252 h 1949"/>
                  <a:gd name="T48" fmla="*/ 5 w 1953"/>
                  <a:gd name="T49" fmla="*/ 1069 h 1949"/>
                  <a:gd name="T50" fmla="*/ 5 w 1953"/>
                  <a:gd name="T51" fmla="*/ 875 h 1949"/>
                  <a:gd name="T52" fmla="*/ 45 w 1953"/>
                  <a:gd name="T53" fmla="*/ 684 h 1949"/>
                  <a:gd name="T54" fmla="*/ 118 w 1953"/>
                  <a:gd name="T55" fmla="*/ 509 h 1949"/>
                  <a:gd name="T56" fmla="*/ 224 w 1953"/>
                  <a:gd name="T57" fmla="*/ 354 h 1949"/>
                  <a:gd name="T58" fmla="*/ 355 w 1953"/>
                  <a:gd name="T59" fmla="*/ 222 h 1949"/>
                  <a:gd name="T60" fmla="*/ 512 w 1953"/>
                  <a:gd name="T61" fmla="*/ 117 h 1949"/>
                  <a:gd name="T62" fmla="*/ 687 w 1953"/>
                  <a:gd name="T63" fmla="*/ 44 h 1949"/>
                  <a:gd name="T64" fmla="*/ 877 w 1953"/>
                  <a:gd name="T65" fmla="*/ 5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53" h="1949">
                    <a:moveTo>
                      <a:pt x="977" y="0"/>
                    </a:moveTo>
                    <a:lnTo>
                      <a:pt x="1076" y="5"/>
                    </a:lnTo>
                    <a:lnTo>
                      <a:pt x="1173" y="19"/>
                    </a:lnTo>
                    <a:lnTo>
                      <a:pt x="1268" y="44"/>
                    </a:lnTo>
                    <a:lnTo>
                      <a:pt x="1358" y="76"/>
                    </a:lnTo>
                    <a:lnTo>
                      <a:pt x="1443" y="117"/>
                    </a:lnTo>
                    <a:lnTo>
                      <a:pt x="1523" y="166"/>
                    </a:lnTo>
                    <a:lnTo>
                      <a:pt x="1598" y="222"/>
                    </a:lnTo>
                    <a:lnTo>
                      <a:pt x="1667" y="285"/>
                    </a:lnTo>
                    <a:lnTo>
                      <a:pt x="1730" y="354"/>
                    </a:lnTo>
                    <a:lnTo>
                      <a:pt x="1786" y="429"/>
                    </a:lnTo>
                    <a:lnTo>
                      <a:pt x="1835" y="509"/>
                    </a:lnTo>
                    <a:lnTo>
                      <a:pt x="1876" y="594"/>
                    </a:lnTo>
                    <a:lnTo>
                      <a:pt x="1909" y="684"/>
                    </a:lnTo>
                    <a:lnTo>
                      <a:pt x="1933" y="777"/>
                    </a:lnTo>
                    <a:lnTo>
                      <a:pt x="1948" y="875"/>
                    </a:lnTo>
                    <a:lnTo>
                      <a:pt x="1953" y="974"/>
                    </a:lnTo>
                    <a:lnTo>
                      <a:pt x="1948" y="1069"/>
                    </a:lnTo>
                    <a:lnTo>
                      <a:pt x="1935" y="1162"/>
                    </a:lnTo>
                    <a:lnTo>
                      <a:pt x="1912" y="1252"/>
                    </a:lnTo>
                    <a:lnTo>
                      <a:pt x="1881" y="1337"/>
                    </a:lnTo>
                    <a:lnTo>
                      <a:pt x="1843" y="1418"/>
                    </a:lnTo>
                    <a:lnTo>
                      <a:pt x="1798" y="1497"/>
                    </a:lnTo>
                    <a:lnTo>
                      <a:pt x="1747" y="1569"/>
                    </a:lnTo>
                    <a:lnTo>
                      <a:pt x="1688" y="1636"/>
                    </a:lnTo>
                    <a:lnTo>
                      <a:pt x="1624" y="1698"/>
                    </a:lnTo>
                    <a:lnTo>
                      <a:pt x="1555" y="1753"/>
                    </a:lnTo>
                    <a:lnTo>
                      <a:pt x="1484" y="1804"/>
                    </a:lnTo>
                    <a:lnTo>
                      <a:pt x="1407" y="1846"/>
                    </a:lnTo>
                    <a:lnTo>
                      <a:pt x="1325" y="1882"/>
                    </a:lnTo>
                    <a:lnTo>
                      <a:pt x="1242" y="1910"/>
                    </a:lnTo>
                    <a:lnTo>
                      <a:pt x="1155" y="1931"/>
                    </a:lnTo>
                    <a:lnTo>
                      <a:pt x="1067" y="1944"/>
                    </a:lnTo>
                    <a:lnTo>
                      <a:pt x="977" y="1949"/>
                    </a:lnTo>
                    <a:lnTo>
                      <a:pt x="887" y="1944"/>
                    </a:lnTo>
                    <a:lnTo>
                      <a:pt x="798" y="1931"/>
                    </a:lnTo>
                    <a:lnTo>
                      <a:pt x="712" y="1910"/>
                    </a:lnTo>
                    <a:lnTo>
                      <a:pt x="628" y="1882"/>
                    </a:lnTo>
                    <a:lnTo>
                      <a:pt x="548" y="1846"/>
                    </a:lnTo>
                    <a:lnTo>
                      <a:pt x="471" y="1804"/>
                    </a:lnTo>
                    <a:lnTo>
                      <a:pt x="398" y="1753"/>
                    </a:lnTo>
                    <a:lnTo>
                      <a:pt x="329" y="1698"/>
                    </a:lnTo>
                    <a:lnTo>
                      <a:pt x="265" y="1636"/>
                    </a:lnTo>
                    <a:lnTo>
                      <a:pt x="208" y="1569"/>
                    </a:lnTo>
                    <a:lnTo>
                      <a:pt x="156" y="1497"/>
                    </a:lnTo>
                    <a:lnTo>
                      <a:pt x="110" y="1418"/>
                    </a:lnTo>
                    <a:lnTo>
                      <a:pt x="72" y="1337"/>
                    </a:lnTo>
                    <a:lnTo>
                      <a:pt x="41" y="1252"/>
                    </a:lnTo>
                    <a:lnTo>
                      <a:pt x="20" y="1162"/>
                    </a:lnTo>
                    <a:lnTo>
                      <a:pt x="5" y="1069"/>
                    </a:lnTo>
                    <a:lnTo>
                      <a:pt x="0" y="974"/>
                    </a:lnTo>
                    <a:lnTo>
                      <a:pt x="5" y="875"/>
                    </a:lnTo>
                    <a:lnTo>
                      <a:pt x="20" y="777"/>
                    </a:lnTo>
                    <a:lnTo>
                      <a:pt x="45" y="684"/>
                    </a:lnTo>
                    <a:lnTo>
                      <a:pt x="77" y="594"/>
                    </a:lnTo>
                    <a:lnTo>
                      <a:pt x="118" y="509"/>
                    </a:lnTo>
                    <a:lnTo>
                      <a:pt x="167" y="429"/>
                    </a:lnTo>
                    <a:lnTo>
                      <a:pt x="224" y="354"/>
                    </a:lnTo>
                    <a:lnTo>
                      <a:pt x="287" y="285"/>
                    </a:lnTo>
                    <a:lnTo>
                      <a:pt x="355" y="222"/>
                    </a:lnTo>
                    <a:lnTo>
                      <a:pt x="430" y="166"/>
                    </a:lnTo>
                    <a:lnTo>
                      <a:pt x="512" y="117"/>
                    </a:lnTo>
                    <a:lnTo>
                      <a:pt x="597" y="76"/>
                    </a:lnTo>
                    <a:lnTo>
                      <a:pt x="687" y="44"/>
                    </a:lnTo>
                    <a:lnTo>
                      <a:pt x="780" y="19"/>
                    </a:lnTo>
                    <a:lnTo>
                      <a:pt x="877" y="5"/>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latin typeface="Segoe UI" panose="020B0502040204020203" pitchFamily="34" charset="0"/>
                  <a:cs typeface="Segoe UI" panose="020B0502040204020203" pitchFamily="34" charset="0"/>
                </a:endParaRPr>
              </a:p>
            </p:txBody>
          </p:sp>
        </p:grpSp>
        <p:pic>
          <p:nvPicPr>
            <p:cNvPr id="113" name="Picture 112">
              <a:extLst>
                <a:ext uri="{FF2B5EF4-FFF2-40B4-BE49-F238E27FC236}">
                  <a16:creationId xmlns:a16="http://schemas.microsoft.com/office/drawing/2014/main" id="{3203CFCF-DF5F-2629-32C8-648CF4CEE2E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6595115" y="1541409"/>
              <a:ext cx="372906" cy="369063"/>
            </a:xfrm>
            <a:prstGeom prst="rect">
              <a:avLst/>
            </a:prstGeom>
          </p:spPr>
        </p:pic>
      </p:grpSp>
      <p:grpSp>
        <p:nvGrpSpPr>
          <p:cNvPr id="148" name="Group 147">
            <a:extLst>
              <a:ext uri="{FF2B5EF4-FFF2-40B4-BE49-F238E27FC236}">
                <a16:creationId xmlns:a16="http://schemas.microsoft.com/office/drawing/2014/main" id="{C1E94874-8D92-9096-7445-7E12587023E6}"/>
              </a:ext>
            </a:extLst>
          </p:cNvPr>
          <p:cNvGrpSpPr/>
          <p:nvPr/>
        </p:nvGrpSpPr>
        <p:grpSpPr>
          <a:xfrm>
            <a:off x="6123566" y="1737317"/>
            <a:ext cx="1202831" cy="823311"/>
            <a:chOff x="2471121" y="2352333"/>
            <a:chExt cx="1202831" cy="823311"/>
          </a:xfrm>
        </p:grpSpPr>
        <p:sp>
          <p:nvSpPr>
            <p:cNvPr id="149" name="Rectangle 148">
              <a:extLst>
                <a:ext uri="{FF2B5EF4-FFF2-40B4-BE49-F238E27FC236}">
                  <a16:creationId xmlns:a16="http://schemas.microsoft.com/office/drawing/2014/main" id="{19DA4521-8EFD-B3FD-DB59-4D598AFA98DB}"/>
                </a:ext>
              </a:extLst>
            </p:cNvPr>
            <p:cNvSpPr/>
            <p:nvPr/>
          </p:nvSpPr>
          <p:spPr>
            <a:xfrm>
              <a:off x="2471121" y="2929423"/>
              <a:ext cx="1202831" cy="246221"/>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Phishing</a:t>
              </a:r>
              <a:endPar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endParaRPr>
            </a:p>
          </p:txBody>
        </p:sp>
        <p:grpSp>
          <p:nvGrpSpPr>
            <p:cNvPr id="150" name="Group 149">
              <a:extLst>
                <a:ext uri="{FF2B5EF4-FFF2-40B4-BE49-F238E27FC236}">
                  <a16:creationId xmlns:a16="http://schemas.microsoft.com/office/drawing/2014/main" id="{CF00F792-1633-20FD-03E0-513BA0C9F612}"/>
                </a:ext>
              </a:extLst>
            </p:cNvPr>
            <p:cNvGrpSpPr/>
            <p:nvPr/>
          </p:nvGrpSpPr>
          <p:grpSpPr>
            <a:xfrm>
              <a:off x="2777737" y="2352333"/>
              <a:ext cx="586741" cy="586741"/>
              <a:chOff x="2777737" y="2352333"/>
              <a:chExt cx="586741" cy="586741"/>
            </a:xfrm>
          </p:grpSpPr>
          <p:sp>
            <p:nvSpPr>
              <p:cNvPr id="151" name="Freeform: Shape 150">
                <a:extLst>
                  <a:ext uri="{FF2B5EF4-FFF2-40B4-BE49-F238E27FC236}">
                    <a16:creationId xmlns:a16="http://schemas.microsoft.com/office/drawing/2014/main" id="{D9ACE907-DEE6-454C-B4ED-CA9B39897CD7}"/>
                  </a:ext>
                </a:extLst>
              </p:cNvPr>
              <p:cNvSpPr/>
              <p:nvPr/>
            </p:nvSpPr>
            <p:spPr>
              <a:xfrm>
                <a:off x="2786310" y="2360906"/>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F3551AA-0A39-56D6-7D6A-9C82E25ECA08}"/>
                  </a:ext>
                </a:extLst>
              </p:cNvPr>
              <p:cNvSpPr/>
              <p:nvPr/>
            </p:nvSpPr>
            <p:spPr>
              <a:xfrm>
                <a:off x="2777737" y="2352333"/>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D1C39BF-952E-6E8B-CE3E-7A4F10B8DDA5}"/>
                  </a:ext>
                </a:extLst>
              </p:cNvPr>
              <p:cNvSpPr/>
              <p:nvPr/>
            </p:nvSpPr>
            <p:spPr>
              <a:xfrm>
                <a:off x="3033979" y="2433496"/>
                <a:ext cx="94298" cy="230505"/>
              </a:xfrm>
              <a:custGeom>
                <a:avLst/>
                <a:gdLst>
                  <a:gd name="connsiteX0" fmla="*/ 78581 w 94297"/>
                  <a:gd name="connsiteY0" fmla="*/ 15716 h 230505"/>
                  <a:gd name="connsiteX1" fmla="*/ 76591 w 94297"/>
                  <a:gd name="connsiteY1" fmla="*/ 166278 h 230505"/>
                  <a:gd name="connsiteX2" fmla="*/ 15716 w 94297"/>
                  <a:gd name="connsiteY2" fmla="*/ 215627 h 230505"/>
                </a:gdLst>
                <a:ahLst/>
                <a:cxnLst>
                  <a:cxn ang="0">
                    <a:pos x="connsiteX0" y="connsiteY0"/>
                  </a:cxn>
                  <a:cxn ang="0">
                    <a:pos x="connsiteX1" y="connsiteY1"/>
                  </a:cxn>
                  <a:cxn ang="0">
                    <a:pos x="connsiteX2" y="connsiteY2"/>
                  </a:cxn>
                </a:cxnLst>
                <a:rect l="l" t="t" r="r" b="b"/>
                <a:pathLst>
                  <a:path w="94297" h="230505">
                    <a:moveTo>
                      <a:pt x="78581" y="15716"/>
                    </a:moveTo>
                    <a:lnTo>
                      <a:pt x="76591" y="166278"/>
                    </a:lnTo>
                    <a:cubicBezTo>
                      <a:pt x="76591" y="166278"/>
                      <a:pt x="65904" y="216361"/>
                      <a:pt x="15716" y="215627"/>
                    </a:cubicBezTo>
                  </a:path>
                </a:pathLst>
              </a:custGeom>
              <a:noFill/>
              <a:ln w="19050" cap="rnd">
                <a:solidFill>
                  <a:schemeClr val="tx1"/>
                </a:solidFill>
                <a:prstDash val="solid"/>
                <a:round/>
              </a:ln>
            </p:spPr>
            <p:txBody>
              <a:bodyPr rtlCol="0" anchor="ctr"/>
              <a:lstStyle/>
              <a:p>
                <a:endParaRPr lang="en-US"/>
              </a:p>
            </p:txBody>
          </p:sp>
          <p:sp>
            <p:nvSpPr>
              <p:cNvPr id="154" name="Freeform: Shape 153">
                <a:extLst>
                  <a:ext uri="{FF2B5EF4-FFF2-40B4-BE49-F238E27FC236}">
                    <a16:creationId xmlns:a16="http://schemas.microsoft.com/office/drawing/2014/main" id="{67262DD6-3DB9-8162-9D49-2B320B7E2340}"/>
                  </a:ext>
                </a:extLst>
              </p:cNvPr>
              <p:cNvSpPr/>
              <p:nvPr/>
            </p:nvSpPr>
            <p:spPr>
              <a:xfrm>
                <a:off x="3068660" y="2425219"/>
                <a:ext cx="83820" cy="83820"/>
              </a:xfrm>
              <a:custGeom>
                <a:avLst/>
                <a:gdLst>
                  <a:gd name="connsiteX0" fmla="*/ 72504 w 83820"/>
                  <a:gd name="connsiteY0" fmla="*/ 44110 h 83820"/>
                  <a:gd name="connsiteX1" fmla="*/ 44110 w 83820"/>
                  <a:gd name="connsiteY1" fmla="*/ 72504 h 83820"/>
                  <a:gd name="connsiteX2" fmla="*/ 15716 w 83820"/>
                  <a:gd name="connsiteY2" fmla="*/ 44110 h 83820"/>
                  <a:gd name="connsiteX3" fmla="*/ 44110 w 83820"/>
                  <a:gd name="connsiteY3" fmla="*/ 15716 h 83820"/>
                  <a:gd name="connsiteX4" fmla="*/ 72504 w 83820"/>
                  <a:gd name="connsiteY4" fmla="*/ 44110 h 8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 h="83820">
                    <a:moveTo>
                      <a:pt x="72504" y="44110"/>
                    </a:moveTo>
                    <a:cubicBezTo>
                      <a:pt x="72504" y="59792"/>
                      <a:pt x="59792" y="72504"/>
                      <a:pt x="44110" y="72504"/>
                    </a:cubicBezTo>
                    <a:cubicBezTo>
                      <a:pt x="28429" y="72504"/>
                      <a:pt x="15716" y="59792"/>
                      <a:pt x="15716" y="44110"/>
                    </a:cubicBezTo>
                    <a:cubicBezTo>
                      <a:pt x="15716" y="28429"/>
                      <a:pt x="28429" y="15716"/>
                      <a:pt x="44110" y="15716"/>
                    </a:cubicBezTo>
                    <a:cubicBezTo>
                      <a:pt x="59792" y="15716"/>
                      <a:pt x="72504" y="28429"/>
                      <a:pt x="72504" y="44110"/>
                    </a:cubicBezTo>
                    <a:close/>
                  </a:path>
                </a:pathLst>
              </a:custGeom>
              <a:solidFill>
                <a:srgbClr val="FFFFFF"/>
              </a:solidFill>
              <a:ln w="19050" cap="flat">
                <a:solidFill>
                  <a:schemeClr val="tx1"/>
                </a:solidFill>
                <a:prstDash val="solid"/>
                <a:round/>
              </a:ln>
            </p:spPr>
            <p:txBody>
              <a:bodyPr rtlCol="0" anchor="ctr"/>
              <a:lstStyle/>
              <a:p>
                <a:endParaRPr lang="en-US"/>
              </a:p>
            </p:txBody>
          </p:sp>
          <p:sp>
            <p:nvSpPr>
              <p:cNvPr id="155" name="Freeform: Shape 154">
                <a:extLst>
                  <a:ext uri="{FF2B5EF4-FFF2-40B4-BE49-F238E27FC236}">
                    <a16:creationId xmlns:a16="http://schemas.microsoft.com/office/drawing/2014/main" id="{8C60903A-52CB-00C1-CA1F-FAA923368EE6}"/>
                  </a:ext>
                </a:extLst>
              </p:cNvPr>
              <p:cNvSpPr/>
              <p:nvPr/>
            </p:nvSpPr>
            <p:spPr>
              <a:xfrm>
                <a:off x="2898327" y="2590231"/>
                <a:ext cx="345758" cy="220028"/>
              </a:xfrm>
              <a:custGeom>
                <a:avLst/>
                <a:gdLst>
                  <a:gd name="connsiteX0" fmla="*/ 16245 w 345757"/>
                  <a:gd name="connsiteY0" fmla="*/ 15755 h 220027"/>
                  <a:gd name="connsiteX1" fmla="*/ 330256 w 345757"/>
                  <a:gd name="connsiteY1" fmla="*/ 16535 h 220027"/>
                  <a:gd name="connsiteX2" fmla="*/ 329766 w 345757"/>
                  <a:gd name="connsiteY2" fmla="*/ 213931 h 220027"/>
                  <a:gd name="connsiteX3" fmla="*/ 15755 w 345757"/>
                  <a:gd name="connsiteY3" fmla="*/ 213152 h 220027"/>
                </a:gdLst>
                <a:ahLst/>
                <a:cxnLst>
                  <a:cxn ang="0">
                    <a:pos x="connsiteX0" y="connsiteY0"/>
                  </a:cxn>
                  <a:cxn ang="0">
                    <a:pos x="connsiteX1" y="connsiteY1"/>
                  </a:cxn>
                  <a:cxn ang="0">
                    <a:pos x="connsiteX2" y="connsiteY2"/>
                  </a:cxn>
                  <a:cxn ang="0">
                    <a:pos x="connsiteX3" y="connsiteY3"/>
                  </a:cxn>
                </a:cxnLst>
                <a:rect l="l" t="t" r="r" b="b"/>
                <a:pathLst>
                  <a:path w="345757" h="220027">
                    <a:moveTo>
                      <a:pt x="16245" y="15755"/>
                    </a:moveTo>
                    <a:lnTo>
                      <a:pt x="330256" y="16535"/>
                    </a:lnTo>
                    <a:lnTo>
                      <a:pt x="329766" y="213931"/>
                    </a:lnTo>
                    <a:lnTo>
                      <a:pt x="15755" y="213152"/>
                    </a:lnTo>
                    <a:close/>
                  </a:path>
                </a:pathLst>
              </a:custGeom>
              <a:solidFill>
                <a:srgbClr val="FFFFFF"/>
              </a:solidFill>
              <a:ln w="19050" cap="flat">
                <a:solidFill>
                  <a:schemeClr val="tx1"/>
                </a:solidFill>
                <a:prstDash val="solid"/>
                <a:round/>
              </a:ln>
            </p:spPr>
            <p:txBody>
              <a:bodyPr rtlCol="0" anchor="ctr"/>
              <a:lstStyle/>
              <a:p>
                <a:endParaRPr lang="en-US"/>
              </a:p>
            </p:txBody>
          </p:sp>
          <p:sp>
            <p:nvSpPr>
              <p:cNvPr id="156" name="Freeform: Shape 155">
                <a:extLst>
                  <a:ext uri="{FF2B5EF4-FFF2-40B4-BE49-F238E27FC236}">
                    <a16:creationId xmlns:a16="http://schemas.microsoft.com/office/drawing/2014/main" id="{A530D6F9-37E4-D23F-8EA2-ACA79479C7D8}"/>
                  </a:ext>
                </a:extLst>
              </p:cNvPr>
              <p:cNvSpPr/>
              <p:nvPr/>
            </p:nvSpPr>
            <p:spPr>
              <a:xfrm>
                <a:off x="2899134" y="2601870"/>
                <a:ext cx="335280" cy="125730"/>
              </a:xfrm>
              <a:custGeom>
                <a:avLst/>
                <a:gdLst>
                  <a:gd name="connsiteX0" fmla="*/ 329727 w 335280"/>
                  <a:gd name="connsiteY0" fmla="*/ 16554 h 125730"/>
                  <a:gd name="connsiteX1" fmla="*/ 183880 w 335280"/>
                  <a:gd name="connsiteY1" fmla="*/ 110223 h 125730"/>
                  <a:gd name="connsiteX2" fmla="*/ 152343 w 335280"/>
                  <a:gd name="connsiteY2" fmla="*/ 109700 h 125730"/>
                  <a:gd name="connsiteX3" fmla="*/ 15716 w 335280"/>
                  <a:gd name="connsiteY3" fmla="*/ 15716 h 125730"/>
                </a:gdLst>
                <a:ahLst/>
                <a:cxnLst>
                  <a:cxn ang="0">
                    <a:pos x="connsiteX0" y="connsiteY0"/>
                  </a:cxn>
                  <a:cxn ang="0">
                    <a:pos x="connsiteX1" y="connsiteY1"/>
                  </a:cxn>
                  <a:cxn ang="0">
                    <a:pos x="connsiteX2" y="connsiteY2"/>
                  </a:cxn>
                  <a:cxn ang="0">
                    <a:pos x="connsiteX3" y="connsiteY3"/>
                  </a:cxn>
                </a:cxnLst>
                <a:rect l="l" t="t" r="r" b="b"/>
                <a:pathLst>
                  <a:path w="335280" h="125730">
                    <a:moveTo>
                      <a:pt x="329727" y="16554"/>
                    </a:moveTo>
                    <a:lnTo>
                      <a:pt x="183880" y="110223"/>
                    </a:lnTo>
                    <a:cubicBezTo>
                      <a:pt x="174136" y="116510"/>
                      <a:pt x="161878" y="116300"/>
                      <a:pt x="152343" y="109700"/>
                    </a:cubicBezTo>
                    <a:lnTo>
                      <a:pt x="15716" y="15716"/>
                    </a:lnTo>
                  </a:path>
                </a:pathLst>
              </a:custGeom>
              <a:solidFill>
                <a:srgbClr val="FFFFFF"/>
              </a:solidFill>
              <a:ln w="19050" cap="flat">
                <a:solidFill>
                  <a:schemeClr val="tx1"/>
                </a:solidFill>
                <a:prstDash val="solid"/>
                <a:round/>
              </a:ln>
            </p:spPr>
            <p:txBody>
              <a:bodyPr rtlCol="0" anchor="ctr"/>
              <a:lstStyle/>
              <a:p>
                <a:endParaRPr lang="en-US"/>
              </a:p>
            </p:txBody>
          </p:sp>
          <p:sp>
            <p:nvSpPr>
              <p:cNvPr id="157" name="Freeform: Shape 156">
                <a:extLst>
                  <a:ext uri="{FF2B5EF4-FFF2-40B4-BE49-F238E27FC236}">
                    <a16:creationId xmlns:a16="http://schemas.microsoft.com/office/drawing/2014/main" id="{8AF3B06E-7755-B5F2-9A50-C927EF747629}"/>
                  </a:ext>
                </a:extLst>
              </p:cNvPr>
              <p:cNvSpPr/>
              <p:nvPr/>
            </p:nvSpPr>
            <p:spPr>
              <a:xfrm>
                <a:off x="2977286" y="2526641"/>
                <a:ext cx="94298" cy="136208"/>
              </a:xfrm>
              <a:custGeom>
                <a:avLst/>
                <a:gdLst>
                  <a:gd name="connsiteX0" fmla="*/ 86764 w 94297"/>
                  <a:gd name="connsiteY0" fmla="*/ 120491 h 136207"/>
                  <a:gd name="connsiteX1" fmla="*/ 58370 w 94297"/>
                  <a:gd name="connsiteY1" fmla="*/ 116615 h 136207"/>
                  <a:gd name="connsiteX2" fmla="*/ 21070 w 94297"/>
                  <a:gd name="connsiteY2" fmla="*/ 15716 h 136207"/>
                </a:gdLst>
                <a:ahLst/>
                <a:cxnLst>
                  <a:cxn ang="0">
                    <a:pos x="connsiteX0" y="connsiteY0"/>
                  </a:cxn>
                  <a:cxn ang="0">
                    <a:pos x="connsiteX1" y="connsiteY1"/>
                  </a:cxn>
                  <a:cxn ang="0">
                    <a:pos x="connsiteX2" y="connsiteY2"/>
                  </a:cxn>
                </a:cxnLst>
                <a:rect l="l" t="t" r="r" b="b"/>
                <a:pathLst>
                  <a:path w="94297" h="136207">
                    <a:moveTo>
                      <a:pt x="86764" y="120491"/>
                    </a:moveTo>
                    <a:cubicBezTo>
                      <a:pt x="78172" y="120910"/>
                      <a:pt x="68638" y="119758"/>
                      <a:pt x="58370" y="116615"/>
                    </a:cubicBezTo>
                    <a:cubicBezTo>
                      <a:pt x="-5124" y="97022"/>
                      <a:pt x="21070" y="15716"/>
                      <a:pt x="21070" y="15716"/>
                    </a:cubicBezTo>
                  </a:path>
                </a:pathLst>
              </a:custGeom>
              <a:noFill/>
              <a:ln w="19050" cap="rnd">
                <a:solidFill>
                  <a:schemeClr val="tx1"/>
                </a:solidFill>
                <a:prstDash val="solid"/>
                <a:round/>
              </a:ln>
            </p:spPr>
            <p:txBody>
              <a:bodyPr rtlCol="0" anchor="ctr"/>
              <a:lstStyle/>
              <a:p>
                <a:endParaRPr lang="en-US"/>
              </a:p>
            </p:txBody>
          </p:sp>
          <p:sp>
            <p:nvSpPr>
              <p:cNvPr id="158" name="Freeform: Shape 157">
                <a:extLst>
                  <a:ext uri="{FF2B5EF4-FFF2-40B4-BE49-F238E27FC236}">
                    <a16:creationId xmlns:a16="http://schemas.microsoft.com/office/drawing/2014/main" id="{B63BF5FB-19EB-90AC-4F02-CF7871186596}"/>
                  </a:ext>
                </a:extLst>
              </p:cNvPr>
              <p:cNvSpPr/>
              <p:nvPr/>
            </p:nvSpPr>
            <p:spPr>
              <a:xfrm>
                <a:off x="2982639" y="2526536"/>
                <a:ext cx="52388" cy="62865"/>
              </a:xfrm>
              <a:custGeom>
                <a:avLst/>
                <a:gdLst>
                  <a:gd name="connsiteX0" fmla="*/ 36671 w 52387"/>
                  <a:gd name="connsiteY0" fmla="*/ 47149 h 62865"/>
                  <a:gd name="connsiteX1" fmla="*/ 15716 w 52387"/>
                  <a:gd name="connsiteY1" fmla="*/ 15716 h 62865"/>
                </a:gdLst>
                <a:ahLst/>
                <a:cxnLst>
                  <a:cxn ang="0">
                    <a:pos x="connsiteX0" y="connsiteY0"/>
                  </a:cxn>
                  <a:cxn ang="0">
                    <a:pos x="connsiteX1" y="connsiteY1"/>
                  </a:cxn>
                </a:cxnLst>
                <a:rect l="l" t="t" r="r" b="b"/>
                <a:pathLst>
                  <a:path w="52387" h="62865">
                    <a:moveTo>
                      <a:pt x="36671" y="47149"/>
                    </a:moveTo>
                    <a:cubicBezTo>
                      <a:pt x="15716" y="36671"/>
                      <a:pt x="15716" y="15716"/>
                      <a:pt x="15716" y="15716"/>
                    </a:cubicBezTo>
                  </a:path>
                </a:pathLst>
              </a:custGeom>
              <a:noFill/>
              <a:ln w="19050" cap="rnd">
                <a:solidFill>
                  <a:schemeClr val="tx1"/>
                </a:solidFill>
                <a:prstDash val="solid"/>
                <a:round/>
              </a:ln>
            </p:spPr>
            <p:txBody>
              <a:bodyPr rtlCol="0" anchor="ctr"/>
              <a:lstStyle/>
              <a:p>
                <a:endParaRPr lang="en-US"/>
              </a:p>
            </p:txBody>
          </p:sp>
        </p:grpSp>
      </p:grpSp>
      <p:sp>
        <p:nvSpPr>
          <p:cNvPr id="162" name="TextBox 161">
            <a:extLst>
              <a:ext uri="{FF2B5EF4-FFF2-40B4-BE49-F238E27FC236}">
                <a16:creationId xmlns:a16="http://schemas.microsoft.com/office/drawing/2014/main" id="{B312E99E-940D-8F6F-80DF-33E5ACE07C24}"/>
              </a:ext>
            </a:extLst>
          </p:cNvPr>
          <p:cNvSpPr txBox="1"/>
          <p:nvPr/>
        </p:nvSpPr>
        <p:spPr>
          <a:xfrm>
            <a:off x="6128847" y="410446"/>
            <a:ext cx="2472444"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phishes employees with legitimate looking site</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grpSp>
        <p:nvGrpSpPr>
          <p:cNvPr id="163" name="Group 162">
            <a:extLst>
              <a:ext uri="{FF2B5EF4-FFF2-40B4-BE49-F238E27FC236}">
                <a16:creationId xmlns:a16="http://schemas.microsoft.com/office/drawing/2014/main" id="{3FD5A0BD-8BD4-23D1-1B60-C9C56A9DB288}"/>
              </a:ext>
            </a:extLst>
          </p:cNvPr>
          <p:cNvGrpSpPr/>
          <p:nvPr/>
        </p:nvGrpSpPr>
        <p:grpSpPr>
          <a:xfrm>
            <a:off x="9962765" y="1988810"/>
            <a:ext cx="1354858" cy="1078469"/>
            <a:chOff x="9229257" y="935200"/>
            <a:chExt cx="1174977" cy="935283"/>
          </a:xfrm>
        </p:grpSpPr>
        <p:sp>
          <p:nvSpPr>
            <p:cNvPr id="164" name="Oval 163">
              <a:extLst>
                <a:ext uri="{FF2B5EF4-FFF2-40B4-BE49-F238E27FC236}">
                  <a16:creationId xmlns:a16="http://schemas.microsoft.com/office/drawing/2014/main" id="{0436B6B2-80FC-F35D-49ED-C6541BFDD8D1}"/>
                </a:ext>
              </a:extLst>
            </p:cNvPr>
            <p:cNvSpPr/>
            <p:nvPr/>
          </p:nvSpPr>
          <p:spPr>
            <a:xfrm>
              <a:off x="9428596" y="935200"/>
              <a:ext cx="742002" cy="74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5" name="Group 164">
              <a:extLst>
                <a:ext uri="{FF2B5EF4-FFF2-40B4-BE49-F238E27FC236}">
                  <a16:creationId xmlns:a16="http://schemas.microsoft.com/office/drawing/2014/main" id="{0A51C005-AC5E-93F4-0374-7A9A7305901E}"/>
                </a:ext>
              </a:extLst>
            </p:cNvPr>
            <p:cNvGrpSpPr/>
            <p:nvPr/>
          </p:nvGrpSpPr>
          <p:grpSpPr>
            <a:xfrm>
              <a:off x="9229257" y="951678"/>
              <a:ext cx="1174977" cy="918805"/>
              <a:chOff x="10378981" y="709631"/>
              <a:chExt cx="1174977" cy="918805"/>
            </a:xfrm>
          </p:grpSpPr>
          <p:sp>
            <p:nvSpPr>
              <p:cNvPr id="166" name="Oval 165">
                <a:extLst>
                  <a:ext uri="{FF2B5EF4-FFF2-40B4-BE49-F238E27FC236}">
                    <a16:creationId xmlns:a16="http://schemas.microsoft.com/office/drawing/2014/main" id="{6746DE62-4D04-071A-BA6B-0FB604DF97A1}"/>
                  </a:ext>
                </a:extLst>
              </p:cNvPr>
              <p:cNvSpPr/>
              <p:nvPr/>
            </p:nvSpPr>
            <p:spPr>
              <a:xfrm>
                <a:off x="10648644" y="758905"/>
                <a:ext cx="599809" cy="5998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7" name="Group 166">
                <a:extLst>
                  <a:ext uri="{FF2B5EF4-FFF2-40B4-BE49-F238E27FC236}">
                    <a16:creationId xmlns:a16="http://schemas.microsoft.com/office/drawing/2014/main" id="{8A55CEBE-714E-C1F5-BDC2-52F4158E4CBD}"/>
                  </a:ext>
                </a:extLst>
              </p:cNvPr>
              <p:cNvGrpSpPr/>
              <p:nvPr/>
            </p:nvGrpSpPr>
            <p:grpSpPr>
              <a:xfrm>
                <a:off x="10378981" y="709631"/>
                <a:ext cx="1174977" cy="918805"/>
                <a:chOff x="12367936" y="1216013"/>
                <a:chExt cx="1271110" cy="993981"/>
              </a:xfrm>
            </p:grpSpPr>
            <p:sp>
              <p:nvSpPr>
                <p:cNvPr id="168" name="Rectangle 167">
                  <a:extLst>
                    <a:ext uri="{FF2B5EF4-FFF2-40B4-BE49-F238E27FC236}">
                      <a16:creationId xmlns:a16="http://schemas.microsoft.com/office/drawing/2014/main" id="{36CA65FF-1FBA-563E-0B71-502DA39FE74E}"/>
                    </a:ext>
                  </a:extLst>
                </p:cNvPr>
                <p:cNvSpPr/>
                <p:nvPr/>
              </p:nvSpPr>
              <p:spPr>
                <a:xfrm>
                  <a:off x="12367936" y="1993430"/>
                  <a:ext cx="1271110" cy="216564"/>
                </a:xfrm>
                <a:prstGeom prst="rect">
                  <a:avLst/>
                </a:prstGeom>
              </p:spPr>
              <p:txBody>
                <a:bodyPr wrap="non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Calibri" panose="020F0502020204030204"/>
                      <a:ea typeface="+mn-ea"/>
                      <a:cs typeface="+mn-cs"/>
                    </a:rPr>
                    <a:t>ACTIONS ON OBJECTIVE</a:t>
                  </a:r>
                </a:p>
              </p:txBody>
            </p:sp>
            <p:grpSp>
              <p:nvGrpSpPr>
                <p:cNvPr id="169" name="Group 168">
                  <a:extLst>
                    <a:ext uri="{FF2B5EF4-FFF2-40B4-BE49-F238E27FC236}">
                      <a16:creationId xmlns:a16="http://schemas.microsoft.com/office/drawing/2014/main" id="{AB6ED5B5-196B-151E-DB6B-F58AB1D6B277}"/>
                    </a:ext>
                  </a:extLst>
                </p:cNvPr>
                <p:cNvGrpSpPr/>
                <p:nvPr/>
              </p:nvGrpSpPr>
              <p:grpSpPr>
                <a:xfrm>
                  <a:off x="12610746" y="1216013"/>
                  <a:ext cx="760694" cy="760694"/>
                  <a:chOff x="10836777" y="3146971"/>
                  <a:chExt cx="1447048" cy="1447048"/>
                </a:xfrm>
              </p:grpSpPr>
              <p:grpSp>
                <p:nvGrpSpPr>
                  <p:cNvPr id="170" name="Group 169">
                    <a:extLst>
                      <a:ext uri="{FF2B5EF4-FFF2-40B4-BE49-F238E27FC236}">
                        <a16:creationId xmlns:a16="http://schemas.microsoft.com/office/drawing/2014/main" id="{55FB1360-6A7C-EFF9-CA29-EF3FBF3D8BB0}"/>
                      </a:ext>
                    </a:extLst>
                  </p:cNvPr>
                  <p:cNvGrpSpPr/>
                  <p:nvPr/>
                </p:nvGrpSpPr>
                <p:grpSpPr>
                  <a:xfrm>
                    <a:off x="11183843" y="3419285"/>
                    <a:ext cx="741515" cy="869607"/>
                    <a:chOff x="5157258" y="5190617"/>
                    <a:chExt cx="753534" cy="896916"/>
                  </a:xfrm>
                </p:grpSpPr>
                <p:grpSp>
                  <p:nvGrpSpPr>
                    <p:cNvPr id="172" name="Group 171">
                      <a:extLst>
                        <a:ext uri="{FF2B5EF4-FFF2-40B4-BE49-F238E27FC236}">
                          <a16:creationId xmlns:a16="http://schemas.microsoft.com/office/drawing/2014/main" id="{B1342187-18DA-5532-E954-5B660DB4A6B6}"/>
                        </a:ext>
                      </a:extLst>
                    </p:cNvPr>
                    <p:cNvGrpSpPr/>
                    <p:nvPr/>
                  </p:nvGrpSpPr>
                  <p:grpSpPr>
                    <a:xfrm>
                      <a:off x="5243950" y="5190617"/>
                      <a:ext cx="644871" cy="751929"/>
                      <a:chOff x="6007106" y="5095876"/>
                      <a:chExt cx="1223957" cy="1427158"/>
                    </a:xfrm>
                    <a:solidFill>
                      <a:srgbClr val="FF0000"/>
                    </a:solidFill>
                  </p:grpSpPr>
                  <p:sp>
                    <p:nvSpPr>
                      <p:cNvPr id="174" name="Freeform 69">
                        <a:extLst>
                          <a:ext uri="{FF2B5EF4-FFF2-40B4-BE49-F238E27FC236}">
                            <a16:creationId xmlns:a16="http://schemas.microsoft.com/office/drawing/2014/main" id="{731C98DA-2095-4762-7456-68AE7910B7BD}"/>
                          </a:ext>
                        </a:extLst>
                      </p:cNvPr>
                      <p:cNvSpPr>
                        <a:spLocks noEditPoints="1"/>
                      </p:cNvSpPr>
                      <p:nvPr/>
                    </p:nvSpPr>
                    <p:spPr bwMode="auto">
                      <a:xfrm>
                        <a:off x="6007106" y="5519733"/>
                        <a:ext cx="728665" cy="1003301"/>
                      </a:xfrm>
                      <a:custGeom>
                        <a:avLst/>
                        <a:gdLst>
                          <a:gd name="T0" fmla="*/ 485 w 1836"/>
                          <a:gd name="T1" fmla="*/ 237 h 2528"/>
                          <a:gd name="T2" fmla="*/ 404 w 1836"/>
                          <a:gd name="T3" fmla="*/ 261 h 2528"/>
                          <a:gd name="T4" fmla="*/ 335 w 1836"/>
                          <a:gd name="T5" fmla="*/ 306 h 2528"/>
                          <a:gd name="T6" fmla="*/ 282 w 1836"/>
                          <a:gd name="T7" fmla="*/ 367 h 2528"/>
                          <a:gd name="T8" fmla="*/ 247 w 1836"/>
                          <a:gd name="T9" fmla="*/ 443 h 2528"/>
                          <a:gd name="T10" fmla="*/ 234 w 1836"/>
                          <a:gd name="T11" fmla="*/ 528 h 2528"/>
                          <a:gd name="T12" fmla="*/ 247 w 1836"/>
                          <a:gd name="T13" fmla="*/ 613 h 2528"/>
                          <a:gd name="T14" fmla="*/ 282 w 1836"/>
                          <a:gd name="T15" fmla="*/ 687 h 2528"/>
                          <a:gd name="T16" fmla="*/ 335 w 1836"/>
                          <a:gd name="T17" fmla="*/ 749 h 2528"/>
                          <a:gd name="T18" fmla="*/ 404 w 1836"/>
                          <a:gd name="T19" fmla="*/ 794 h 2528"/>
                          <a:gd name="T20" fmla="*/ 485 w 1836"/>
                          <a:gd name="T21" fmla="*/ 818 h 2528"/>
                          <a:gd name="T22" fmla="*/ 527 w 1836"/>
                          <a:gd name="T23" fmla="*/ 234 h 2528"/>
                          <a:gd name="T24" fmla="*/ 1829 w 1836"/>
                          <a:gd name="T25" fmla="*/ 0 h 2528"/>
                          <a:gd name="T26" fmla="*/ 1836 w 1836"/>
                          <a:gd name="T27" fmla="*/ 246 h 2528"/>
                          <a:gd name="T28" fmla="*/ 1033 w 1836"/>
                          <a:gd name="T29" fmla="*/ 246 h 2528"/>
                          <a:gd name="T30" fmla="*/ 1092 w 1836"/>
                          <a:gd name="T31" fmla="*/ 825 h 2528"/>
                          <a:gd name="T32" fmla="*/ 1206 w 1836"/>
                          <a:gd name="T33" fmla="*/ 849 h 2528"/>
                          <a:gd name="T34" fmla="*/ 1308 w 1836"/>
                          <a:gd name="T35" fmla="*/ 896 h 2528"/>
                          <a:gd name="T36" fmla="*/ 1399 w 1836"/>
                          <a:gd name="T37" fmla="*/ 961 h 2528"/>
                          <a:gd name="T38" fmla="*/ 1473 w 1836"/>
                          <a:gd name="T39" fmla="*/ 1044 h 2528"/>
                          <a:gd name="T40" fmla="*/ 1530 w 1836"/>
                          <a:gd name="T41" fmla="*/ 1141 h 2528"/>
                          <a:gd name="T42" fmla="*/ 1566 w 1836"/>
                          <a:gd name="T43" fmla="*/ 1249 h 2528"/>
                          <a:gd name="T44" fmla="*/ 1578 w 1836"/>
                          <a:gd name="T45" fmla="*/ 1366 h 2528"/>
                          <a:gd name="T46" fmla="*/ 1578 w 1836"/>
                          <a:gd name="T47" fmla="*/ 1610 h 2528"/>
                          <a:gd name="T48" fmla="*/ 1566 w 1836"/>
                          <a:gd name="T49" fmla="*/ 1665 h 2528"/>
                          <a:gd name="T50" fmla="*/ 1533 w 1836"/>
                          <a:gd name="T51" fmla="*/ 1706 h 2528"/>
                          <a:gd name="T52" fmla="*/ 1485 w 1836"/>
                          <a:gd name="T53" fmla="*/ 1730 h 2528"/>
                          <a:gd name="T54" fmla="*/ 1430 w 1836"/>
                          <a:gd name="T55" fmla="*/ 1730 h 2528"/>
                          <a:gd name="T56" fmla="*/ 1381 w 1836"/>
                          <a:gd name="T57" fmla="*/ 1706 h 2528"/>
                          <a:gd name="T58" fmla="*/ 1349 w 1836"/>
                          <a:gd name="T59" fmla="*/ 1665 h 2528"/>
                          <a:gd name="T60" fmla="*/ 1337 w 1836"/>
                          <a:gd name="T61" fmla="*/ 1610 h 2528"/>
                          <a:gd name="T62" fmla="*/ 1333 w 1836"/>
                          <a:gd name="T63" fmla="*/ 1321 h 2528"/>
                          <a:gd name="T64" fmla="*/ 1308 w 1836"/>
                          <a:gd name="T65" fmla="*/ 1238 h 2528"/>
                          <a:gd name="T66" fmla="*/ 1262 w 1836"/>
                          <a:gd name="T67" fmla="*/ 1167 h 2528"/>
                          <a:gd name="T68" fmla="*/ 1198 w 1836"/>
                          <a:gd name="T69" fmla="*/ 1112 h 2528"/>
                          <a:gd name="T70" fmla="*/ 1120 w 1836"/>
                          <a:gd name="T71" fmla="*/ 1076 h 2528"/>
                          <a:gd name="T72" fmla="*/ 1033 w 1836"/>
                          <a:gd name="T73" fmla="*/ 1062 h 2528"/>
                          <a:gd name="T74" fmla="*/ 774 w 1836"/>
                          <a:gd name="T75" fmla="*/ 2405 h 2528"/>
                          <a:gd name="T76" fmla="*/ 762 w 1836"/>
                          <a:gd name="T77" fmla="*/ 2459 h 2528"/>
                          <a:gd name="T78" fmla="*/ 728 w 1836"/>
                          <a:gd name="T79" fmla="*/ 2501 h 2528"/>
                          <a:gd name="T80" fmla="*/ 679 w 1836"/>
                          <a:gd name="T81" fmla="*/ 2525 h 2528"/>
                          <a:gd name="T82" fmla="*/ 624 w 1836"/>
                          <a:gd name="T83" fmla="*/ 2525 h 2528"/>
                          <a:gd name="T84" fmla="*/ 574 w 1836"/>
                          <a:gd name="T85" fmla="*/ 2501 h 2528"/>
                          <a:gd name="T86" fmla="*/ 541 w 1836"/>
                          <a:gd name="T87" fmla="*/ 2459 h 2528"/>
                          <a:gd name="T88" fmla="*/ 527 w 1836"/>
                          <a:gd name="T89" fmla="*/ 2405 h 2528"/>
                          <a:gd name="T90" fmla="*/ 471 w 1836"/>
                          <a:gd name="T91" fmla="*/ 1053 h 2528"/>
                          <a:gd name="T92" fmla="*/ 361 w 1836"/>
                          <a:gd name="T93" fmla="*/ 1029 h 2528"/>
                          <a:gd name="T94" fmla="*/ 261 w 1836"/>
                          <a:gd name="T95" fmla="*/ 984 h 2528"/>
                          <a:gd name="T96" fmla="*/ 174 w 1836"/>
                          <a:gd name="T97" fmla="*/ 920 h 2528"/>
                          <a:gd name="T98" fmla="*/ 102 w 1836"/>
                          <a:gd name="T99" fmla="*/ 840 h 2528"/>
                          <a:gd name="T100" fmla="*/ 47 w 1836"/>
                          <a:gd name="T101" fmla="*/ 746 h 2528"/>
                          <a:gd name="T102" fmla="*/ 12 w 1836"/>
                          <a:gd name="T103" fmla="*/ 641 h 2528"/>
                          <a:gd name="T104" fmla="*/ 0 w 1836"/>
                          <a:gd name="T105" fmla="*/ 528 h 2528"/>
                          <a:gd name="T106" fmla="*/ 12 w 1836"/>
                          <a:gd name="T107" fmla="*/ 414 h 2528"/>
                          <a:gd name="T108" fmla="*/ 47 w 1836"/>
                          <a:gd name="T109" fmla="*/ 310 h 2528"/>
                          <a:gd name="T110" fmla="*/ 102 w 1836"/>
                          <a:gd name="T111" fmla="*/ 216 h 2528"/>
                          <a:gd name="T112" fmla="*/ 174 w 1836"/>
                          <a:gd name="T113" fmla="*/ 136 h 2528"/>
                          <a:gd name="T114" fmla="*/ 261 w 1836"/>
                          <a:gd name="T115" fmla="*/ 72 h 2528"/>
                          <a:gd name="T116" fmla="*/ 361 w 1836"/>
                          <a:gd name="T117" fmla="*/ 27 h 2528"/>
                          <a:gd name="T118" fmla="*/ 471 w 1836"/>
                          <a:gd name="T119" fmla="*/ 3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6" h="2528">
                            <a:moveTo>
                              <a:pt x="527" y="234"/>
                            </a:moveTo>
                            <a:lnTo>
                              <a:pt x="485" y="237"/>
                            </a:lnTo>
                            <a:lnTo>
                              <a:pt x="443" y="246"/>
                            </a:lnTo>
                            <a:lnTo>
                              <a:pt x="404" y="261"/>
                            </a:lnTo>
                            <a:lnTo>
                              <a:pt x="368" y="281"/>
                            </a:lnTo>
                            <a:lnTo>
                              <a:pt x="335" y="306"/>
                            </a:lnTo>
                            <a:lnTo>
                              <a:pt x="306" y="335"/>
                            </a:lnTo>
                            <a:lnTo>
                              <a:pt x="282" y="367"/>
                            </a:lnTo>
                            <a:lnTo>
                              <a:pt x="261" y="404"/>
                            </a:lnTo>
                            <a:lnTo>
                              <a:pt x="247" y="443"/>
                            </a:lnTo>
                            <a:lnTo>
                              <a:pt x="237" y="484"/>
                            </a:lnTo>
                            <a:lnTo>
                              <a:pt x="234" y="528"/>
                            </a:lnTo>
                            <a:lnTo>
                              <a:pt x="237" y="571"/>
                            </a:lnTo>
                            <a:lnTo>
                              <a:pt x="247" y="613"/>
                            </a:lnTo>
                            <a:lnTo>
                              <a:pt x="261" y="651"/>
                            </a:lnTo>
                            <a:lnTo>
                              <a:pt x="282" y="687"/>
                            </a:lnTo>
                            <a:lnTo>
                              <a:pt x="306" y="720"/>
                            </a:lnTo>
                            <a:lnTo>
                              <a:pt x="335" y="749"/>
                            </a:lnTo>
                            <a:lnTo>
                              <a:pt x="368" y="774"/>
                            </a:lnTo>
                            <a:lnTo>
                              <a:pt x="404" y="794"/>
                            </a:lnTo>
                            <a:lnTo>
                              <a:pt x="443" y="809"/>
                            </a:lnTo>
                            <a:lnTo>
                              <a:pt x="485" y="818"/>
                            </a:lnTo>
                            <a:lnTo>
                              <a:pt x="527" y="821"/>
                            </a:lnTo>
                            <a:lnTo>
                              <a:pt x="527" y="234"/>
                            </a:lnTo>
                            <a:close/>
                            <a:moveTo>
                              <a:pt x="527" y="0"/>
                            </a:moveTo>
                            <a:lnTo>
                              <a:pt x="1829" y="0"/>
                            </a:lnTo>
                            <a:lnTo>
                              <a:pt x="1836" y="0"/>
                            </a:lnTo>
                            <a:lnTo>
                              <a:pt x="1836" y="246"/>
                            </a:lnTo>
                            <a:lnTo>
                              <a:pt x="1829" y="246"/>
                            </a:lnTo>
                            <a:lnTo>
                              <a:pt x="1033" y="246"/>
                            </a:lnTo>
                            <a:lnTo>
                              <a:pt x="1033" y="821"/>
                            </a:lnTo>
                            <a:lnTo>
                              <a:pt x="1092" y="825"/>
                            </a:lnTo>
                            <a:lnTo>
                              <a:pt x="1150" y="833"/>
                            </a:lnTo>
                            <a:lnTo>
                              <a:pt x="1206" y="849"/>
                            </a:lnTo>
                            <a:lnTo>
                              <a:pt x="1258" y="869"/>
                            </a:lnTo>
                            <a:lnTo>
                              <a:pt x="1308" y="896"/>
                            </a:lnTo>
                            <a:lnTo>
                              <a:pt x="1355" y="926"/>
                            </a:lnTo>
                            <a:lnTo>
                              <a:pt x="1399" y="961"/>
                            </a:lnTo>
                            <a:lnTo>
                              <a:pt x="1438" y="1000"/>
                            </a:lnTo>
                            <a:lnTo>
                              <a:pt x="1473" y="1044"/>
                            </a:lnTo>
                            <a:lnTo>
                              <a:pt x="1504" y="1091"/>
                            </a:lnTo>
                            <a:lnTo>
                              <a:pt x="1530" y="1141"/>
                            </a:lnTo>
                            <a:lnTo>
                              <a:pt x="1551" y="1193"/>
                            </a:lnTo>
                            <a:lnTo>
                              <a:pt x="1566" y="1249"/>
                            </a:lnTo>
                            <a:lnTo>
                              <a:pt x="1575" y="1307"/>
                            </a:lnTo>
                            <a:lnTo>
                              <a:pt x="1578" y="1366"/>
                            </a:lnTo>
                            <a:lnTo>
                              <a:pt x="1578" y="1366"/>
                            </a:lnTo>
                            <a:lnTo>
                              <a:pt x="1578" y="1610"/>
                            </a:lnTo>
                            <a:lnTo>
                              <a:pt x="1575" y="1639"/>
                            </a:lnTo>
                            <a:lnTo>
                              <a:pt x="1566" y="1665"/>
                            </a:lnTo>
                            <a:lnTo>
                              <a:pt x="1552" y="1688"/>
                            </a:lnTo>
                            <a:lnTo>
                              <a:pt x="1533" y="1706"/>
                            </a:lnTo>
                            <a:lnTo>
                              <a:pt x="1510" y="1722"/>
                            </a:lnTo>
                            <a:lnTo>
                              <a:pt x="1485" y="1730"/>
                            </a:lnTo>
                            <a:lnTo>
                              <a:pt x="1458" y="1734"/>
                            </a:lnTo>
                            <a:lnTo>
                              <a:pt x="1430" y="1730"/>
                            </a:lnTo>
                            <a:lnTo>
                              <a:pt x="1404" y="1722"/>
                            </a:lnTo>
                            <a:lnTo>
                              <a:pt x="1381" y="1706"/>
                            </a:lnTo>
                            <a:lnTo>
                              <a:pt x="1363" y="1688"/>
                            </a:lnTo>
                            <a:lnTo>
                              <a:pt x="1349" y="1665"/>
                            </a:lnTo>
                            <a:lnTo>
                              <a:pt x="1340" y="1639"/>
                            </a:lnTo>
                            <a:lnTo>
                              <a:pt x="1337" y="1610"/>
                            </a:lnTo>
                            <a:lnTo>
                              <a:pt x="1337" y="1366"/>
                            </a:lnTo>
                            <a:lnTo>
                              <a:pt x="1333" y="1321"/>
                            </a:lnTo>
                            <a:lnTo>
                              <a:pt x="1324" y="1279"/>
                            </a:lnTo>
                            <a:lnTo>
                              <a:pt x="1308" y="1238"/>
                            </a:lnTo>
                            <a:lnTo>
                              <a:pt x="1288" y="1201"/>
                            </a:lnTo>
                            <a:lnTo>
                              <a:pt x="1262" y="1167"/>
                            </a:lnTo>
                            <a:lnTo>
                              <a:pt x="1232" y="1138"/>
                            </a:lnTo>
                            <a:lnTo>
                              <a:pt x="1198" y="1112"/>
                            </a:lnTo>
                            <a:lnTo>
                              <a:pt x="1161" y="1091"/>
                            </a:lnTo>
                            <a:lnTo>
                              <a:pt x="1120" y="1076"/>
                            </a:lnTo>
                            <a:lnTo>
                              <a:pt x="1078" y="1066"/>
                            </a:lnTo>
                            <a:lnTo>
                              <a:pt x="1033" y="1062"/>
                            </a:lnTo>
                            <a:lnTo>
                              <a:pt x="774" y="1062"/>
                            </a:lnTo>
                            <a:lnTo>
                              <a:pt x="774" y="2405"/>
                            </a:lnTo>
                            <a:lnTo>
                              <a:pt x="771" y="2433"/>
                            </a:lnTo>
                            <a:lnTo>
                              <a:pt x="762" y="2459"/>
                            </a:lnTo>
                            <a:lnTo>
                              <a:pt x="748" y="2482"/>
                            </a:lnTo>
                            <a:lnTo>
                              <a:pt x="728" y="2501"/>
                            </a:lnTo>
                            <a:lnTo>
                              <a:pt x="705" y="2516"/>
                            </a:lnTo>
                            <a:lnTo>
                              <a:pt x="679" y="2525"/>
                            </a:lnTo>
                            <a:lnTo>
                              <a:pt x="651" y="2528"/>
                            </a:lnTo>
                            <a:lnTo>
                              <a:pt x="624" y="2525"/>
                            </a:lnTo>
                            <a:lnTo>
                              <a:pt x="597" y="2516"/>
                            </a:lnTo>
                            <a:lnTo>
                              <a:pt x="574" y="2501"/>
                            </a:lnTo>
                            <a:lnTo>
                              <a:pt x="555" y="2482"/>
                            </a:lnTo>
                            <a:lnTo>
                              <a:pt x="541" y="2459"/>
                            </a:lnTo>
                            <a:lnTo>
                              <a:pt x="531" y="2433"/>
                            </a:lnTo>
                            <a:lnTo>
                              <a:pt x="527" y="2405"/>
                            </a:lnTo>
                            <a:lnTo>
                              <a:pt x="527" y="1056"/>
                            </a:lnTo>
                            <a:lnTo>
                              <a:pt x="471" y="1053"/>
                            </a:lnTo>
                            <a:lnTo>
                              <a:pt x="415" y="1044"/>
                            </a:lnTo>
                            <a:lnTo>
                              <a:pt x="361" y="1029"/>
                            </a:lnTo>
                            <a:lnTo>
                              <a:pt x="310" y="1009"/>
                            </a:lnTo>
                            <a:lnTo>
                              <a:pt x="261" y="984"/>
                            </a:lnTo>
                            <a:lnTo>
                              <a:pt x="216" y="953"/>
                            </a:lnTo>
                            <a:lnTo>
                              <a:pt x="174" y="920"/>
                            </a:lnTo>
                            <a:lnTo>
                              <a:pt x="135" y="881"/>
                            </a:lnTo>
                            <a:lnTo>
                              <a:pt x="102" y="840"/>
                            </a:lnTo>
                            <a:lnTo>
                              <a:pt x="72" y="794"/>
                            </a:lnTo>
                            <a:lnTo>
                              <a:pt x="47" y="746"/>
                            </a:lnTo>
                            <a:lnTo>
                              <a:pt x="26" y="695"/>
                            </a:lnTo>
                            <a:lnTo>
                              <a:pt x="12" y="641"/>
                            </a:lnTo>
                            <a:lnTo>
                              <a:pt x="3" y="586"/>
                            </a:lnTo>
                            <a:lnTo>
                              <a:pt x="0" y="528"/>
                            </a:lnTo>
                            <a:lnTo>
                              <a:pt x="3" y="470"/>
                            </a:lnTo>
                            <a:lnTo>
                              <a:pt x="12" y="414"/>
                            </a:lnTo>
                            <a:lnTo>
                              <a:pt x="26" y="361"/>
                            </a:lnTo>
                            <a:lnTo>
                              <a:pt x="47" y="310"/>
                            </a:lnTo>
                            <a:lnTo>
                              <a:pt x="72" y="261"/>
                            </a:lnTo>
                            <a:lnTo>
                              <a:pt x="102" y="216"/>
                            </a:lnTo>
                            <a:lnTo>
                              <a:pt x="135" y="174"/>
                            </a:lnTo>
                            <a:lnTo>
                              <a:pt x="174" y="136"/>
                            </a:lnTo>
                            <a:lnTo>
                              <a:pt x="216" y="102"/>
                            </a:lnTo>
                            <a:lnTo>
                              <a:pt x="261" y="72"/>
                            </a:lnTo>
                            <a:lnTo>
                              <a:pt x="310" y="47"/>
                            </a:lnTo>
                            <a:lnTo>
                              <a:pt x="361" y="27"/>
                            </a:lnTo>
                            <a:lnTo>
                              <a:pt x="415" y="12"/>
                            </a:lnTo>
                            <a:lnTo>
                              <a:pt x="471" y="3"/>
                            </a:lnTo>
                            <a:lnTo>
                              <a:pt x="52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75" name="Freeform 70">
                        <a:extLst>
                          <a:ext uri="{FF2B5EF4-FFF2-40B4-BE49-F238E27FC236}">
                            <a16:creationId xmlns:a16="http://schemas.microsoft.com/office/drawing/2014/main" id="{9F8493BB-7BA3-E954-E90D-BD8B7F34D38E}"/>
                          </a:ext>
                        </a:extLst>
                      </p:cNvPr>
                      <p:cNvSpPr>
                        <a:spLocks/>
                      </p:cNvSpPr>
                      <p:nvPr/>
                    </p:nvSpPr>
                    <p:spPr bwMode="auto">
                      <a:xfrm>
                        <a:off x="6218244" y="5299074"/>
                        <a:ext cx="187326" cy="187325"/>
                      </a:xfrm>
                      <a:custGeom>
                        <a:avLst/>
                        <a:gdLst>
                          <a:gd name="T0" fmla="*/ 237 w 473"/>
                          <a:gd name="T1" fmla="*/ 0 h 473"/>
                          <a:gd name="T2" fmla="*/ 275 w 473"/>
                          <a:gd name="T3" fmla="*/ 3 h 473"/>
                          <a:gd name="T4" fmla="*/ 311 w 473"/>
                          <a:gd name="T5" fmla="*/ 12 h 473"/>
                          <a:gd name="T6" fmla="*/ 345 w 473"/>
                          <a:gd name="T7" fmla="*/ 27 h 473"/>
                          <a:gd name="T8" fmla="*/ 377 w 473"/>
                          <a:gd name="T9" fmla="*/ 46 h 473"/>
                          <a:gd name="T10" fmla="*/ 404 w 473"/>
                          <a:gd name="T11" fmla="*/ 70 h 473"/>
                          <a:gd name="T12" fmla="*/ 427 w 473"/>
                          <a:gd name="T13" fmla="*/ 97 h 473"/>
                          <a:gd name="T14" fmla="*/ 447 w 473"/>
                          <a:gd name="T15" fmla="*/ 128 h 473"/>
                          <a:gd name="T16" fmla="*/ 461 w 473"/>
                          <a:gd name="T17" fmla="*/ 163 h 473"/>
                          <a:gd name="T18" fmla="*/ 470 w 473"/>
                          <a:gd name="T19" fmla="*/ 199 h 473"/>
                          <a:gd name="T20" fmla="*/ 473 w 473"/>
                          <a:gd name="T21" fmla="*/ 237 h 473"/>
                          <a:gd name="T22" fmla="*/ 470 w 473"/>
                          <a:gd name="T23" fmla="*/ 275 h 473"/>
                          <a:gd name="T24" fmla="*/ 461 w 473"/>
                          <a:gd name="T25" fmla="*/ 311 h 473"/>
                          <a:gd name="T26" fmla="*/ 447 w 473"/>
                          <a:gd name="T27" fmla="*/ 345 h 473"/>
                          <a:gd name="T28" fmla="*/ 427 w 473"/>
                          <a:gd name="T29" fmla="*/ 377 h 473"/>
                          <a:gd name="T30" fmla="*/ 404 w 473"/>
                          <a:gd name="T31" fmla="*/ 404 h 473"/>
                          <a:gd name="T32" fmla="*/ 377 w 473"/>
                          <a:gd name="T33" fmla="*/ 428 h 473"/>
                          <a:gd name="T34" fmla="*/ 345 w 473"/>
                          <a:gd name="T35" fmla="*/ 446 h 473"/>
                          <a:gd name="T36" fmla="*/ 311 w 473"/>
                          <a:gd name="T37" fmla="*/ 461 h 473"/>
                          <a:gd name="T38" fmla="*/ 275 w 473"/>
                          <a:gd name="T39" fmla="*/ 470 h 473"/>
                          <a:gd name="T40" fmla="*/ 237 w 473"/>
                          <a:gd name="T41" fmla="*/ 473 h 473"/>
                          <a:gd name="T42" fmla="*/ 199 w 473"/>
                          <a:gd name="T43" fmla="*/ 470 h 473"/>
                          <a:gd name="T44" fmla="*/ 162 w 473"/>
                          <a:gd name="T45" fmla="*/ 461 h 473"/>
                          <a:gd name="T46" fmla="*/ 128 w 473"/>
                          <a:gd name="T47" fmla="*/ 446 h 473"/>
                          <a:gd name="T48" fmla="*/ 97 w 473"/>
                          <a:gd name="T49" fmla="*/ 428 h 473"/>
                          <a:gd name="T50" fmla="*/ 70 w 473"/>
                          <a:gd name="T51" fmla="*/ 404 h 473"/>
                          <a:gd name="T52" fmla="*/ 46 w 473"/>
                          <a:gd name="T53" fmla="*/ 377 h 473"/>
                          <a:gd name="T54" fmla="*/ 26 w 473"/>
                          <a:gd name="T55" fmla="*/ 345 h 473"/>
                          <a:gd name="T56" fmla="*/ 12 w 473"/>
                          <a:gd name="T57" fmla="*/ 311 h 473"/>
                          <a:gd name="T58" fmla="*/ 3 w 473"/>
                          <a:gd name="T59" fmla="*/ 275 h 473"/>
                          <a:gd name="T60" fmla="*/ 0 w 473"/>
                          <a:gd name="T61" fmla="*/ 237 h 473"/>
                          <a:gd name="T62" fmla="*/ 3 w 473"/>
                          <a:gd name="T63" fmla="*/ 199 h 473"/>
                          <a:gd name="T64" fmla="*/ 12 w 473"/>
                          <a:gd name="T65" fmla="*/ 163 h 473"/>
                          <a:gd name="T66" fmla="*/ 26 w 473"/>
                          <a:gd name="T67" fmla="*/ 128 h 473"/>
                          <a:gd name="T68" fmla="*/ 46 w 473"/>
                          <a:gd name="T69" fmla="*/ 97 h 473"/>
                          <a:gd name="T70" fmla="*/ 70 w 473"/>
                          <a:gd name="T71" fmla="*/ 70 h 473"/>
                          <a:gd name="T72" fmla="*/ 97 w 473"/>
                          <a:gd name="T73" fmla="*/ 46 h 473"/>
                          <a:gd name="T74" fmla="*/ 128 w 473"/>
                          <a:gd name="T75" fmla="*/ 27 h 473"/>
                          <a:gd name="T76" fmla="*/ 162 w 473"/>
                          <a:gd name="T77" fmla="*/ 12 h 473"/>
                          <a:gd name="T78" fmla="*/ 199 w 473"/>
                          <a:gd name="T79" fmla="*/ 3 h 473"/>
                          <a:gd name="T80" fmla="*/ 237 w 473"/>
                          <a:gd name="T81"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73">
                            <a:moveTo>
                              <a:pt x="237" y="0"/>
                            </a:moveTo>
                            <a:lnTo>
                              <a:pt x="275" y="3"/>
                            </a:lnTo>
                            <a:lnTo>
                              <a:pt x="311" y="12"/>
                            </a:lnTo>
                            <a:lnTo>
                              <a:pt x="345" y="27"/>
                            </a:lnTo>
                            <a:lnTo>
                              <a:pt x="377" y="46"/>
                            </a:lnTo>
                            <a:lnTo>
                              <a:pt x="404" y="70"/>
                            </a:lnTo>
                            <a:lnTo>
                              <a:pt x="427" y="97"/>
                            </a:lnTo>
                            <a:lnTo>
                              <a:pt x="447" y="128"/>
                            </a:lnTo>
                            <a:lnTo>
                              <a:pt x="461" y="163"/>
                            </a:lnTo>
                            <a:lnTo>
                              <a:pt x="470" y="199"/>
                            </a:lnTo>
                            <a:lnTo>
                              <a:pt x="473" y="237"/>
                            </a:lnTo>
                            <a:lnTo>
                              <a:pt x="470" y="275"/>
                            </a:lnTo>
                            <a:lnTo>
                              <a:pt x="461" y="311"/>
                            </a:lnTo>
                            <a:lnTo>
                              <a:pt x="447" y="345"/>
                            </a:lnTo>
                            <a:lnTo>
                              <a:pt x="427" y="377"/>
                            </a:lnTo>
                            <a:lnTo>
                              <a:pt x="404" y="404"/>
                            </a:lnTo>
                            <a:lnTo>
                              <a:pt x="377" y="428"/>
                            </a:lnTo>
                            <a:lnTo>
                              <a:pt x="345" y="446"/>
                            </a:lnTo>
                            <a:lnTo>
                              <a:pt x="311" y="461"/>
                            </a:lnTo>
                            <a:lnTo>
                              <a:pt x="275" y="470"/>
                            </a:lnTo>
                            <a:lnTo>
                              <a:pt x="237" y="473"/>
                            </a:lnTo>
                            <a:lnTo>
                              <a:pt x="199" y="470"/>
                            </a:lnTo>
                            <a:lnTo>
                              <a:pt x="162" y="461"/>
                            </a:lnTo>
                            <a:lnTo>
                              <a:pt x="128" y="446"/>
                            </a:lnTo>
                            <a:lnTo>
                              <a:pt x="97" y="428"/>
                            </a:lnTo>
                            <a:lnTo>
                              <a:pt x="70" y="404"/>
                            </a:lnTo>
                            <a:lnTo>
                              <a:pt x="46" y="377"/>
                            </a:lnTo>
                            <a:lnTo>
                              <a:pt x="26" y="345"/>
                            </a:lnTo>
                            <a:lnTo>
                              <a:pt x="12" y="311"/>
                            </a:lnTo>
                            <a:lnTo>
                              <a:pt x="3" y="275"/>
                            </a:lnTo>
                            <a:lnTo>
                              <a:pt x="0" y="237"/>
                            </a:lnTo>
                            <a:lnTo>
                              <a:pt x="3" y="199"/>
                            </a:lnTo>
                            <a:lnTo>
                              <a:pt x="12" y="163"/>
                            </a:lnTo>
                            <a:lnTo>
                              <a:pt x="26" y="128"/>
                            </a:lnTo>
                            <a:lnTo>
                              <a:pt x="46" y="97"/>
                            </a:lnTo>
                            <a:lnTo>
                              <a:pt x="70" y="70"/>
                            </a:lnTo>
                            <a:lnTo>
                              <a:pt x="97" y="46"/>
                            </a:lnTo>
                            <a:lnTo>
                              <a:pt x="128" y="27"/>
                            </a:lnTo>
                            <a:lnTo>
                              <a:pt x="162" y="12"/>
                            </a:lnTo>
                            <a:lnTo>
                              <a:pt x="199" y="3"/>
                            </a:lnTo>
                            <a:lnTo>
                              <a:pt x="237"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sp>
                    <p:nvSpPr>
                      <p:cNvPr id="176" name="Freeform 71">
                        <a:extLst>
                          <a:ext uri="{FF2B5EF4-FFF2-40B4-BE49-F238E27FC236}">
                            <a16:creationId xmlns:a16="http://schemas.microsoft.com/office/drawing/2014/main" id="{DBE02716-39B7-2F47-01B7-6FF43FB9F6D7}"/>
                          </a:ext>
                        </a:extLst>
                      </p:cNvPr>
                      <p:cNvSpPr>
                        <a:spLocks/>
                      </p:cNvSpPr>
                      <p:nvPr/>
                    </p:nvSpPr>
                    <p:spPr bwMode="auto">
                      <a:xfrm>
                        <a:off x="6732586" y="5095876"/>
                        <a:ext cx="498477" cy="1235073"/>
                      </a:xfrm>
                      <a:custGeom>
                        <a:avLst/>
                        <a:gdLst>
                          <a:gd name="T0" fmla="*/ 1 w 1256"/>
                          <a:gd name="T1" fmla="*/ 0 h 3114"/>
                          <a:gd name="T2" fmla="*/ 75 w 1256"/>
                          <a:gd name="T3" fmla="*/ 0 h 3114"/>
                          <a:gd name="T4" fmla="*/ 1118 w 1256"/>
                          <a:gd name="T5" fmla="*/ 0 h 3114"/>
                          <a:gd name="T6" fmla="*/ 1146 w 1256"/>
                          <a:gd name="T7" fmla="*/ 4 h 3114"/>
                          <a:gd name="T8" fmla="*/ 1172 w 1256"/>
                          <a:gd name="T9" fmla="*/ 11 h 3114"/>
                          <a:gd name="T10" fmla="*/ 1195 w 1256"/>
                          <a:gd name="T11" fmla="*/ 24 h 3114"/>
                          <a:gd name="T12" fmla="*/ 1216 w 1256"/>
                          <a:gd name="T13" fmla="*/ 41 h 3114"/>
                          <a:gd name="T14" fmla="*/ 1233 w 1256"/>
                          <a:gd name="T15" fmla="*/ 61 h 3114"/>
                          <a:gd name="T16" fmla="*/ 1245 w 1256"/>
                          <a:gd name="T17" fmla="*/ 85 h 3114"/>
                          <a:gd name="T18" fmla="*/ 1254 w 1256"/>
                          <a:gd name="T19" fmla="*/ 110 h 3114"/>
                          <a:gd name="T20" fmla="*/ 1256 w 1256"/>
                          <a:gd name="T21" fmla="*/ 139 h 3114"/>
                          <a:gd name="T22" fmla="*/ 1256 w 1256"/>
                          <a:gd name="T23" fmla="*/ 774 h 3114"/>
                          <a:gd name="T24" fmla="*/ 1253 w 1256"/>
                          <a:gd name="T25" fmla="*/ 802 h 3114"/>
                          <a:gd name="T26" fmla="*/ 1245 w 1256"/>
                          <a:gd name="T27" fmla="*/ 829 h 3114"/>
                          <a:gd name="T28" fmla="*/ 1232 w 1256"/>
                          <a:gd name="T29" fmla="*/ 851 h 3114"/>
                          <a:gd name="T30" fmla="*/ 1216 w 1256"/>
                          <a:gd name="T31" fmla="*/ 872 h 3114"/>
                          <a:gd name="T32" fmla="*/ 1195 w 1256"/>
                          <a:gd name="T33" fmla="*/ 889 h 3114"/>
                          <a:gd name="T34" fmla="*/ 1172 w 1256"/>
                          <a:gd name="T35" fmla="*/ 902 h 3114"/>
                          <a:gd name="T36" fmla="*/ 1146 w 1256"/>
                          <a:gd name="T37" fmla="*/ 909 h 3114"/>
                          <a:gd name="T38" fmla="*/ 1117 w 1256"/>
                          <a:gd name="T39" fmla="*/ 913 h 3114"/>
                          <a:gd name="T40" fmla="*/ 75 w 1256"/>
                          <a:gd name="T41" fmla="*/ 911 h 3114"/>
                          <a:gd name="T42" fmla="*/ 74 w 1256"/>
                          <a:gd name="T43" fmla="*/ 3083 h 3114"/>
                          <a:gd name="T44" fmla="*/ 72 w 1256"/>
                          <a:gd name="T45" fmla="*/ 3090 h 3114"/>
                          <a:gd name="T46" fmla="*/ 68 w 1256"/>
                          <a:gd name="T47" fmla="*/ 3098 h 3114"/>
                          <a:gd name="T48" fmla="*/ 59 w 1256"/>
                          <a:gd name="T49" fmla="*/ 3106 h 3114"/>
                          <a:gd name="T50" fmla="*/ 49 w 1256"/>
                          <a:gd name="T51" fmla="*/ 3111 h 3114"/>
                          <a:gd name="T52" fmla="*/ 37 w 1256"/>
                          <a:gd name="T53" fmla="*/ 3114 h 3114"/>
                          <a:gd name="T54" fmla="*/ 25 w 1256"/>
                          <a:gd name="T55" fmla="*/ 3111 h 3114"/>
                          <a:gd name="T56" fmla="*/ 15 w 1256"/>
                          <a:gd name="T57" fmla="*/ 3106 h 3114"/>
                          <a:gd name="T58" fmla="*/ 7 w 1256"/>
                          <a:gd name="T59" fmla="*/ 3097 h 3114"/>
                          <a:gd name="T60" fmla="*/ 1 w 1256"/>
                          <a:gd name="T61" fmla="*/ 3090 h 3114"/>
                          <a:gd name="T62" fmla="*/ 0 w 1256"/>
                          <a:gd name="T63" fmla="*/ 3083 h 3114"/>
                          <a:gd name="T64" fmla="*/ 1 w 1256"/>
                          <a:gd name="T65" fmla="*/ 911 h 3114"/>
                          <a:gd name="T66" fmla="*/ 0 w 1256"/>
                          <a:gd name="T67" fmla="*/ 911 h 3114"/>
                          <a:gd name="T68" fmla="*/ 1 w 1256"/>
                          <a:gd name="T69" fmla="*/ 0 h 3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6" h="3114">
                            <a:moveTo>
                              <a:pt x="1" y="0"/>
                            </a:moveTo>
                            <a:lnTo>
                              <a:pt x="75" y="0"/>
                            </a:lnTo>
                            <a:lnTo>
                              <a:pt x="1118" y="0"/>
                            </a:lnTo>
                            <a:lnTo>
                              <a:pt x="1146" y="4"/>
                            </a:lnTo>
                            <a:lnTo>
                              <a:pt x="1172" y="11"/>
                            </a:lnTo>
                            <a:lnTo>
                              <a:pt x="1195" y="24"/>
                            </a:lnTo>
                            <a:lnTo>
                              <a:pt x="1216" y="41"/>
                            </a:lnTo>
                            <a:lnTo>
                              <a:pt x="1233" y="61"/>
                            </a:lnTo>
                            <a:lnTo>
                              <a:pt x="1245" y="85"/>
                            </a:lnTo>
                            <a:lnTo>
                              <a:pt x="1254" y="110"/>
                            </a:lnTo>
                            <a:lnTo>
                              <a:pt x="1256" y="139"/>
                            </a:lnTo>
                            <a:lnTo>
                              <a:pt x="1256" y="774"/>
                            </a:lnTo>
                            <a:lnTo>
                              <a:pt x="1253" y="802"/>
                            </a:lnTo>
                            <a:lnTo>
                              <a:pt x="1245" y="829"/>
                            </a:lnTo>
                            <a:lnTo>
                              <a:pt x="1232" y="851"/>
                            </a:lnTo>
                            <a:lnTo>
                              <a:pt x="1216" y="872"/>
                            </a:lnTo>
                            <a:lnTo>
                              <a:pt x="1195" y="889"/>
                            </a:lnTo>
                            <a:lnTo>
                              <a:pt x="1172" y="902"/>
                            </a:lnTo>
                            <a:lnTo>
                              <a:pt x="1146" y="909"/>
                            </a:lnTo>
                            <a:lnTo>
                              <a:pt x="1117" y="913"/>
                            </a:lnTo>
                            <a:lnTo>
                              <a:pt x="75" y="911"/>
                            </a:lnTo>
                            <a:lnTo>
                              <a:pt x="74" y="3083"/>
                            </a:lnTo>
                            <a:lnTo>
                              <a:pt x="72" y="3090"/>
                            </a:lnTo>
                            <a:lnTo>
                              <a:pt x="68" y="3098"/>
                            </a:lnTo>
                            <a:lnTo>
                              <a:pt x="59" y="3106"/>
                            </a:lnTo>
                            <a:lnTo>
                              <a:pt x="49" y="3111"/>
                            </a:lnTo>
                            <a:lnTo>
                              <a:pt x="37" y="3114"/>
                            </a:lnTo>
                            <a:lnTo>
                              <a:pt x="25" y="3111"/>
                            </a:lnTo>
                            <a:lnTo>
                              <a:pt x="15" y="3106"/>
                            </a:lnTo>
                            <a:lnTo>
                              <a:pt x="7" y="3097"/>
                            </a:lnTo>
                            <a:lnTo>
                              <a:pt x="1" y="3090"/>
                            </a:lnTo>
                            <a:lnTo>
                              <a:pt x="0" y="3083"/>
                            </a:lnTo>
                            <a:lnTo>
                              <a:pt x="1" y="911"/>
                            </a:lnTo>
                            <a:lnTo>
                              <a:pt x="0" y="911"/>
                            </a:lnTo>
                            <a:lnTo>
                              <a:pt x="1" y="0"/>
                            </a:lnTo>
                            <a:close/>
                          </a:path>
                        </a:pathLst>
                      </a:custGeom>
                      <a:grp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73" name="Freeform 111">
                      <a:extLst>
                        <a:ext uri="{FF2B5EF4-FFF2-40B4-BE49-F238E27FC236}">
                          <a16:creationId xmlns:a16="http://schemas.microsoft.com/office/drawing/2014/main" id="{472D8EB3-0407-F255-3734-9C52767A10DB}"/>
                        </a:ext>
                      </a:extLst>
                    </p:cNvPr>
                    <p:cNvSpPr/>
                    <p:nvPr/>
                  </p:nvSpPr>
                  <p:spPr>
                    <a:xfrm>
                      <a:off x="5157258" y="5782733"/>
                      <a:ext cx="753534" cy="304800"/>
                    </a:xfrm>
                    <a:custGeom>
                      <a:avLst/>
                      <a:gdLst>
                        <a:gd name="connsiteX0" fmla="*/ 127000 w 753534"/>
                        <a:gd name="connsiteY0" fmla="*/ 220134 h 304800"/>
                        <a:gd name="connsiteX1" fmla="*/ 296334 w 753534"/>
                        <a:gd name="connsiteY1" fmla="*/ 152400 h 304800"/>
                        <a:gd name="connsiteX2" fmla="*/ 372534 w 753534"/>
                        <a:gd name="connsiteY2" fmla="*/ 25400 h 304800"/>
                        <a:gd name="connsiteX3" fmla="*/ 431800 w 753534"/>
                        <a:gd name="connsiteY3" fmla="*/ 0 h 304800"/>
                        <a:gd name="connsiteX4" fmla="*/ 516467 w 753534"/>
                        <a:gd name="connsiteY4" fmla="*/ 16934 h 304800"/>
                        <a:gd name="connsiteX5" fmla="*/ 635000 w 753534"/>
                        <a:gd name="connsiteY5" fmla="*/ 59267 h 304800"/>
                        <a:gd name="connsiteX6" fmla="*/ 753534 w 753534"/>
                        <a:gd name="connsiteY6" fmla="*/ 304800 h 304800"/>
                        <a:gd name="connsiteX7" fmla="*/ 0 w 753534"/>
                        <a:gd name="connsiteY7" fmla="*/ 304800 h 304800"/>
                        <a:gd name="connsiteX8" fmla="*/ 127000 w 753534"/>
                        <a:gd name="connsiteY8" fmla="*/ 22013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3534" h="304800">
                          <a:moveTo>
                            <a:pt x="127000" y="220134"/>
                          </a:moveTo>
                          <a:lnTo>
                            <a:pt x="296334" y="152400"/>
                          </a:lnTo>
                          <a:lnTo>
                            <a:pt x="372534" y="25400"/>
                          </a:lnTo>
                          <a:lnTo>
                            <a:pt x="431800" y="0"/>
                          </a:lnTo>
                          <a:lnTo>
                            <a:pt x="516467" y="16934"/>
                          </a:lnTo>
                          <a:lnTo>
                            <a:pt x="635000" y="59267"/>
                          </a:lnTo>
                          <a:lnTo>
                            <a:pt x="753534" y="304800"/>
                          </a:lnTo>
                          <a:lnTo>
                            <a:pt x="0" y="304800"/>
                          </a:lnTo>
                          <a:lnTo>
                            <a:pt x="127000" y="22013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5B9BD5">
                            <a:lumMod val="75000"/>
                          </a:srgbClr>
                        </a:solidFill>
                        <a:effectLst/>
                        <a:uLnTx/>
                        <a:uFillTx/>
                        <a:latin typeface="Calibri" panose="020F0502020204030204"/>
                        <a:ea typeface="+mn-ea"/>
                        <a:cs typeface="+mn-cs"/>
                      </a:endParaRPr>
                    </a:p>
                  </p:txBody>
                </p:sp>
              </p:grpSp>
              <p:sp>
                <p:nvSpPr>
                  <p:cNvPr id="171" name="Circle: Hollow 170">
                    <a:extLst>
                      <a:ext uri="{FF2B5EF4-FFF2-40B4-BE49-F238E27FC236}">
                        <a16:creationId xmlns:a16="http://schemas.microsoft.com/office/drawing/2014/main" id="{919EF92E-0D4E-BAEE-584C-961154D314BC}"/>
                      </a:ext>
                    </a:extLst>
                  </p:cNvPr>
                  <p:cNvSpPr/>
                  <p:nvPr/>
                </p:nvSpPr>
                <p:spPr bwMode="auto">
                  <a:xfrm>
                    <a:off x="10836777" y="3146971"/>
                    <a:ext cx="1447048" cy="1447048"/>
                  </a:xfrm>
                  <a:prstGeom prst="donut">
                    <a:avLst>
                      <a:gd name="adj" fmla="val 10802"/>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grpSp>
        </p:grpSp>
      </p:grpSp>
      <p:sp>
        <p:nvSpPr>
          <p:cNvPr id="178" name="TextBox 177">
            <a:extLst>
              <a:ext uri="{FF2B5EF4-FFF2-40B4-BE49-F238E27FC236}">
                <a16:creationId xmlns:a16="http://schemas.microsoft.com/office/drawing/2014/main" id="{F8A853D3-1C27-2BEC-FEAC-208D5087C610}"/>
              </a:ext>
            </a:extLst>
          </p:cNvPr>
          <p:cNvSpPr txBox="1"/>
          <p:nvPr/>
        </p:nvSpPr>
        <p:spPr>
          <a:xfrm>
            <a:off x="9258852" y="917054"/>
            <a:ext cx="2472444" cy="7386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Threat actor harvests credentials for further access and data exfiltration</a:t>
            </a:r>
            <a:endParaRPr kumimoji="0" lang="en-US" sz="14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p:txBody>
      </p:sp>
      <p:cxnSp>
        <p:nvCxnSpPr>
          <p:cNvPr id="180" name="Straight Arrow Connector 179">
            <a:extLst>
              <a:ext uri="{FF2B5EF4-FFF2-40B4-BE49-F238E27FC236}">
                <a16:creationId xmlns:a16="http://schemas.microsoft.com/office/drawing/2014/main" id="{87715EC0-8785-A2D3-F3B1-9F070F2E228E}"/>
              </a:ext>
            </a:extLst>
          </p:cNvPr>
          <p:cNvCxnSpPr>
            <a:cxnSpLocks/>
          </p:cNvCxnSpPr>
          <p:nvPr/>
        </p:nvCxnSpPr>
        <p:spPr>
          <a:xfrm>
            <a:off x="8411180" y="1698844"/>
            <a:ext cx="1781441" cy="88291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7A344F6-3FC9-5330-75CE-5CC4B0B738FB}"/>
              </a:ext>
            </a:extLst>
          </p:cNvPr>
          <p:cNvCxnSpPr>
            <a:cxnSpLocks/>
            <a:endCxn id="44" idx="1"/>
          </p:cNvCxnSpPr>
          <p:nvPr/>
        </p:nvCxnSpPr>
        <p:spPr>
          <a:xfrm>
            <a:off x="1118205" y="1581569"/>
            <a:ext cx="896946" cy="2974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DFC439F-8184-799E-4F80-55D898561CA1}"/>
              </a:ext>
            </a:extLst>
          </p:cNvPr>
          <p:cNvCxnSpPr>
            <a:cxnSpLocks/>
            <a:stCxn id="44" idx="3"/>
            <a:endCxn id="51" idx="1"/>
          </p:cNvCxnSpPr>
          <p:nvPr/>
        </p:nvCxnSpPr>
        <p:spPr>
          <a:xfrm flipV="1">
            <a:off x="2876731" y="1722061"/>
            <a:ext cx="1289385" cy="1569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A607E5D-7D5A-7569-E9EC-B1B306A2CB63}"/>
              </a:ext>
            </a:extLst>
          </p:cNvPr>
          <p:cNvCxnSpPr>
            <a:cxnSpLocks/>
            <a:stCxn id="51" idx="3"/>
            <a:endCxn id="89" idx="49"/>
          </p:cNvCxnSpPr>
          <p:nvPr/>
        </p:nvCxnSpPr>
        <p:spPr>
          <a:xfrm>
            <a:off x="4713957" y="1722061"/>
            <a:ext cx="1078609" cy="8307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353FA736-2128-35AF-29C2-0A93856F26D3}"/>
              </a:ext>
            </a:extLst>
          </p:cNvPr>
          <p:cNvGrpSpPr/>
          <p:nvPr/>
        </p:nvGrpSpPr>
        <p:grpSpPr>
          <a:xfrm>
            <a:off x="2915759" y="1389627"/>
            <a:ext cx="1202831" cy="970666"/>
            <a:chOff x="2471121" y="3602131"/>
            <a:chExt cx="1202831" cy="970666"/>
          </a:xfrm>
        </p:grpSpPr>
        <p:sp>
          <p:nvSpPr>
            <p:cNvPr id="201" name="Rectangle 200">
              <a:extLst>
                <a:ext uri="{FF2B5EF4-FFF2-40B4-BE49-F238E27FC236}">
                  <a16:creationId xmlns:a16="http://schemas.microsoft.com/office/drawing/2014/main" id="{587D5B53-9D33-B6AD-1FC6-FC5BCE310A60}"/>
                </a:ext>
              </a:extLst>
            </p:cNvPr>
            <p:cNvSpPr/>
            <p:nvPr/>
          </p:nvSpPr>
          <p:spPr>
            <a:xfrm>
              <a:off x="2471121" y="4172687"/>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a:latin typeface="Segoe UI Semibold" panose="020B0702040204020203" pitchFamily="34" charset="0"/>
                  <a:cs typeface="Segoe UI Semibold" panose="020B0702040204020203" pitchFamily="34" charset="0"/>
                </a:rPr>
                <a:t>User error /</a:t>
              </a:r>
            </a:p>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Neglect</a:t>
              </a:r>
            </a:p>
          </p:txBody>
        </p:sp>
        <p:grpSp>
          <p:nvGrpSpPr>
            <p:cNvPr id="202" name="Group 201">
              <a:extLst>
                <a:ext uri="{FF2B5EF4-FFF2-40B4-BE49-F238E27FC236}">
                  <a16:creationId xmlns:a16="http://schemas.microsoft.com/office/drawing/2014/main" id="{553F2AD4-E7DA-23E7-B967-B158D682DA4B}"/>
                </a:ext>
              </a:extLst>
            </p:cNvPr>
            <p:cNvGrpSpPr/>
            <p:nvPr/>
          </p:nvGrpSpPr>
          <p:grpSpPr>
            <a:xfrm>
              <a:off x="2770289" y="3602131"/>
              <a:ext cx="592846" cy="594441"/>
              <a:chOff x="2770289" y="3602131"/>
              <a:chExt cx="592846" cy="594441"/>
            </a:xfrm>
          </p:grpSpPr>
          <p:sp>
            <p:nvSpPr>
              <p:cNvPr id="203" name="Freeform: Shape 202">
                <a:extLst>
                  <a:ext uri="{FF2B5EF4-FFF2-40B4-BE49-F238E27FC236}">
                    <a16:creationId xmlns:a16="http://schemas.microsoft.com/office/drawing/2014/main" id="{40FC3E60-F507-7EB7-CA2B-2A545F4871BF}"/>
                  </a:ext>
                </a:extLst>
              </p:cNvPr>
              <p:cNvSpPr/>
              <p:nvPr/>
            </p:nvSpPr>
            <p:spPr>
              <a:xfrm>
                <a:off x="2779095" y="3610961"/>
                <a:ext cx="571672" cy="583826"/>
              </a:xfrm>
              <a:custGeom>
                <a:avLst/>
                <a:gdLst>
                  <a:gd name="connsiteX0" fmla="*/ 8806 w 571672"/>
                  <a:gd name="connsiteY0" fmla="*/ 292038 h 583826"/>
                  <a:gd name="connsiteX1" fmla="*/ 290937 w 571672"/>
                  <a:gd name="connsiteY1" fmla="*/ 8830 h 583826"/>
                  <a:gd name="connsiteX2" fmla="*/ 573068 w 571672"/>
                  <a:gd name="connsiteY2" fmla="*/ 292038 h 583826"/>
                  <a:gd name="connsiteX3" fmla="*/ 290937 w 571672"/>
                  <a:gd name="connsiteY3" fmla="*/ 575141 h 583826"/>
                  <a:gd name="connsiteX4" fmla="*/ 8806 w 571672"/>
                  <a:gd name="connsiteY4" fmla="*/ 292038 h 583826"/>
                  <a:gd name="connsiteX5" fmla="*/ 8806 w 571672"/>
                  <a:gd name="connsiteY5" fmla="*/ 292038 h 58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672" h="583826">
                    <a:moveTo>
                      <a:pt x="8806" y="292038"/>
                    </a:moveTo>
                    <a:cubicBezTo>
                      <a:pt x="8806" y="135573"/>
                      <a:pt x="135103" y="8830"/>
                      <a:pt x="290937" y="8830"/>
                    </a:cubicBezTo>
                    <a:cubicBezTo>
                      <a:pt x="446771" y="8830"/>
                      <a:pt x="573068" y="135573"/>
                      <a:pt x="573068" y="292038"/>
                    </a:cubicBezTo>
                    <a:cubicBezTo>
                      <a:pt x="573068" y="448504"/>
                      <a:pt x="446771" y="575141"/>
                      <a:pt x="290937" y="575141"/>
                    </a:cubicBezTo>
                    <a:cubicBezTo>
                      <a:pt x="135103" y="575141"/>
                      <a:pt x="8806" y="448398"/>
                      <a:pt x="8806" y="292038"/>
                    </a:cubicBezTo>
                    <a:lnTo>
                      <a:pt x="8806" y="292038"/>
                    </a:lnTo>
                    <a:close/>
                  </a:path>
                </a:pathLst>
              </a:custGeom>
              <a:solidFill>
                <a:schemeClr val="bg1"/>
              </a:solidFill>
              <a:ln w="10564"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77FF577-AA24-75D7-CD73-F0396A164B0F}"/>
                  </a:ext>
                </a:extLst>
              </p:cNvPr>
              <p:cNvSpPr/>
              <p:nvPr/>
            </p:nvSpPr>
            <p:spPr>
              <a:xfrm>
                <a:off x="2770289" y="3602131"/>
                <a:ext cx="592846" cy="594441"/>
              </a:xfrm>
              <a:custGeom>
                <a:avLst/>
                <a:gdLst>
                  <a:gd name="connsiteX0" fmla="*/ 17612 w 592845"/>
                  <a:gd name="connsiteY0" fmla="*/ 300868 h 594441"/>
                  <a:gd name="connsiteX1" fmla="*/ 299743 w 592845"/>
                  <a:gd name="connsiteY1" fmla="*/ 17660 h 594441"/>
                  <a:gd name="connsiteX2" fmla="*/ 581874 w 592845"/>
                  <a:gd name="connsiteY2" fmla="*/ 300868 h 594441"/>
                  <a:gd name="connsiteX3" fmla="*/ 299743 w 592845"/>
                  <a:gd name="connsiteY3" fmla="*/ 583971 h 594441"/>
                  <a:gd name="connsiteX4" fmla="*/ 17612 w 592845"/>
                  <a:gd name="connsiteY4" fmla="*/ 300868 h 594441"/>
                  <a:gd name="connsiteX5" fmla="*/ 17612 w 592845"/>
                  <a:gd name="connsiteY5" fmla="*/ 300868 h 59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845" h="594441">
                    <a:moveTo>
                      <a:pt x="17612" y="300868"/>
                    </a:moveTo>
                    <a:cubicBezTo>
                      <a:pt x="17612" y="144403"/>
                      <a:pt x="143909" y="17660"/>
                      <a:pt x="299743" y="17660"/>
                    </a:cubicBezTo>
                    <a:cubicBezTo>
                      <a:pt x="455577" y="17660"/>
                      <a:pt x="581874" y="144403"/>
                      <a:pt x="581874" y="300868"/>
                    </a:cubicBezTo>
                    <a:cubicBezTo>
                      <a:pt x="581874" y="457334"/>
                      <a:pt x="455577" y="583971"/>
                      <a:pt x="299743" y="583971"/>
                    </a:cubicBezTo>
                    <a:cubicBezTo>
                      <a:pt x="143909" y="583971"/>
                      <a:pt x="17612" y="457227"/>
                      <a:pt x="17612" y="300868"/>
                    </a:cubicBezTo>
                    <a:lnTo>
                      <a:pt x="17612" y="300868"/>
                    </a:lnTo>
                    <a:close/>
                  </a:path>
                </a:pathLst>
              </a:custGeom>
              <a:noFill/>
              <a:ln w="21128" cap="flat">
                <a:solidFill>
                  <a:schemeClr val="tx1"/>
                </a:solid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3AFB351-8369-B97A-00CC-B67CB576226B}"/>
                  </a:ext>
                </a:extLst>
              </p:cNvPr>
              <p:cNvSpPr/>
              <p:nvPr/>
            </p:nvSpPr>
            <p:spPr>
              <a:xfrm>
                <a:off x="2914516" y="3864786"/>
                <a:ext cx="243490" cy="159225"/>
              </a:xfrm>
              <a:custGeom>
                <a:avLst/>
                <a:gdLst>
                  <a:gd name="connsiteX0" fmla="*/ 15880 w 243490"/>
                  <a:gd name="connsiteY0" fmla="*/ 153705 h 159225"/>
                  <a:gd name="connsiteX1" fmla="*/ 123862 w 243490"/>
                  <a:gd name="connsiteY1" fmla="*/ 15923 h 159225"/>
                  <a:gd name="connsiteX2" fmla="*/ 231845 w 243490"/>
                  <a:gd name="connsiteY2" fmla="*/ 153705 h 159225"/>
                  <a:gd name="connsiteX3" fmla="*/ 15880 w 243490"/>
                  <a:gd name="connsiteY3" fmla="*/ 153705 h 159225"/>
                </a:gdLst>
                <a:ahLst/>
                <a:cxnLst>
                  <a:cxn ang="0">
                    <a:pos x="connsiteX0" y="connsiteY0"/>
                  </a:cxn>
                  <a:cxn ang="0">
                    <a:pos x="connsiteX1" y="connsiteY1"/>
                  </a:cxn>
                  <a:cxn ang="0">
                    <a:pos x="connsiteX2" y="connsiteY2"/>
                  </a:cxn>
                  <a:cxn ang="0">
                    <a:pos x="connsiteX3" y="connsiteY3"/>
                  </a:cxn>
                </a:cxnLst>
                <a:rect l="l" t="t" r="r" b="b"/>
                <a:pathLst>
                  <a:path w="243490" h="159225">
                    <a:moveTo>
                      <a:pt x="15880" y="153705"/>
                    </a:moveTo>
                    <a:cubicBezTo>
                      <a:pt x="15880" y="77596"/>
                      <a:pt x="64260" y="15923"/>
                      <a:pt x="123862" y="15923"/>
                    </a:cubicBezTo>
                    <a:cubicBezTo>
                      <a:pt x="183465" y="15923"/>
                      <a:pt x="231845" y="77596"/>
                      <a:pt x="231845" y="153705"/>
                    </a:cubicBezTo>
                    <a:lnTo>
                      <a:pt x="15880" y="153705"/>
                    </a:lnTo>
                    <a:close/>
                  </a:path>
                </a:pathLst>
              </a:custGeom>
              <a:solidFill>
                <a:srgbClr val="FFFFFF"/>
              </a:solidFill>
              <a:ln w="19050" cap="rnd">
                <a:solidFill>
                  <a:schemeClr val="tx1"/>
                </a:solidFill>
                <a:prstDash val="solid"/>
                <a:round/>
              </a:ln>
            </p:spPr>
            <p:txBody>
              <a:bodyPr rtlCol="0" anchor="ctr"/>
              <a:lstStyle/>
              <a:p>
                <a:endParaRPr lang="en-US"/>
              </a:p>
            </p:txBody>
          </p:sp>
          <p:sp>
            <p:nvSpPr>
              <p:cNvPr id="206" name="Freeform: Shape 205">
                <a:extLst>
                  <a:ext uri="{FF2B5EF4-FFF2-40B4-BE49-F238E27FC236}">
                    <a16:creationId xmlns:a16="http://schemas.microsoft.com/office/drawing/2014/main" id="{DF3AC96E-F97C-2FE8-7C1D-2497680430ED}"/>
                  </a:ext>
                </a:extLst>
              </p:cNvPr>
              <p:cNvSpPr/>
              <p:nvPr/>
            </p:nvSpPr>
            <p:spPr>
              <a:xfrm>
                <a:off x="2948287" y="3722544"/>
                <a:ext cx="179971" cy="180455"/>
              </a:xfrm>
              <a:custGeom>
                <a:avLst/>
                <a:gdLst>
                  <a:gd name="connsiteX0" fmla="*/ 164091 w 179970"/>
                  <a:gd name="connsiteY0" fmla="*/ 90228 h 180455"/>
                  <a:gd name="connsiteX1" fmla="*/ 89985 w 179970"/>
                  <a:gd name="connsiteY1" fmla="*/ 164533 h 180455"/>
                  <a:gd name="connsiteX2" fmla="*/ 15880 w 179970"/>
                  <a:gd name="connsiteY2" fmla="*/ 90228 h 180455"/>
                  <a:gd name="connsiteX3" fmla="*/ 89985 w 179970"/>
                  <a:gd name="connsiteY3" fmla="*/ 15923 h 180455"/>
                  <a:gd name="connsiteX4" fmla="*/ 164091 w 179970"/>
                  <a:gd name="connsiteY4" fmla="*/ 90228 h 18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70" h="180455">
                    <a:moveTo>
                      <a:pt x="164091" y="90228"/>
                    </a:moveTo>
                    <a:cubicBezTo>
                      <a:pt x="164091" y="131265"/>
                      <a:pt x="130913" y="164533"/>
                      <a:pt x="89985" y="164533"/>
                    </a:cubicBezTo>
                    <a:cubicBezTo>
                      <a:pt x="49058" y="164533"/>
                      <a:pt x="15880" y="131265"/>
                      <a:pt x="15880" y="90228"/>
                    </a:cubicBezTo>
                    <a:cubicBezTo>
                      <a:pt x="15880" y="49190"/>
                      <a:pt x="49058" y="15923"/>
                      <a:pt x="89985" y="15923"/>
                    </a:cubicBezTo>
                    <a:cubicBezTo>
                      <a:pt x="130913" y="15923"/>
                      <a:pt x="164091" y="49190"/>
                      <a:pt x="164091" y="90228"/>
                    </a:cubicBezTo>
                    <a:close/>
                  </a:path>
                </a:pathLst>
              </a:custGeom>
              <a:solidFill>
                <a:srgbClr val="FFFFFF"/>
              </a:solidFill>
              <a:ln w="19050" cap="rnd">
                <a:solidFill>
                  <a:schemeClr val="tx1"/>
                </a:solidFill>
                <a:prstDash val="solid"/>
                <a:round/>
              </a:ln>
            </p:spPr>
            <p:txBody>
              <a:bodyPr rtlCol="0" anchor="ctr"/>
              <a:lstStyle/>
              <a:p>
                <a:endParaRPr lang="en-US"/>
              </a:p>
            </p:txBody>
          </p:sp>
          <p:sp>
            <p:nvSpPr>
              <p:cNvPr id="207" name="Freeform: Shape 206">
                <a:extLst>
                  <a:ext uri="{FF2B5EF4-FFF2-40B4-BE49-F238E27FC236}">
                    <a16:creationId xmlns:a16="http://schemas.microsoft.com/office/drawing/2014/main" id="{377C8E31-F6F0-A8C1-956D-919FF0D860EC}"/>
                  </a:ext>
                </a:extLst>
              </p:cNvPr>
              <p:cNvSpPr/>
              <p:nvPr/>
            </p:nvSpPr>
            <p:spPr>
              <a:xfrm>
                <a:off x="3077867" y="3911916"/>
                <a:ext cx="169384" cy="169840"/>
              </a:xfrm>
              <a:custGeom>
                <a:avLst/>
                <a:gdLst>
                  <a:gd name="connsiteX0" fmla="*/ 169702 w 169384"/>
                  <a:gd name="connsiteY0" fmla="*/ 89060 h 169840"/>
                  <a:gd name="connsiteX1" fmla="*/ 88821 w 169384"/>
                  <a:gd name="connsiteY1" fmla="*/ 170159 h 169840"/>
                  <a:gd name="connsiteX2" fmla="*/ 7940 w 169384"/>
                  <a:gd name="connsiteY2" fmla="*/ 89060 h 169840"/>
                  <a:gd name="connsiteX3" fmla="*/ 88821 w 169384"/>
                  <a:gd name="connsiteY3" fmla="*/ 7961 h 169840"/>
                  <a:gd name="connsiteX4" fmla="*/ 169702 w 169384"/>
                  <a:gd name="connsiteY4" fmla="*/ 89060 h 16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84" h="169840">
                    <a:moveTo>
                      <a:pt x="169702" y="89060"/>
                    </a:moveTo>
                    <a:cubicBezTo>
                      <a:pt x="169702" y="133850"/>
                      <a:pt x="133490" y="170159"/>
                      <a:pt x="88821" y="170159"/>
                    </a:cubicBezTo>
                    <a:cubicBezTo>
                      <a:pt x="44152" y="170159"/>
                      <a:pt x="7940" y="133850"/>
                      <a:pt x="7940" y="89060"/>
                    </a:cubicBezTo>
                    <a:cubicBezTo>
                      <a:pt x="7940" y="44270"/>
                      <a:pt x="44152" y="7961"/>
                      <a:pt x="88821" y="7961"/>
                    </a:cubicBezTo>
                    <a:cubicBezTo>
                      <a:pt x="133490" y="7961"/>
                      <a:pt x="169702" y="44270"/>
                      <a:pt x="169702" y="89060"/>
                    </a:cubicBezTo>
                    <a:close/>
                  </a:path>
                </a:pathLst>
              </a:custGeom>
              <a:solidFill>
                <a:schemeClr val="tx1"/>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C962AAC-9AC1-DF48-0558-32CCDC373EA1}"/>
                  </a:ext>
                </a:extLst>
              </p:cNvPr>
              <p:cNvSpPr/>
              <p:nvPr/>
            </p:nvSpPr>
            <p:spPr>
              <a:xfrm>
                <a:off x="3122436" y="3956606"/>
                <a:ext cx="84692" cy="84920"/>
              </a:xfrm>
              <a:custGeom>
                <a:avLst/>
                <a:gdLst>
                  <a:gd name="connsiteX0" fmla="*/ 72729 w 84692"/>
                  <a:gd name="connsiteY0" fmla="*/ 15923 h 84920"/>
                  <a:gd name="connsiteX1" fmla="*/ 15880 w 84692"/>
                  <a:gd name="connsiteY1" fmla="*/ 72925 h 84920"/>
                </a:gdLst>
                <a:ahLst/>
                <a:cxnLst>
                  <a:cxn ang="0">
                    <a:pos x="connsiteX0" y="connsiteY0"/>
                  </a:cxn>
                  <a:cxn ang="0">
                    <a:pos x="connsiteX1" y="connsiteY1"/>
                  </a:cxn>
                </a:cxnLst>
                <a:rect l="l" t="t" r="r" b="b"/>
                <a:pathLst>
                  <a:path w="84692" h="84920">
                    <a:moveTo>
                      <a:pt x="72729" y="15923"/>
                    </a:moveTo>
                    <a:lnTo>
                      <a:pt x="15880" y="72925"/>
                    </a:lnTo>
                  </a:path>
                </a:pathLst>
              </a:custGeom>
              <a:ln w="19050" cap="rnd">
                <a:solidFill>
                  <a:srgbClr val="FFFFFF"/>
                </a:solidFill>
                <a:prstDash val="solid"/>
                <a:round/>
              </a:ln>
            </p:spPr>
            <p:txBody>
              <a:bodyPr rtlCol="0" anchor="ctr"/>
              <a:lstStyle/>
              <a:p>
                <a:endParaRPr lang="en-US"/>
              </a:p>
            </p:txBody>
          </p:sp>
          <p:sp>
            <p:nvSpPr>
              <p:cNvPr id="209" name="Freeform: Shape 208">
                <a:extLst>
                  <a:ext uri="{FF2B5EF4-FFF2-40B4-BE49-F238E27FC236}">
                    <a16:creationId xmlns:a16="http://schemas.microsoft.com/office/drawing/2014/main" id="{F5E2A6F4-92D1-60A6-2393-557742F55169}"/>
                  </a:ext>
                </a:extLst>
              </p:cNvPr>
              <p:cNvSpPr/>
              <p:nvPr/>
            </p:nvSpPr>
            <p:spPr>
              <a:xfrm>
                <a:off x="3122436" y="3956606"/>
                <a:ext cx="84692" cy="84920"/>
              </a:xfrm>
              <a:custGeom>
                <a:avLst/>
                <a:gdLst>
                  <a:gd name="connsiteX0" fmla="*/ 72729 w 84692"/>
                  <a:gd name="connsiteY0" fmla="*/ 72925 h 84920"/>
                  <a:gd name="connsiteX1" fmla="*/ 15880 w 84692"/>
                  <a:gd name="connsiteY1" fmla="*/ 15923 h 84920"/>
                </a:gdLst>
                <a:ahLst/>
                <a:cxnLst>
                  <a:cxn ang="0">
                    <a:pos x="connsiteX0" y="connsiteY0"/>
                  </a:cxn>
                  <a:cxn ang="0">
                    <a:pos x="connsiteX1" y="connsiteY1"/>
                  </a:cxn>
                </a:cxnLst>
                <a:rect l="l" t="t" r="r" b="b"/>
                <a:pathLst>
                  <a:path w="84692" h="84920">
                    <a:moveTo>
                      <a:pt x="72729" y="72925"/>
                    </a:moveTo>
                    <a:lnTo>
                      <a:pt x="15880" y="15923"/>
                    </a:lnTo>
                  </a:path>
                </a:pathLst>
              </a:custGeom>
              <a:ln w="19050" cap="rnd">
                <a:solidFill>
                  <a:srgbClr val="FFFFFF"/>
                </a:solidFill>
                <a:prstDash val="solid"/>
                <a:round/>
              </a:ln>
            </p:spPr>
            <p:txBody>
              <a:bodyPr rtlCol="0" anchor="ctr"/>
              <a:lstStyle/>
              <a:p>
                <a:endParaRPr lang="en-US"/>
              </a:p>
            </p:txBody>
          </p:sp>
        </p:grpSp>
      </p:grpSp>
      <p:grpSp>
        <p:nvGrpSpPr>
          <p:cNvPr id="212" name="Group 211">
            <a:extLst>
              <a:ext uri="{FF2B5EF4-FFF2-40B4-BE49-F238E27FC236}">
                <a16:creationId xmlns:a16="http://schemas.microsoft.com/office/drawing/2014/main" id="{92CCADE4-491C-642D-FA3B-BE6F256F71F6}"/>
              </a:ext>
            </a:extLst>
          </p:cNvPr>
          <p:cNvGrpSpPr/>
          <p:nvPr/>
        </p:nvGrpSpPr>
        <p:grpSpPr>
          <a:xfrm>
            <a:off x="4347380" y="1728815"/>
            <a:ext cx="1202831" cy="1120721"/>
            <a:chOff x="10381321" y="3605964"/>
            <a:chExt cx="1202831" cy="1120721"/>
          </a:xfrm>
        </p:grpSpPr>
        <p:sp>
          <p:nvSpPr>
            <p:cNvPr id="213" name="Rectangle 212">
              <a:extLst>
                <a:ext uri="{FF2B5EF4-FFF2-40B4-BE49-F238E27FC236}">
                  <a16:creationId xmlns:a16="http://schemas.microsoft.com/office/drawing/2014/main" id="{CC9A5F5C-A188-B11A-BBE9-DCD6EFA55C70}"/>
                </a:ext>
              </a:extLst>
            </p:cNvPr>
            <p:cNvSpPr/>
            <p:nvPr/>
          </p:nvSpPr>
          <p:spPr>
            <a:xfrm>
              <a:off x="10381321" y="4172687"/>
              <a:ext cx="1202831" cy="553998"/>
            </a:xfrm>
            <a:prstGeom prst="rect">
              <a:avLst/>
            </a:prstGeom>
          </p:spPr>
          <p:txBody>
            <a:bodyPr wrap="square">
              <a:spAutoFit/>
            </a:bodyPr>
            <a:lstStyle/>
            <a:p>
              <a:pPr lvl="0" algn="ctr" fontAlgn="b">
                <a:defRPr/>
              </a:pPr>
              <a:r>
                <a:rPr lang="en-US" sz="1000" dirty="0">
                  <a:latin typeface="Segoe UI Semibold" panose="020B0702040204020203" pitchFamily="34" charset="0"/>
                  <a:cs typeface="Segoe UI Semibold" panose="020B0702040204020203" pitchFamily="34" charset="0"/>
                </a:rPr>
                <a:t>Watering hole /</a:t>
              </a:r>
            </a:p>
            <a:p>
              <a:pPr algn="ctr" fontAlgn="b">
                <a:defRPr/>
              </a:pPr>
              <a:r>
                <a:rPr lang="en-US" sz="1000" dirty="0">
                  <a:latin typeface="Segoe UI Semibold" panose="020B0702040204020203" pitchFamily="34" charset="0"/>
                  <a:cs typeface="Segoe UI Semibold" panose="020B0702040204020203" pitchFamily="34" charset="0"/>
                </a:rPr>
                <a:t>Strategic web compromise</a:t>
              </a:r>
            </a:p>
          </p:txBody>
        </p:sp>
        <p:grpSp>
          <p:nvGrpSpPr>
            <p:cNvPr id="214" name="Group 213">
              <a:extLst>
                <a:ext uri="{FF2B5EF4-FFF2-40B4-BE49-F238E27FC236}">
                  <a16:creationId xmlns:a16="http://schemas.microsoft.com/office/drawing/2014/main" id="{CEBE25B1-4EBF-6425-7A9B-484E695B9327}"/>
                </a:ext>
              </a:extLst>
            </p:cNvPr>
            <p:cNvGrpSpPr/>
            <p:nvPr/>
          </p:nvGrpSpPr>
          <p:grpSpPr>
            <a:xfrm>
              <a:off x="10688146" y="3605964"/>
              <a:ext cx="578144" cy="580123"/>
              <a:chOff x="10688146" y="3605964"/>
              <a:chExt cx="578144" cy="580123"/>
            </a:xfrm>
          </p:grpSpPr>
          <p:sp>
            <p:nvSpPr>
              <p:cNvPr id="215" name="Freeform: Shape 214">
                <a:extLst>
                  <a:ext uri="{FF2B5EF4-FFF2-40B4-BE49-F238E27FC236}">
                    <a16:creationId xmlns:a16="http://schemas.microsoft.com/office/drawing/2014/main" id="{B41E6300-613A-A9B3-435A-3E12AA8B0FEC}"/>
                  </a:ext>
                </a:extLst>
              </p:cNvPr>
              <p:cNvSpPr/>
              <p:nvPr/>
            </p:nvSpPr>
            <p:spPr>
              <a:xfrm>
                <a:off x="10705857" y="3623707"/>
                <a:ext cx="548240" cy="549236"/>
              </a:xfrm>
              <a:custGeom>
                <a:avLst/>
                <a:gdLst>
                  <a:gd name="connsiteX0" fmla="*/ 549604 w 548240"/>
                  <a:gd name="connsiteY0" fmla="*/ 279179 h 549235"/>
                  <a:gd name="connsiteX1" fmla="*/ 278673 w 548240"/>
                  <a:gd name="connsiteY1" fmla="*/ 550602 h 549235"/>
                  <a:gd name="connsiteX2" fmla="*/ 7743 w 548240"/>
                  <a:gd name="connsiteY2" fmla="*/ 279179 h 549235"/>
                  <a:gd name="connsiteX3" fmla="*/ 278673 w 548240"/>
                  <a:gd name="connsiteY3" fmla="*/ 7757 h 549235"/>
                  <a:gd name="connsiteX4" fmla="*/ 549604 w 548240"/>
                  <a:gd name="connsiteY4" fmla="*/ 279179 h 54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40" h="549235">
                    <a:moveTo>
                      <a:pt x="549604" y="279179"/>
                    </a:moveTo>
                    <a:cubicBezTo>
                      <a:pt x="549604" y="429082"/>
                      <a:pt x="428304" y="550602"/>
                      <a:pt x="278673" y="550602"/>
                    </a:cubicBezTo>
                    <a:cubicBezTo>
                      <a:pt x="129043" y="550602"/>
                      <a:pt x="7743" y="429082"/>
                      <a:pt x="7743" y="279179"/>
                    </a:cubicBezTo>
                    <a:cubicBezTo>
                      <a:pt x="7743" y="129277"/>
                      <a:pt x="129043" y="7757"/>
                      <a:pt x="278673" y="7757"/>
                    </a:cubicBezTo>
                    <a:cubicBezTo>
                      <a:pt x="428304" y="7757"/>
                      <a:pt x="549604" y="129277"/>
                      <a:pt x="549604" y="279179"/>
                    </a:cubicBezTo>
                    <a:close/>
                  </a:path>
                </a:pathLst>
              </a:custGeom>
              <a:solidFill>
                <a:schemeClr val="bg1"/>
              </a:solidFill>
              <a:ln w="986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ED44C46-7DBC-1B32-0C41-A47BF32DC3D0}"/>
                  </a:ext>
                </a:extLst>
              </p:cNvPr>
              <p:cNvSpPr/>
              <p:nvPr/>
            </p:nvSpPr>
            <p:spPr>
              <a:xfrm>
                <a:off x="10705857" y="3896490"/>
                <a:ext cx="548240" cy="289597"/>
              </a:xfrm>
              <a:custGeom>
                <a:avLst/>
                <a:gdLst>
                  <a:gd name="connsiteX0" fmla="*/ 509831 w 548240"/>
                  <a:gd name="connsiteY0" fmla="*/ 24971 h 289597"/>
                  <a:gd name="connsiteX1" fmla="*/ 477934 w 548240"/>
                  <a:gd name="connsiteY1" fmla="*/ 42047 h 289597"/>
                  <a:gd name="connsiteX2" fmla="*/ 477635 w 548240"/>
                  <a:gd name="connsiteY2" fmla="*/ 41847 h 289597"/>
                  <a:gd name="connsiteX3" fmla="*/ 474345 w 548240"/>
                  <a:gd name="connsiteY3" fmla="*/ 42047 h 289597"/>
                  <a:gd name="connsiteX4" fmla="*/ 470557 w 548240"/>
                  <a:gd name="connsiteY4" fmla="*/ 41747 h 289597"/>
                  <a:gd name="connsiteX5" fmla="*/ 467068 w 548240"/>
                  <a:gd name="connsiteY5" fmla="*/ 41747 h 289597"/>
                  <a:gd name="connsiteX6" fmla="*/ 438361 w 548240"/>
                  <a:gd name="connsiteY6" fmla="*/ 24971 h 289597"/>
                  <a:gd name="connsiteX7" fmla="*/ 402875 w 548240"/>
                  <a:gd name="connsiteY7" fmla="*/ 7795 h 289597"/>
                  <a:gd name="connsiteX8" fmla="*/ 395598 w 548240"/>
                  <a:gd name="connsiteY8" fmla="*/ 8094 h 289597"/>
                  <a:gd name="connsiteX9" fmla="*/ 366890 w 548240"/>
                  <a:gd name="connsiteY9" fmla="*/ 24871 h 289597"/>
                  <a:gd name="connsiteX10" fmla="*/ 366890 w 548240"/>
                  <a:gd name="connsiteY10" fmla="*/ 24871 h 289597"/>
                  <a:gd name="connsiteX11" fmla="*/ 338481 w 548240"/>
                  <a:gd name="connsiteY11" fmla="*/ 41747 h 289597"/>
                  <a:gd name="connsiteX12" fmla="*/ 331504 w 548240"/>
                  <a:gd name="connsiteY12" fmla="*/ 42047 h 289597"/>
                  <a:gd name="connsiteX13" fmla="*/ 324426 w 548240"/>
                  <a:gd name="connsiteY13" fmla="*/ 41747 h 289597"/>
                  <a:gd name="connsiteX14" fmla="*/ 295519 w 548240"/>
                  <a:gd name="connsiteY14" fmla="*/ 24971 h 289597"/>
                  <a:gd name="connsiteX15" fmla="*/ 295519 w 548240"/>
                  <a:gd name="connsiteY15" fmla="*/ 24971 h 289597"/>
                  <a:gd name="connsiteX16" fmla="*/ 267011 w 548240"/>
                  <a:gd name="connsiteY16" fmla="*/ 8094 h 289597"/>
                  <a:gd name="connsiteX17" fmla="*/ 260133 w 548240"/>
                  <a:gd name="connsiteY17" fmla="*/ 7795 h 289597"/>
                  <a:gd name="connsiteX18" fmla="*/ 253255 w 548240"/>
                  <a:gd name="connsiteY18" fmla="*/ 8094 h 289597"/>
                  <a:gd name="connsiteX19" fmla="*/ 224248 w 548240"/>
                  <a:gd name="connsiteY19" fmla="*/ 24871 h 289597"/>
                  <a:gd name="connsiteX20" fmla="*/ 195540 w 548240"/>
                  <a:gd name="connsiteY20" fmla="*/ 41747 h 289597"/>
                  <a:gd name="connsiteX21" fmla="*/ 188762 w 548240"/>
                  <a:gd name="connsiteY21" fmla="*/ 42047 h 289597"/>
                  <a:gd name="connsiteX22" fmla="*/ 181984 w 548240"/>
                  <a:gd name="connsiteY22" fmla="*/ 41747 h 289597"/>
                  <a:gd name="connsiteX23" fmla="*/ 152877 w 548240"/>
                  <a:gd name="connsiteY23" fmla="*/ 24971 h 289597"/>
                  <a:gd name="connsiteX24" fmla="*/ 123970 w 548240"/>
                  <a:gd name="connsiteY24" fmla="*/ 8094 h 289597"/>
                  <a:gd name="connsiteX25" fmla="*/ 117391 w 548240"/>
                  <a:gd name="connsiteY25" fmla="*/ 7894 h 289597"/>
                  <a:gd name="connsiteX26" fmla="*/ 81407 w 548240"/>
                  <a:gd name="connsiteY26" fmla="*/ 24971 h 289597"/>
                  <a:gd name="connsiteX27" fmla="*/ 52499 w 548240"/>
                  <a:gd name="connsiteY27" fmla="*/ 41847 h 289597"/>
                  <a:gd name="connsiteX28" fmla="*/ 45920 w 548240"/>
                  <a:gd name="connsiteY28" fmla="*/ 42047 h 289597"/>
                  <a:gd name="connsiteX29" fmla="*/ 40139 w 548240"/>
                  <a:gd name="connsiteY29" fmla="*/ 41947 h 289597"/>
                  <a:gd name="connsiteX30" fmla="*/ 10036 w 548240"/>
                  <a:gd name="connsiteY30" fmla="*/ 25070 h 289597"/>
                  <a:gd name="connsiteX31" fmla="*/ 7743 w 548240"/>
                  <a:gd name="connsiteY31" fmla="*/ 63617 h 289597"/>
                  <a:gd name="connsiteX32" fmla="*/ 47615 w 548240"/>
                  <a:gd name="connsiteY32" fmla="*/ 153492 h 289597"/>
                  <a:gd name="connsiteX33" fmla="*/ 97455 w 548240"/>
                  <a:gd name="connsiteY33" fmla="*/ 211411 h 289597"/>
                  <a:gd name="connsiteX34" fmla="*/ 159257 w 548240"/>
                  <a:gd name="connsiteY34" fmla="*/ 251356 h 289597"/>
                  <a:gd name="connsiteX35" fmla="*/ 217071 w 548240"/>
                  <a:gd name="connsiteY35" fmla="*/ 273325 h 289597"/>
                  <a:gd name="connsiteX36" fmla="*/ 266911 w 548240"/>
                  <a:gd name="connsiteY36" fmla="*/ 283311 h 289597"/>
                  <a:gd name="connsiteX37" fmla="*/ 346655 w 548240"/>
                  <a:gd name="connsiteY37" fmla="*/ 273325 h 289597"/>
                  <a:gd name="connsiteX38" fmla="*/ 406463 w 548240"/>
                  <a:gd name="connsiteY38" fmla="*/ 253353 h 289597"/>
                  <a:gd name="connsiteX39" fmla="*/ 448329 w 548240"/>
                  <a:gd name="connsiteY39" fmla="*/ 221397 h 289597"/>
                  <a:gd name="connsiteX40" fmla="*/ 486207 w 548240"/>
                  <a:gd name="connsiteY40" fmla="*/ 183450 h 289597"/>
                  <a:gd name="connsiteX41" fmla="*/ 516111 w 548240"/>
                  <a:gd name="connsiteY41" fmla="*/ 133520 h 289597"/>
                  <a:gd name="connsiteX42" fmla="*/ 546015 w 548240"/>
                  <a:gd name="connsiteY42" fmla="*/ 63617 h 289597"/>
                  <a:gd name="connsiteX43" fmla="*/ 549005 w 548240"/>
                  <a:gd name="connsiteY43" fmla="*/ 8094 h 289597"/>
                  <a:gd name="connsiteX44" fmla="*/ 509831 w 548240"/>
                  <a:gd name="connsiteY44" fmla="*/ 24971 h 28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48240" h="289597">
                    <a:moveTo>
                      <a:pt x="509831" y="24971"/>
                    </a:moveTo>
                    <a:cubicBezTo>
                      <a:pt x="500760" y="38951"/>
                      <a:pt x="486506" y="41747"/>
                      <a:pt x="477934" y="42047"/>
                    </a:cubicBezTo>
                    <a:lnTo>
                      <a:pt x="477635" y="41847"/>
                    </a:lnTo>
                    <a:cubicBezTo>
                      <a:pt x="477635" y="41847"/>
                      <a:pt x="476339" y="42047"/>
                      <a:pt x="474345" y="42047"/>
                    </a:cubicBezTo>
                    <a:cubicBezTo>
                      <a:pt x="472052" y="41947"/>
                      <a:pt x="470557" y="41747"/>
                      <a:pt x="470557" y="41747"/>
                    </a:cubicBezTo>
                    <a:lnTo>
                      <a:pt x="467068" y="41747"/>
                    </a:lnTo>
                    <a:cubicBezTo>
                      <a:pt x="458396" y="40749"/>
                      <a:pt x="446235" y="37054"/>
                      <a:pt x="438361" y="24971"/>
                    </a:cubicBezTo>
                    <a:cubicBezTo>
                      <a:pt x="427894" y="8893"/>
                      <a:pt x="410450" y="7595"/>
                      <a:pt x="402875" y="7795"/>
                    </a:cubicBezTo>
                    <a:cubicBezTo>
                      <a:pt x="401080" y="7695"/>
                      <a:pt x="398588" y="7795"/>
                      <a:pt x="395598" y="8094"/>
                    </a:cubicBezTo>
                    <a:cubicBezTo>
                      <a:pt x="386926" y="9093"/>
                      <a:pt x="374765" y="12688"/>
                      <a:pt x="366890" y="24871"/>
                    </a:cubicBezTo>
                    <a:lnTo>
                      <a:pt x="366890" y="24871"/>
                    </a:lnTo>
                    <a:cubicBezTo>
                      <a:pt x="358916" y="37054"/>
                      <a:pt x="347054" y="40749"/>
                      <a:pt x="338481" y="41747"/>
                    </a:cubicBezTo>
                    <a:cubicBezTo>
                      <a:pt x="335690" y="42047"/>
                      <a:pt x="333298" y="42147"/>
                      <a:pt x="331504" y="42047"/>
                    </a:cubicBezTo>
                    <a:cubicBezTo>
                      <a:pt x="329709" y="42147"/>
                      <a:pt x="327317" y="42047"/>
                      <a:pt x="324426" y="41747"/>
                    </a:cubicBezTo>
                    <a:cubicBezTo>
                      <a:pt x="315754" y="40849"/>
                      <a:pt x="303494" y="37154"/>
                      <a:pt x="295519" y="24971"/>
                    </a:cubicBezTo>
                    <a:lnTo>
                      <a:pt x="295519" y="24971"/>
                    </a:lnTo>
                    <a:cubicBezTo>
                      <a:pt x="287545" y="12688"/>
                      <a:pt x="275583" y="9093"/>
                      <a:pt x="267011" y="8094"/>
                    </a:cubicBezTo>
                    <a:cubicBezTo>
                      <a:pt x="264319" y="7795"/>
                      <a:pt x="261927" y="7795"/>
                      <a:pt x="260133" y="7795"/>
                    </a:cubicBezTo>
                    <a:cubicBezTo>
                      <a:pt x="258339" y="7695"/>
                      <a:pt x="255946" y="7795"/>
                      <a:pt x="253255" y="8094"/>
                    </a:cubicBezTo>
                    <a:cubicBezTo>
                      <a:pt x="244583" y="8993"/>
                      <a:pt x="232222" y="12588"/>
                      <a:pt x="224248" y="24871"/>
                    </a:cubicBezTo>
                    <a:cubicBezTo>
                      <a:pt x="216274" y="37154"/>
                      <a:pt x="204212" y="40849"/>
                      <a:pt x="195540" y="41747"/>
                    </a:cubicBezTo>
                    <a:cubicBezTo>
                      <a:pt x="192849" y="42047"/>
                      <a:pt x="190556" y="42047"/>
                      <a:pt x="188762" y="42047"/>
                    </a:cubicBezTo>
                    <a:cubicBezTo>
                      <a:pt x="186968" y="42147"/>
                      <a:pt x="184675" y="42047"/>
                      <a:pt x="181984" y="41747"/>
                    </a:cubicBezTo>
                    <a:cubicBezTo>
                      <a:pt x="173311" y="40849"/>
                      <a:pt x="160851" y="37254"/>
                      <a:pt x="152877" y="24971"/>
                    </a:cubicBezTo>
                    <a:cubicBezTo>
                      <a:pt x="144803" y="12588"/>
                      <a:pt x="132642" y="8993"/>
                      <a:pt x="123970" y="8094"/>
                    </a:cubicBezTo>
                    <a:cubicBezTo>
                      <a:pt x="121378" y="7795"/>
                      <a:pt x="119185" y="7795"/>
                      <a:pt x="117391" y="7894"/>
                    </a:cubicBezTo>
                    <a:cubicBezTo>
                      <a:pt x="110114" y="7595"/>
                      <a:pt x="91973" y="8793"/>
                      <a:pt x="81407" y="24971"/>
                    </a:cubicBezTo>
                    <a:cubicBezTo>
                      <a:pt x="73332" y="37353"/>
                      <a:pt x="61171" y="40948"/>
                      <a:pt x="52499" y="41847"/>
                    </a:cubicBezTo>
                    <a:cubicBezTo>
                      <a:pt x="49908" y="42147"/>
                      <a:pt x="47715" y="42147"/>
                      <a:pt x="45920" y="42047"/>
                    </a:cubicBezTo>
                    <a:cubicBezTo>
                      <a:pt x="44425" y="42147"/>
                      <a:pt x="42432" y="42047"/>
                      <a:pt x="40139" y="41947"/>
                    </a:cubicBezTo>
                    <a:cubicBezTo>
                      <a:pt x="31367" y="41248"/>
                      <a:pt x="18309" y="37853"/>
                      <a:pt x="10036" y="25070"/>
                    </a:cubicBezTo>
                    <a:lnTo>
                      <a:pt x="7743" y="63617"/>
                    </a:lnTo>
                    <a:lnTo>
                      <a:pt x="47615" y="153492"/>
                    </a:lnTo>
                    <a:lnTo>
                      <a:pt x="97455" y="211411"/>
                    </a:lnTo>
                    <a:lnTo>
                      <a:pt x="159257" y="251356"/>
                    </a:lnTo>
                    <a:lnTo>
                      <a:pt x="217071" y="273325"/>
                    </a:lnTo>
                    <a:lnTo>
                      <a:pt x="266911" y="283311"/>
                    </a:lnTo>
                    <a:lnTo>
                      <a:pt x="346655" y="273325"/>
                    </a:lnTo>
                    <a:lnTo>
                      <a:pt x="406463" y="253353"/>
                    </a:lnTo>
                    <a:lnTo>
                      <a:pt x="448329" y="221397"/>
                    </a:lnTo>
                    <a:lnTo>
                      <a:pt x="486207" y="183450"/>
                    </a:lnTo>
                    <a:lnTo>
                      <a:pt x="516111" y="133520"/>
                    </a:lnTo>
                    <a:lnTo>
                      <a:pt x="546015" y="63617"/>
                    </a:lnTo>
                    <a:lnTo>
                      <a:pt x="549005" y="8094"/>
                    </a:lnTo>
                    <a:cubicBezTo>
                      <a:pt x="549005" y="8094"/>
                      <a:pt x="523288" y="4399"/>
                      <a:pt x="509831" y="24971"/>
                    </a:cubicBezTo>
                    <a:close/>
                  </a:path>
                </a:pathLst>
              </a:custGeom>
              <a:solidFill>
                <a:srgbClr val="FFFFFF"/>
              </a:solidFill>
              <a:ln w="9865" cap="flat">
                <a:solidFill>
                  <a:schemeClr val="tx1"/>
                </a:solid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FAE4D51B-6A0A-BF8F-37E3-95BBFF3D246E}"/>
                  </a:ext>
                </a:extLst>
              </p:cNvPr>
              <p:cNvSpPr/>
              <p:nvPr/>
            </p:nvSpPr>
            <p:spPr>
              <a:xfrm>
                <a:off x="11161028" y="3886999"/>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69B701A-5CED-C9B6-BE97-727C639C93F7}"/>
                  </a:ext>
                </a:extLst>
              </p:cNvPr>
              <p:cNvSpPr/>
              <p:nvPr/>
            </p:nvSpPr>
            <p:spPr>
              <a:xfrm>
                <a:off x="11089657" y="3886850"/>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4226393-71DD-4456-1D65-C16133F11B77}"/>
                  </a:ext>
                </a:extLst>
              </p:cNvPr>
              <p:cNvSpPr/>
              <p:nvPr/>
            </p:nvSpPr>
            <p:spPr>
              <a:xfrm>
                <a:off x="11018286" y="3886999"/>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FC25D462-C828-0ACF-449A-ABD28D46C338}"/>
                  </a:ext>
                </a:extLst>
              </p:cNvPr>
              <p:cNvSpPr/>
              <p:nvPr/>
            </p:nvSpPr>
            <p:spPr>
              <a:xfrm>
                <a:off x="10946915" y="3886850"/>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7B98280-1D29-8097-D987-B72E02ECD226}"/>
                  </a:ext>
                </a:extLst>
              </p:cNvPr>
              <p:cNvSpPr/>
              <p:nvPr/>
            </p:nvSpPr>
            <p:spPr>
              <a:xfrm>
                <a:off x="10875445" y="3886999"/>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340B1D7-7CD3-0E6F-7E78-7D128493B164}"/>
                  </a:ext>
                </a:extLst>
              </p:cNvPr>
              <p:cNvSpPr/>
              <p:nvPr/>
            </p:nvSpPr>
            <p:spPr>
              <a:xfrm>
                <a:off x="10804074" y="3886850"/>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9C0BE9-4FFB-C7BD-8DF2-A54CCEE03BA7}"/>
                  </a:ext>
                </a:extLst>
              </p:cNvPr>
              <p:cNvSpPr/>
              <p:nvPr/>
            </p:nvSpPr>
            <p:spPr>
              <a:xfrm>
                <a:off x="10732703" y="3886999"/>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0A6FD8B-3324-AEF8-6C8F-F7EF2461FBE9}"/>
                  </a:ext>
                </a:extLst>
              </p:cNvPr>
              <p:cNvSpPr/>
              <p:nvPr/>
            </p:nvSpPr>
            <p:spPr>
              <a:xfrm>
                <a:off x="10700506" y="3904049"/>
                <a:ext cx="69776" cy="39944"/>
              </a:xfrm>
              <a:custGeom>
                <a:avLst/>
                <a:gdLst>
                  <a:gd name="connsiteX0" fmla="*/ 54660 w 69776"/>
                  <a:gd name="connsiteY0" fmla="*/ 32391 h 39944"/>
                  <a:gd name="connsiteX1" fmla="*/ 15486 w 69776"/>
                  <a:gd name="connsiteY1" fmla="*/ 15514 h 39944"/>
                </a:gdLst>
                <a:ahLst/>
                <a:cxnLst>
                  <a:cxn ang="0">
                    <a:pos x="connsiteX0" y="connsiteY0"/>
                  </a:cxn>
                  <a:cxn ang="0">
                    <a:pos x="connsiteX1" y="connsiteY1"/>
                  </a:cxn>
                </a:cxnLst>
                <a:rect l="l" t="t" r="r" b="b"/>
                <a:pathLst>
                  <a:path w="69776" h="39944">
                    <a:moveTo>
                      <a:pt x="54660" y="32391"/>
                    </a:moveTo>
                    <a:cubicBezTo>
                      <a:pt x="54660" y="32391"/>
                      <a:pt x="28843" y="36185"/>
                      <a:pt x="15486" y="15514"/>
                    </a:cubicBezTo>
                  </a:path>
                </a:pathLst>
              </a:custGeom>
              <a:noFill/>
              <a:ln w="19730" cap="flat">
                <a:solidFill>
                  <a:schemeClr val="tx1"/>
                </a:solid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C2A30CA-4823-C494-D4EB-5382F9323849}"/>
                  </a:ext>
                </a:extLst>
              </p:cNvPr>
              <p:cNvSpPr/>
              <p:nvPr/>
            </p:nvSpPr>
            <p:spPr>
              <a:xfrm>
                <a:off x="11161028" y="3956003"/>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E8F88F0-A24F-2532-2B99-48E6205B21D1}"/>
                  </a:ext>
                </a:extLst>
              </p:cNvPr>
              <p:cNvSpPr/>
              <p:nvPr/>
            </p:nvSpPr>
            <p:spPr>
              <a:xfrm>
                <a:off x="11089657" y="3955854"/>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2229A71-55C4-53BB-EB38-FDBEA79C18F5}"/>
                  </a:ext>
                </a:extLst>
              </p:cNvPr>
              <p:cNvSpPr/>
              <p:nvPr/>
            </p:nvSpPr>
            <p:spPr>
              <a:xfrm>
                <a:off x="11018286" y="3956003"/>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AF5B8BA-A34D-F698-26AC-C7EBADF15D34}"/>
                  </a:ext>
                </a:extLst>
              </p:cNvPr>
              <p:cNvSpPr/>
              <p:nvPr/>
            </p:nvSpPr>
            <p:spPr>
              <a:xfrm>
                <a:off x="10946915" y="3955854"/>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42A75C3-4E84-C0C4-AA6A-F49ED243A06E}"/>
                  </a:ext>
                </a:extLst>
              </p:cNvPr>
              <p:cNvSpPr/>
              <p:nvPr/>
            </p:nvSpPr>
            <p:spPr>
              <a:xfrm>
                <a:off x="10875445" y="3956003"/>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2A6A692-0FB0-E74E-E8F6-66490345A8A5}"/>
                  </a:ext>
                </a:extLst>
              </p:cNvPr>
              <p:cNvSpPr/>
              <p:nvPr/>
            </p:nvSpPr>
            <p:spPr>
              <a:xfrm>
                <a:off x="10804074" y="3955854"/>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6A33B74-2083-0B69-6E26-20738911060A}"/>
                  </a:ext>
                </a:extLst>
              </p:cNvPr>
              <p:cNvSpPr/>
              <p:nvPr/>
            </p:nvSpPr>
            <p:spPr>
              <a:xfrm>
                <a:off x="10732703" y="3956003"/>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57786F77-C6D7-85A4-BBEC-0AE86B7B43B3}"/>
                  </a:ext>
                </a:extLst>
              </p:cNvPr>
              <p:cNvSpPr/>
              <p:nvPr/>
            </p:nvSpPr>
            <p:spPr>
              <a:xfrm>
                <a:off x="10716156" y="3986435"/>
                <a:ext cx="49840" cy="29958"/>
              </a:xfrm>
              <a:custGeom>
                <a:avLst/>
                <a:gdLst>
                  <a:gd name="connsiteX0" fmla="*/ 39010 w 49840"/>
                  <a:gd name="connsiteY0" fmla="*/ 19009 h 29958"/>
                  <a:gd name="connsiteX1" fmla="*/ 15486 w 49840"/>
                  <a:gd name="connsiteY1" fmla="*/ 15514 h 29958"/>
                </a:gdLst>
                <a:ahLst/>
                <a:cxnLst>
                  <a:cxn ang="0">
                    <a:pos x="connsiteX0" y="connsiteY0"/>
                  </a:cxn>
                  <a:cxn ang="0">
                    <a:pos x="connsiteX1" y="connsiteY1"/>
                  </a:cxn>
                </a:cxnLst>
                <a:rect l="l" t="t" r="r" b="b"/>
                <a:pathLst>
                  <a:path w="49840" h="29958">
                    <a:moveTo>
                      <a:pt x="39010" y="19009"/>
                    </a:moveTo>
                    <a:cubicBezTo>
                      <a:pt x="39010" y="19009"/>
                      <a:pt x="27248" y="20707"/>
                      <a:pt x="15486" y="15514"/>
                    </a:cubicBezTo>
                  </a:path>
                </a:pathLst>
              </a:custGeom>
              <a:noFill/>
              <a:ln w="19730" cap="flat">
                <a:solidFill>
                  <a:schemeClr val="tx1"/>
                </a:solid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CD997F6-F59D-2430-488A-9C157B8087C5}"/>
                  </a:ext>
                </a:extLst>
              </p:cNvPr>
              <p:cNvSpPr/>
              <p:nvPr/>
            </p:nvSpPr>
            <p:spPr>
              <a:xfrm>
                <a:off x="10688146" y="3605964"/>
                <a:ext cx="29904" cy="29958"/>
              </a:xfrm>
              <a:custGeom>
                <a:avLst/>
                <a:gdLst/>
                <a:ahLst/>
                <a:cxnLst/>
                <a:rect l="l" t="t" r="r" b="b"/>
                <a:pathLst>
                  <a:path w="29904" h="29958"/>
                </a:pathLst>
              </a:custGeom>
              <a:noFill/>
              <a:ln w="19730" cap="flat">
                <a:solidFill>
                  <a:srgbClr val="3B3838"/>
                </a:solid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E4217BA-4351-D477-C40C-4AC379B3F502}"/>
                  </a:ext>
                </a:extLst>
              </p:cNvPr>
              <p:cNvSpPr/>
              <p:nvPr/>
            </p:nvSpPr>
            <p:spPr>
              <a:xfrm>
                <a:off x="11089657" y="4025040"/>
                <a:ext cx="119616" cy="59917"/>
              </a:xfrm>
              <a:custGeom>
                <a:avLst/>
                <a:gdLst>
                  <a:gd name="connsiteX0" fmla="*/ 15486 w 119616"/>
                  <a:gd name="connsiteY0" fmla="*/ 15854 h 59916"/>
                  <a:gd name="connsiteX1" fmla="*/ 54660 w 119616"/>
                  <a:gd name="connsiteY1" fmla="*/ 32731 h 59916"/>
                  <a:gd name="connsiteX2" fmla="*/ 93834 w 119616"/>
                  <a:gd name="connsiteY2" fmla="*/ 49607 h 59916"/>
                  <a:gd name="connsiteX3" fmla="*/ 112375 w 119616"/>
                  <a:gd name="connsiteY3" fmla="*/ 43016 h 59916"/>
                </a:gdLst>
                <a:ahLst/>
                <a:cxnLst>
                  <a:cxn ang="0">
                    <a:pos x="connsiteX0" y="connsiteY0"/>
                  </a:cxn>
                  <a:cxn ang="0">
                    <a:pos x="connsiteX1" y="connsiteY1"/>
                  </a:cxn>
                  <a:cxn ang="0">
                    <a:pos x="connsiteX2" y="connsiteY2"/>
                  </a:cxn>
                  <a:cxn ang="0">
                    <a:pos x="connsiteX3" y="connsiteY3"/>
                  </a:cxn>
                </a:cxnLst>
                <a:rect l="l" t="t" r="r" b="b"/>
                <a:pathLst>
                  <a:path w="119616" h="59916">
                    <a:moveTo>
                      <a:pt x="15486" y="15854"/>
                    </a:moveTo>
                    <a:cubicBezTo>
                      <a:pt x="15486" y="15854"/>
                      <a:pt x="41004" y="11660"/>
                      <a:pt x="54660" y="32731"/>
                    </a:cubicBezTo>
                    <a:cubicBezTo>
                      <a:pt x="68117" y="53302"/>
                      <a:pt x="93834" y="49607"/>
                      <a:pt x="93834" y="49607"/>
                    </a:cubicBezTo>
                    <a:lnTo>
                      <a:pt x="112375" y="43016"/>
                    </a:lnTo>
                  </a:path>
                </a:pathLst>
              </a:custGeom>
              <a:noFill/>
              <a:ln w="19730" cap="flat">
                <a:solidFill>
                  <a:schemeClr val="tx1"/>
                </a:solid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ABEF080C-64D1-0F13-30F5-E722625090EE}"/>
                  </a:ext>
                </a:extLst>
              </p:cNvPr>
              <p:cNvSpPr/>
              <p:nvPr/>
            </p:nvSpPr>
            <p:spPr>
              <a:xfrm>
                <a:off x="11018286" y="4025007"/>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849A328F-271A-CE0B-8162-5C8489699B3C}"/>
                  </a:ext>
                </a:extLst>
              </p:cNvPr>
              <p:cNvSpPr/>
              <p:nvPr/>
            </p:nvSpPr>
            <p:spPr>
              <a:xfrm>
                <a:off x="10946915" y="4024958"/>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5C3FF24D-33E2-0EBB-27A7-720E1445EF77}"/>
                  </a:ext>
                </a:extLst>
              </p:cNvPr>
              <p:cNvSpPr/>
              <p:nvPr/>
            </p:nvSpPr>
            <p:spPr>
              <a:xfrm>
                <a:off x="10875445" y="4025007"/>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EE4925B-DD8C-DCEF-DA35-DF2D9547F1DF}"/>
                  </a:ext>
                </a:extLst>
              </p:cNvPr>
              <p:cNvSpPr/>
              <p:nvPr/>
            </p:nvSpPr>
            <p:spPr>
              <a:xfrm>
                <a:off x="10804074" y="4024958"/>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22EDF51-9C06-A2D9-0308-A3E558A2108C}"/>
                  </a:ext>
                </a:extLst>
              </p:cNvPr>
              <p:cNvSpPr/>
              <p:nvPr/>
            </p:nvSpPr>
            <p:spPr>
              <a:xfrm>
                <a:off x="10758121" y="4025007"/>
                <a:ext cx="79744" cy="59917"/>
              </a:xfrm>
              <a:custGeom>
                <a:avLst/>
                <a:gdLst>
                  <a:gd name="connsiteX0" fmla="*/ 68416 w 79744"/>
                  <a:gd name="connsiteY0" fmla="*/ 15788 h 59916"/>
                  <a:gd name="connsiteX1" fmla="*/ 29242 w 79744"/>
                  <a:gd name="connsiteY1" fmla="*/ 32664 h 59916"/>
                  <a:gd name="connsiteX2" fmla="*/ 15486 w 79744"/>
                  <a:gd name="connsiteY2" fmla="*/ 51139 h 59916"/>
                </a:gdLst>
                <a:ahLst/>
                <a:cxnLst>
                  <a:cxn ang="0">
                    <a:pos x="connsiteX0" y="connsiteY0"/>
                  </a:cxn>
                  <a:cxn ang="0">
                    <a:pos x="connsiteX1" y="connsiteY1"/>
                  </a:cxn>
                  <a:cxn ang="0">
                    <a:pos x="connsiteX2" y="connsiteY2"/>
                  </a:cxn>
                </a:cxnLst>
                <a:rect l="l" t="t" r="r" b="b"/>
                <a:pathLst>
                  <a:path w="79744" h="59916">
                    <a:moveTo>
                      <a:pt x="68416" y="15788"/>
                    </a:moveTo>
                    <a:cubicBezTo>
                      <a:pt x="68416" y="15788"/>
                      <a:pt x="42599" y="11993"/>
                      <a:pt x="29242" y="32664"/>
                    </a:cubicBezTo>
                    <a:lnTo>
                      <a:pt x="15486" y="51139"/>
                    </a:lnTo>
                  </a:path>
                </a:pathLst>
              </a:custGeom>
              <a:noFill/>
              <a:ln w="19730" cap="flat">
                <a:solidFill>
                  <a:schemeClr val="tx1"/>
                </a:solid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A52E485-8D3A-70CA-6B16-29019FAF27A4}"/>
                  </a:ext>
                </a:extLst>
              </p:cNvPr>
              <p:cNvSpPr/>
              <p:nvPr/>
            </p:nvSpPr>
            <p:spPr>
              <a:xfrm>
                <a:off x="11089657" y="4093962"/>
                <a:ext cx="69776" cy="39944"/>
              </a:xfrm>
              <a:custGeom>
                <a:avLst/>
                <a:gdLst>
                  <a:gd name="connsiteX0" fmla="*/ 54660 w 69776"/>
                  <a:gd name="connsiteY0" fmla="*/ 32714 h 39944"/>
                  <a:gd name="connsiteX1" fmla="*/ 15486 w 69776"/>
                  <a:gd name="connsiteY1" fmla="*/ 15837 h 39944"/>
                </a:gdLst>
                <a:ahLst/>
                <a:cxnLst>
                  <a:cxn ang="0">
                    <a:pos x="connsiteX0" y="connsiteY0"/>
                  </a:cxn>
                  <a:cxn ang="0">
                    <a:pos x="connsiteX1" y="connsiteY1"/>
                  </a:cxn>
                </a:cxnLst>
                <a:rect l="l" t="t" r="r" b="b"/>
                <a:pathLst>
                  <a:path w="69776" h="39944">
                    <a:moveTo>
                      <a:pt x="54660" y="32714"/>
                    </a:move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D56BD119-253A-DED7-BCA7-AF6D7B6FC585}"/>
                  </a:ext>
                </a:extLst>
              </p:cNvPr>
              <p:cNvSpPr/>
              <p:nvPr/>
            </p:nvSpPr>
            <p:spPr>
              <a:xfrm>
                <a:off x="11018286" y="4094011"/>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B287155-574A-2557-91C2-08C5B22296A6}"/>
                  </a:ext>
                </a:extLst>
              </p:cNvPr>
              <p:cNvSpPr/>
              <p:nvPr/>
            </p:nvSpPr>
            <p:spPr>
              <a:xfrm>
                <a:off x="10946915" y="4093962"/>
                <a:ext cx="99680" cy="59917"/>
              </a:xfrm>
              <a:custGeom>
                <a:avLst/>
                <a:gdLst>
                  <a:gd name="connsiteX0" fmla="*/ 93834 w 99680"/>
                  <a:gd name="connsiteY0" fmla="*/ 49590 h 59916"/>
                  <a:gd name="connsiteX1" fmla="*/ 54660 w 99680"/>
                  <a:gd name="connsiteY1" fmla="*/ 32714 h 59916"/>
                  <a:gd name="connsiteX2" fmla="*/ 15486 w 99680"/>
                  <a:gd name="connsiteY2" fmla="*/ 15837 h 59916"/>
                </a:gdLst>
                <a:ahLst/>
                <a:cxnLst>
                  <a:cxn ang="0">
                    <a:pos x="connsiteX0" y="connsiteY0"/>
                  </a:cxn>
                  <a:cxn ang="0">
                    <a:pos x="connsiteX1" y="connsiteY1"/>
                  </a:cxn>
                  <a:cxn ang="0">
                    <a:pos x="connsiteX2" y="connsiteY2"/>
                  </a:cxn>
                </a:cxnLst>
                <a:rect l="l" t="t" r="r" b="b"/>
                <a:pathLst>
                  <a:path w="99680" h="59916">
                    <a:moveTo>
                      <a:pt x="93834" y="49590"/>
                    </a:moveTo>
                    <a:cubicBezTo>
                      <a:pt x="93834" y="49590"/>
                      <a:pt x="68017" y="53385"/>
                      <a:pt x="54660" y="32714"/>
                    </a:cubicBezTo>
                    <a:cubicBezTo>
                      <a:pt x="41004" y="11743"/>
                      <a:pt x="15486" y="15837"/>
                      <a:pt x="15486" y="15837"/>
                    </a:cubicBezTo>
                  </a:path>
                </a:pathLst>
              </a:custGeom>
              <a:noFill/>
              <a:ln w="19730" cap="flat">
                <a:solidFill>
                  <a:schemeClr val="tx1"/>
                </a:solid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431044A7-5325-C92E-B9C2-3A843C049E7D}"/>
                  </a:ext>
                </a:extLst>
              </p:cNvPr>
              <p:cNvSpPr/>
              <p:nvPr/>
            </p:nvSpPr>
            <p:spPr>
              <a:xfrm>
                <a:off x="10875445" y="4094011"/>
                <a:ext cx="99680" cy="59917"/>
              </a:xfrm>
              <a:custGeom>
                <a:avLst/>
                <a:gdLst>
                  <a:gd name="connsiteX0" fmla="*/ 93834 w 99680"/>
                  <a:gd name="connsiteY0" fmla="*/ 15788 h 59916"/>
                  <a:gd name="connsiteX1" fmla="*/ 54660 w 99680"/>
                  <a:gd name="connsiteY1" fmla="*/ 32664 h 59916"/>
                  <a:gd name="connsiteX2" fmla="*/ 15486 w 99680"/>
                  <a:gd name="connsiteY2" fmla="*/ 49541 h 59916"/>
                </a:gdLst>
                <a:ahLst/>
                <a:cxnLst>
                  <a:cxn ang="0">
                    <a:pos x="connsiteX0" y="connsiteY0"/>
                  </a:cxn>
                  <a:cxn ang="0">
                    <a:pos x="connsiteX1" y="connsiteY1"/>
                  </a:cxn>
                  <a:cxn ang="0">
                    <a:pos x="connsiteX2" y="connsiteY2"/>
                  </a:cxn>
                </a:cxnLst>
                <a:rect l="l" t="t" r="r" b="b"/>
                <a:pathLst>
                  <a:path w="99680" h="59916">
                    <a:moveTo>
                      <a:pt x="93834" y="15788"/>
                    </a:moveTo>
                    <a:cubicBezTo>
                      <a:pt x="93834" y="15788"/>
                      <a:pt x="68017" y="11993"/>
                      <a:pt x="54660" y="32664"/>
                    </a:cubicBezTo>
                    <a:cubicBezTo>
                      <a:pt x="41004" y="53635"/>
                      <a:pt x="15486" y="49541"/>
                      <a:pt x="15486" y="49541"/>
                    </a:cubicBezTo>
                  </a:path>
                </a:pathLst>
              </a:custGeom>
              <a:noFill/>
              <a:ln w="19730" cap="flat">
                <a:solidFill>
                  <a:schemeClr val="tx1"/>
                </a:solid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7C8ECA2-DB33-0010-981D-DFEABA5D732B}"/>
                  </a:ext>
                </a:extLst>
              </p:cNvPr>
              <p:cNvSpPr/>
              <p:nvPr/>
            </p:nvSpPr>
            <p:spPr>
              <a:xfrm>
                <a:off x="10795800" y="4093962"/>
                <a:ext cx="109648" cy="59917"/>
              </a:xfrm>
              <a:custGeom>
                <a:avLst/>
                <a:gdLst>
                  <a:gd name="connsiteX0" fmla="*/ 102108 w 109648"/>
                  <a:gd name="connsiteY0" fmla="*/ 49590 h 59916"/>
                  <a:gd name="connsiteX1" fmla="*/ 62934 w 109648"/>
                  <a:gd name="connsiteY1" fmla="*/ 32714 h 59916"/>
                  <a:gd name="connsiteX2" fmla="*/ 23759 w 109648"/>
                  <a:gd name="connsiteY2" fmla="*/ 15837 h 59916"/>
                  <a:gd name="connsiteX3" fmla="*/ 15486 w 109648"/>
                  <a:gd name="connsiteY3" fmla="*/ 18034 h 59916"/>
                </a:gdLst>
                <a:ahLst/>
                <a:cxnLst>
                  <a:cxn ang="0">
                    <a:pos x="connsiteX0" y="connsiteY0"/>
                  </a:cxn>
                  <a:cxn ang="0">
                    <a:pos x="connsiteX1" y="connsiteY1"/>
                  </a:cxn>
                  <a:cxn ang="0">
                    <a:pos x="connsiteX2" y="connsiteY2"/>
                  </a:cxn>
                  <a:cxn ang="0">
                    <a:pos x="connsiteX3" y="connsiteY3"/>
                  </a:cxn>
                </a:cxnLst>
                <a:rect l="l" t="t" r="r" b="b"/>
                <a:pathLst>
                  <a:path w="109648" h="59916">
                    <a:moveTo>
                      <a:pt x="102108" y="49590"/>
                    </a:moveTo>
                    <a:cubicBezTo>
                      <a:pt x="102108" y="49590"/>
                      <a:pt x="76291" y="53385"/>
                      <a:pt x="62934" y="32714"/>
                    </a:cubicBezTo>
                    <a:cubicBezTo>
                      <a:pt x="49278" y="11743"/>
                      <a:pt x="23759" y="15837"/>
                      <a:pt x="23759" y="15837"/>
                    </a:cubicBezTo>
                    <a:lnTo>
                      <a:pt x="15486" y="18034"/>
                    </a:lnTo>
                  </a:path>
                </a:pathLst>
              </a:custGeom>
              <a:noFill/>
              <a:ln w="19730" cap="flat">
                <a:solidFill>
                  <a:schemeClr val="tx1"/>
                </a:solid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F9B423C-C3CE-7805-F511-91A2B2A1D574}"/>
                  </a:ext>
                </a:extLst>
              </p:cNvPr>
              <p:cNvSpPr/>
              <p:nvPr/>
            </p:nvSpPr>
            <p:spPr>
              <a:xfrm>
                <a:off x="11077863" y="3734653"/>
                <a:ext cx="109648" cy="139806"/>
              </a:xfrm>
              <a:custGeom>
                <a:avLst/>
                <a:gdLst>
                  <a:gd name="connsiteX0" fmla="*/ 63364 w 109648"/>
                  <a:gd name="connsiteY0" fmla="*/ 53893 h 139805"/>
                  <a:gd name="connsiteX1" fmla="*/ 86191 w 109648"/>
                  <a:gd name="connsiteY1" fmla="*/ 8057 h 139805"/>
                  <a:gd name="connsiteX2" fmla="*/ 86490 w 109648"/>
                  <a:gd name="connsiteY2" fmla="*/ 7757 h 139805"/>
                  <a:gd name="connsiteX3" fmla="*/ 86391 w 109648"/>
                  <a:gd name="connsiteY3" fmla="*/ 7757 h 139805"/>
                  <a:gd name="connsiteX4" fmla="*/ 86391 w 109648"/>
                  <a:gd name="connsiteY4" fmla="*/ 7757 h 139805"/>
                  <a:gd name="connsiteX5" fmla="*/ 46120 w 109648"/>
                  <a:gd name="connsiteY5" fmla="*/ 7757 h 139805"/>
                  <a:gd name="connsiteX6" fmla="*/ 9238 w 109648"/>
                  <a:gd name="connsiteY6" fmla="*/ 85449 h 139805"/>
                  <a:gd name="connsiteX7" fmla="*/ 12727 w 109648"/>
                  <a:gd name="connsiteY7" fmla="*/ 85449 h 139805"/>
                  <a:gd name="connsiteX8" fmla="*/ 12727 w 109648"/>
                  <a:gd name="connsiteY8" fmla="*/ 85449 h 139805"/>
                  <a:gd name="connsiteX9" fmla="*/ 33660 w 109648"/>
                  <a:gd name="connsiteY9" fmla="*/ 85449 h 139805"/>
                  <a:gd name="connsiteX10" fmla="*/ 7743 w 109648"/>
                  <a:gd name="connsiteY10" fmla="*/ 133882 h 139805"/>
                  <a:gd name="connsiteX11" fmla="*/ 24290 w 109648"/>
                  <a:gd name="connsiteY11" fmla="*/ 133882 h 139805"/>
                  <a:gd name="connsiteX12" fmla="*/ 104233 w 109648"/>
                  <a:gd name="connsiteY12" fmla="*/ 53893 h 1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48" h="139805">
                    <a:moveTo>
                      <a:pt x="63364" y="53893"/>
                    </a:moveTo>
                    <a:lnTo>
                      <a:pt x="86191" y="8057"/>
                    </a:lnTo>
                    <a:lnTo>
                      <a:pt x="86490" y="7757"/>
                    </a:lnTo>
                    <a:lnTo>
                      <a:pt x="86391" y="7757"/>
                    </a:lnTo>
                    <a:lnTo>
                      <a:pt x="86391" y="7757"/>
                    </a:lnTo>
                    <a:lnTo>
                      <a:pt x="46120" y="7757"/>
                    </a:lnTo>
                    <a:lnTo>
                      <a:pt x="9238" y="85449"/>
                    </a:lnTo>
                    <a:lnTo>
                      <a:pt x="12727" y="85449"/>
                    </a:lnTo>
                    <a:lnTo>
                      <a:pt x="12727" y="85449"/>
                    </a:lnTo>
                    <a:lnTo>
                      <a:pt x="33660" y="85449"/>
                    </a:lnTo>
                    <a:lnTo>
                      <a:pt x="7743" y="133882"/>
                    </a:lnTo>
                    <a:lnTo>
                      <a:pt x="24290" y="133882"/>
                    </a:lnTo>
                    <a:lnTo>
                      <a:pt x="104233" y="53893"/>
                    </a:lnTo>
                    <a:close/>
                  </a:path>
                </a:pathLst>
              </a:custGeom>
              <a:solidFill>
                <a:schemeClr val="tx1"/>
              </a:solidFill>
              <a:ln w="986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60D48B-6E1B-F14F-FEEB-70FF33D4E10C}"/>
                  </a:ext>
                </a:extLst>
              </p:cNvPr>
              <p:cNvSpPr/>
              <p:nvPr/>
            </p:nvSpPr>
            <p:spPr>
              <a:xfrm>
                <a:off x="10698114" y="3615950"/>
                <a:ext cx="568176" cy="569208"/>
              </a:xfrm>
              <a:custGeom>
                <a:avLst/>
                <a:gdLst>
                  <a:gd name="connsiteX0" fmla="*/ 557347 w 568176"/>
                  <a:gd name="connsiteY0" fmla="*/ 286937 h 569208"/>
                  <a:gd name="connsiteX1" fmla="*/ 286416 w 568176"/>
                  <a:gd name="connsiteY1" fmla="*/ 558359 h 569208"/>
                  <a:gd name="connsiteX2" fmla="*/ 15486 w 568176"/>
                  <a:gd name="connsiteY2" fmla="*/ 286937 h 569208"/>
                  <a:gd name="connsiteX3" fmla="*/ 286416 w 568176"/>
                  <a:gd name="connsiteY3" fmla="*/ 15514 h 569208"/>
                  <a:gd name="connsiteX4" fmla="*/ 557347 w 568176"/>
                  <a:gd name="connsiteY4" fmla="*/ 286937 h 569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176" h="569208">
                    <a:moveTo>
                      <a:pt x="557347" y="286937"/>
                    </a:moveTo>
                    <a:cubicBezTo>
                      <a:pt x="557347" y="436839"/>
                      <a:pt x="436047" y="558359"/>
                      <a:pt x="286416" y="558359"/>
                    </a:cubicBezTo>
                    <a:cubicBezTo>
                      <a:pt x="136786" y="558359"/>
                      <a:pt x="15486" y="436839"/>
                      <a:pt x="15486" y="286937"/>
                    </a:cubicBezTo>
                    <a:cubicBezTo>
                      <a:pt x="15486" y="137034"/>
                      <a:pt x="136786" y="15514"/>
                      <a:pt x="286416" y="15514"/>
                    </a:cubicBezTo>
                    <a:cubicBezTo>
                      <a:pt x="436047" y="15514"/>
                      <a:pt x="557347" y="137034"/>
                      <a:pt x="557347" y="286937"/>
                    </a:cubicBezTo>
                    <a:close/>
                  </a:path>
                </a:pathLst>
              </a:custGeom>
              <a:noFill/>
              <a:ln w="19730" cap="flat">
                <a:solidFill>
                  <a:schemeClr val="tx1"/>
                </a:solid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70D952A7-C791-C903-EE74-9666C3BFE9A8}"/>
              </a:ext>
            </a:extLst>
          </p:cNvPr>
          <p:cNvGrpSpPr/>
          <p:nvPr/>
        </p:nvGrpSpPr>
        <p:grpSpPr>
          <a:xfrm>
            <a:off x="8504748" y="1776630"/>
            <a:ext cx="1202831" cy="977200"/>
            <a:chOff x="1978414" y="1275410"/>
            <a:chExt cx="1202831" cy="977200"/>
          </a:xfrm>
        </p:grpSpPr>
        <p:sp>
          <p:nvSpPr>
            <p:cNvPr id="249" name="Rectangle 248">
              <a:extLst>
                <a:ext uri="{FF2B5EF4-FFF2-40B4-BE49-F238E27FC236}">
                  <a16:creationId xmlns:a16="http://schemas.microsoft.com/office/drawing/2014/main" id="{A621131D-2AB9-FE41-8C6D-D241C9C545A3}"/>
                </a:ext>
              </a:extLst>
            </p:cNvPr>
            <p:cNvSpPr/>
            <p:nvPr/>
          </p:nvSpPr>
          <p:spPr>
            <a:xfrm>
              <a:off x="1978414" y="1852500"/>
              <a:ext cx="1202831" cy="400110"/>
            </a:xfrm>
            <a:prstGeom prst="rect">
              <a:avLst/>
            </a:prstGeom>
          </p:spPr>
          <p:txBody>
            <a:bodyPr wrap="square">
              <a:spAutoFit/>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dirty="0">
                  <a:latin typeface="Segoe UI Semibold" panose="020B0702040204020203" pitchFamily="34" charset="0"/>
                  <a:cs typeface="Segoe UI Semibold" panose="020B0702040204020203" pitchFamily="34" charset="0"/>
                </a:rPr>
                <a:t>Stolen access token</a:t>
              </a:r>
              <a:endParaRPr kumimoji="0" lang="en-US" sz="100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grpSp>
          <p:nvGrpSpPr>
            <p:cNvPr id="250" name="Group 249">
              <a:extLst>
                <a:ext uri="{FF2B5EF4-FFF2-40B4-BE49-F238E27FC236}">
                  <a16:creationId xmlns:a16="http://schemas.microsoft.com/office/drawing/2014/main" id="{F57EDCFC-D8DB-D7EA-DF1B-B3EC7BDC37DB}"/>
                </a:ext>
              </a:extLst>
            </p:cNvPr>
            <p:cNvGrpSpPr/>
            <p:nvPr/>
          </p:nvGrpSpPr>
          <p:grpSpPr>
            <a:xfrm>
              <a:off x="2285030" y="1275410"/>
              <a:ext cx="586741" cy="586741"/>
              <a:chOff x="2285030" y="1275410"/>
              <a:chExt cx="586741" cy="586741"/>
            </a:xfrm>
          </p:grpSpPr>
          <p:sp>
            <p:nvSpPr>
              <p:cNvPr id="251" name="Freeform: Shape 250">
                <a:extLst>
                  <a:ext uri="{FF2B5EF4-FFF2-40B4-BE49-F238E27FC236}">
                    <a16:creationId xmlns:a16="http://schemas.microsoft.com/office/drawing/2014/main" id="{6FD7C9A3-AEEC-6468-15A8-E29B6729875D}"/>
                  </a:ext>
                </a:extLst>
              </p:cNvPr>
              <p:cNvSpPr/>
              <p:nvPr/>
            </p:nvSpPr>
            <p:spPr>
              <a:xfrm>
                <a:off x="2293603" y="1283983"/>
                <a:ext cx="565785" cy="565785"/>
              </a:xfrm>
              <a:custGeom>
                <a:avLst/>
                <a:gdLst>
                  <a:gd name="connsiteX0" fmla="*/ 8573 w 565785"/>
                  <a:gd name="connsiteY0" fmla="*/ 288112 h 565785"/>
                  <a:gd name="connsiteX1" fmla="*/ 287798 w 565785"/>
                  <a:gd name="connsiteY1" fmla="*/ 8573 h 565785"/>
                  <a:gd name="connsiteX2" fmla="*/ 567024 w 565785"/>
                  <a:gd name="connsiteY2" fmla="*/ 288112 h 565785"/>
                  <a:gd name="connsiteX3" fmla="*/ 287798 w 565785"/>
                  <a:gd name="connsiteY3" fmla="*/ 567548 h 565785"/>
                  <a:gd name="connsiteX4" fmla="*/ 8573 w 565785"/>
                  <a:gd name="connsiteY4" fmla="*/ 288112 h 565785"/>
                  <a:gd name="connsiteX5" fmla="*/ 8573 w 565785"/>
                  <a:gd name="connsiteY5" fmla="*/ 288112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785" h="565785">
                    <a:moveTo>
                      <a:pt x="8573" y="288112"/>
                    </a:moveTo>
                    <a:cubicBezTo>
                      <a:pt x="8573" y="133674"/>
                      <a:pt x="133569" y="8573"/>
                      <a:pt x="287798" y="8573"/>
                    </a:cubicBezTo>
                    <a:cubicBezTo>
                      <a:pt x="442027" y="8573"/>
                      <a:pt x="567024" y="133674"/>
                      <a:pt x="567024" y="288112"/>
                    </a:cubicBezTo>
                    <a:cubicBezTo>
                      <a:pt x="567024" y="442551"/>
                      <a:pt x="442027" y="567548"/>
                      <a:pt x="287798" y="567548"/>
                    </a:cubicBezTo>
                    <a:cubicBezTo>
                      <a:pt x="133569" y="567548"/>
                      <a:pt x="8573" y="442446"/>
                      <a:pt x="8573" y="288112"/>
                    </a:cubicBezTo>
                    <a:lnTo>
                      <a:pt x="8573" y="288112"/>
                    </a:lnTo>
                    <a:close/>
                  </a:path>
                </a:pathLst>
              </a:custGeom>
              <a:solidFill>
                <a:srgbClr val="CAC5F1"/>
              </a:solidFill>
              <a:ln w="10391"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97B802A-C6BF-A16F-DF8A-F32A7BD0891D}"/>
                  </a:ext>
                </a:extLst>
              </p:cNvPr>
              <p:cNvSpPr/>
              <p:nvPr/>
            </p:nvSpPr>
            <p:spPr>
              <a:xfrm>
                <a:off x="2285030" y="1275410"/>
                <a:ext cx="586741" cy="586741"/>
              </a:xfrm>
              <a:custGeom>
                <a:avLst/>
                <a:gdLst>
                  <a:gd name="connsiteX0" fmla="*/ 17145 w 586740"/>
                  <a:gd name="connsiteY0" fmla="*/ 296685 h 586740"/>
                  <a:gd name="connsiteX1" fmla="*/ 296371 w 586740"/>
                  <a:gd name="connsiteY1" fmla="*/ 17145 h 586740"/>
                  <a:gd name="connsiteX2" fmla="*/ 575596 w 586740"/>
                  <a:gd name="connsiteY2" fmla="*/ 296685 h 586740"/>
                  <a:gd name="connsiteX3" fmla="*/ 296371 w 586740"/>
                  <a:gd name="connsiteY3" fmla="*/ 576120 h 586740"/>
                  <a:gd name="connsiteX4" fmla="*/ 17145 w 586740"/>
                  <a:gd name="connsiteY4" fmla="*/ 296685 h 586740"/>
                  <a:gd name="connsiteX5" fmla="*/ 17145 w 586740"/>
                  <a:gd name="connsiteY5" fmla="*/ 296685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740" h="586740">
                    <a:moveTo>
                      <a:pt x="17145" y="296685"/>
                    </a:moveTo>
                    <a:cubicBezTo>
                      <a:pt x="17145" y="142246"/>
                      <a:pt x="142142" y="17145"/>
                      <a:pt x="296371" y="17145"/>
                    </a:cubicBezTo>
                    <a:cubicBezTo>
                      <a:pt x="450600" y="17145"/>
                      <a:pt x="575596" y="142246"/>
                      <a:pt x="575596" y="296685"/>
                    </a:cubicBezTo>
                    <a:cubicBezTo>
                      <a:pt x="575596" y="451123"/>
                      <a:pt x="450600" y="576120"/>
                      <a:pt x="296371" y="576120"/>
                    </a:cubicBezTo>
                    <a:cubicBezTo>
                      <a:pt x="142142" y="576120"/>
                      <a:pt x="17145" y="451019"/>
                      <a:pt x="17145" y="296685"/>
                    </a:cubicBezTo>
                    <a:lnTo>
                      <a:pt x="17145" y="296685"/>
                    </a:lnTo>
                    <a:close/>
                  </a:path>
                </a:pathLst>
              </a:custGeom>
              <a:solidFill>
                <a:schemeClr val="bg1"/>
              </a:solidFill>
              <a:ln w="20782" cap="flat">
                <a:solidFill>
                  <a:schemeClr val="tx1"/>
                </a:solid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694913B-08A0-E4C9-5550-3E446DC2D23C}"/>
                  </a:ext>
                </a:extLst>
              </p:cNvPr>
              <p:cNvSpPr/>
              <p:nvPr/>
            </p:nvSpPr>
            <p:spPr>
              <a:xfrm>
                <a:off x="2439955" y="1397226"/>
                <a:ext cx="282893" cy="356235"/>
              </a:xfrm>
              <a:custGeom>
                <a:avLst/>
                <a:gdLst>
                  <a:gd name="connsiteX0" fmla="*/ 204207 w 282892"/>
                  <a:gd name="connsiteY0" fmla="*/ 15716 h 356235"/>
                  <a:gd name="connsiteX1" fmla="*/ 15716 w 282892"/>
                  <a:gd name="connsiteY1" fmla="*/ 15716 h 356235"/>
                  <a:gd name="connsiteX2" fmla="*/ 15716 w 282892"/>
                  <a:gd name="connsiteY2" fmla="*/ 340519 h 356235"/>
                  <a:gd name="connsiteX3" fmla="*/ 267177 w 282892"/>
                  <a:gd name="connsiteY3" fmla="*/ 340519 h 356235"/>
                  <a:gd name="connsiteX4" fmla="*/ 267177 w 282892"/>
                  <a:gd name="connsiteY4" fmla="*/ 79734 h 356235"/>
                  <a:gd name="connsiteX5" fmla="*/ 263928 w 282892"/>
                  <a:gd name="connsiteY5" fmla="*/ 75438 h 3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2892" h="356235">
                    <a:moveTo>
                      <a:pt x="204207" y="15716"/>
                    </a:moveTo>
                    <a:lnTo>
                      <a:pt x="15716" y="15716"/>
                    </a:lnTo>
                    <a:lnTo>
                      <a:pt x="15716" y="340519"/>
                    </a:lnTo>
                    <a:lnTo>
                      <a:pt x="267177" y="340519"/>
                    </a:lnTo>
                    <a:lnTo>
                      <a:pt x="267177" y="79734"/>
                    </a:lnTo>
                    <a:lnTo>
                      <a:pt x="263928" y="75438"/>
                    </a:lnTo>
                    <a:close/>
                  </a:path>
                </a:pathLst>
              </a:custGeom>
              <a:solidFill>
                <a:srgbClr val="FFFFFF"/>
              </a:solidFill>
              <a:ln w="19050" cap="flat">
                <a:solidFill>
                  <a:schemeClr val="tx1"/>
                </a:solidFill>
                <a:prstDash val="solid"/>
                <a:round/>
              </a:ln>
            </p:spPr>
            <p:txBody>
              <a:bodyPr rtlCol="0" anchor="ctr"/>
              <a:lstStyle/>
              <a:p>
                <a:endParaRPr lang="en-US"/>
              </a:p>
            </p:txBody>
          </p:sp>
          <p:sp>
            <p:nvSpPr>
              <p:cNvPr id="254" name="Freeform: Shape 253">
                <a:extLst>
                  <a:ext uri="{FF2B5EF4-FFF2-40B4-BE49-F238E27FC236}">
                    <a16:creationId xmlns:a16="http://schemas.microsoft.com/office/drawing/2014/main" id="{BFF2D6C7-CD7E-3EFD-ABBF-41C4D87BFCE7}"/>
                  </a:ext>
                </a:extLst>
              </p:cNvPr>
              <p:cNvSpPr/>
              <p:nvPr/>
            </p:nvSpPr>
            <p:spPr>
              <a:xfrm>
                <a:off x="2625216" y="1404370"/>
                <a:ext cx="83820" cy="83820"/>
              </a:xfrm>
              <a:custGeom>
                <a:avLst/>
                <a:gdLst>
                  <a:gd name="connsiteX0" fmla="*/ 81915 w 83820"/>
                  <a:gd name="connsiteY0" fmla="*/ 81915 h 83820"/>
                  <a:gd name="connsiteX1" fmla="*/ 23660 w 83820"/>
                  <a:gd name="connsiteY1" fmla="*/ 81915 h 83820"/>
                  <a:gd name="connsiteX2" fmla="*/ 8573 w 83820"/>
                  <a:gd name="connsiteY2" fmla="*/ 66827 h 83820"/>
                  <a:gd name="connsiteX3" fmla="*/ 8573 w 83820"/>
                  <a:gd name="connsiteY3" fmla="*/ 8573 h 83820"/>
                  <a:gd name="connsiteX4" fmla="*/ 81915 w 83820"/>
                  <a:gd name="connsiteY4" fmla="*/ 81915 h 8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 h="83820">
                    <a:moveTo>
                      <a:pt x="81915" y="81915"/>
                    </a:moveTo>
                    <a:lnTo>
                      <a:pt x="23660" y="81915"/>
                    </a:lnTo>
                    <a:cubicBezTo>
                      <a:pt x="15383" y="81915"/>
                      <a:pt x="8573" y="75209"/>
                      <a:pt x="8573" y="66827"/>
                    </a:cubicBezTo>
                    <a:lnTo>
                      <a:pt x="8573" y="8573"/>
                    </a:lnTo>
                    <a:lnTo>
                      <a:pt x="81915" y="81915"/>
                    </a:lnTo>
                    <a:close/>
                  </a:path>
                </a:pathLst>
              </a:custGeom>
              <a:solidFill>
                <a:schemeClr val="tx1"/>
              </a:solidFill>
              <a:ln w="10391"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EF70677E-CE7E-7AA1-8E5F-1AB4184DF19F}"/>
                  </a:ext>
                </a:extLst>
              </p:cNvPr>
              <p:cNvSpPr/>
              <p:nvPr/>
            </p:nvSpPr>
            <p:spPr>
              <a:xfrm>
                <a:off x="2612748" y="1632989"/>
                <a:ext cx="62865" cy="73343"/>
              </a:xfrm>
              <a:custGeom>
                <a:avLst/>
                <a:gdLst>
                  <a:gd name="connsiteX0" fmla="*/ 36652 w 62865"/>
                  <a:gd name="connsiteY0" fmla="*/ 67037 h 73342"/>
                  <a:gd name="connsiteX1" fmla="*/ 39272 w 62865"/>
                  <a:gd name="connsiteY1" fmla="*/ 51530 h 73342"/>
                  <a:gd name="connsiteX2" fmla="*/ 43672 w 62865"/>
                  <a:gd name="connsiteY2" fmla="*/ 49120 h 73342"/>
                  <a:gd name="connsiteX3" fmla="*/ 58236 w 62865"/>
                  <a:gd name="connsiteY3" fmla="*/ 55093 h 73342"/>
                  <a:gd name="connsiteX4" fmla="*/ 60751 w 62865"/>
                  <a:gd name="connsiteY4" fmla="*/ 52264 h 73342"/>
                  <a:gd name="connsiteX5" fmla="*/ 36443 w 62865"/>
                  <a:gd name="connsiteY5" fmla="*/ 8573 h 73342"/>
                  <a:gd name="connsiteX6" fmla="*/ 8573 w 62865"/>
                  <a:gd name="connsiteY6" fmla="*/ 24079 h 73342"/>
                  <a:gd name="connsiteX7" fmla="*/ 32880 w 62865"/>
                  <a:gd name="connsiteY7" fmla="*/ 67770 h 73342"/>
                  <a:gd name="connsiteX8" fmla="*/ 36652 w 62865"/>
                  <a:gd name="connsiteY8" fmla="*/ 67037 h 7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 h="73342">
                    <a:moveTo>
                      <a:pt x="36652" y="67037"/>
                    </a:moveTo>
                    <a:lnTo>
                      <a:pt x="39272" y="51530"/>
                    </a:lnTo>
                    <a:cubicBezTo>
                      <a:pt x="39586" y="49540"/>
                      <a:pt x="41786" y="48282"/>
                      <a:pt x="43672" y="49120"/>
                    </a:cubicBezTo>
                    <a:lnTo>
                      <a:pt x="58236" y="55093"/>
                    </a:lnTo>
                    <a:cubicBezTo>
                      <a:pt x="60017" y="55826"/>
                      <a:pt x="61693" y="53940"/>
                      <a:pt x="60751" y="52264"/>
                    </a:cubicBezTo>
                    <a:lnTo>
                      <a:pt x="36443" y="8573"/>
                    </a:lnTo>
                    <a:lnTo>
                      <a:pt x="8573" y="24079"/>
                    </a:lnTo>
                    <a:lnTo>
                      <a:pt x="32880" y="67770"/>
                    </a:lnTo>
                    <a:cubicBezTo>
                      <a:pt x="33823" y="69342"/>
                      <a:pt x="36338" y="68923"/>
                      <a:pt x="36652" y="67037"/>
                    </a:cubicBezTo>
                    <a:close/>
                  </a:path>
                </a:pathLst>
              </a:custGeom>
              <a:solidFill>
                <a:schemeClr val="tx1"/>
              </a:solidFill>
              <a:ln w="10391"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92A6F04-1853-6618-63AB-131EEDFEDD18}"/>
                  </a:ext>
                </a:extLst>
              </p:cNvPr>
              <p:cNvSpPr/>
              <p:nvPr/>
            </p:nvSpPr>
            <p:spPr>
              <a:xfrm>
                <a:off x="2570881" y="1632989"/>
                <a:ext cx="62865" cy="73343"/>
              </a:xfrm>
              <a:custGeom>
                <a:avLst/>
                <a:gdLst>
                  <a:gd name="connsiteX0" fmla="*/ 32942 w 62865"/>
                  <a:gd name="connsiteY0" fmla="*/ 67037 h 73342"/>
                  <a:gd name="connsiteX1" fmla="*/ 30323 w 62865"/>
                  <a:gd name="connsiteY1" fmla="*/ 51530 h 73342"/>
                  <a:gd name="connsiteX2" fmla="*/ 25922 w 62865"/>
                  <a:gd name="connsiteY2" fmla="*/ 49120 h 73342"/>
                  <a:gd name="connsiteX3" fmla="*/ 11359 w 62865"/>
                  <a:gd name="connsiteY3" fmla="*/ 55093 h 73342"/>
                  <a:gd name="connsiteX4" fmla="*/ 8844 w 62865"/>
                  <a:gd name="connsiteY4" fmla="*/ 52264 h 73342"/>
                  <a:gd name="connsiteX5" fmla="*/ 33152 w 62865"/>
                  <a:gd name="connsiteY5" fmla="*/ 8573 h 73342"/>
                  <a:gd name="connsiteX6" fmla="*/ 61022 w 62865"/>
                  <a:gd name="connsiteY6" fmla="*/ 24079 h 73342"/>
                  <a:gd name="connsiteX7" fmla="*/ 36714 w 62865"/>
                  <a:gd name="connsiteY7" fmla="*/ 67770 h 73342"/>
                  <a:gd name="connsiteX8" fmla="*/ 32942 w 62865"/>
                  <a:gd name="connsiteY8" fmla="*/ 67037 h 7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 h="73342">
                    <a:moveTo>
                      <a:pt x="32942" y="67037"/>
                    </a:moveTo>
                    <a:lnTo>
                      <a:pt x="30323" y="51530"/>
                    </a:lnTo>
                    <a:cubicBezTo>
                      <a:pt x="30009" y="49540"/>
                      <a:pt x="27808" y="48282"/>
                      <a:pt x="25922" y="49120"/>
                    </a:cubicBezTo>
                    <a:lnTo>
                      <a:pt x="11359" y="55093"/>
                    </a:lnTo>
                    <a:cubicBezTo>
                      <a:pt x="9578" y="55826"/>
                      <a:pt x="7901" y="53940"/>
                      <a:pt x="8844" y="52264"/>
                    </a:cubicBezTo>
                    <a:lnTo>
                      <a:pt x="33152" y="8573"/>
                    </a:lnTo>
                    <a:lnTo>
                      <a:pt x="61022" y="24079"/>
                    </a:lnTo>
                    <a:lnTo>
                      <a:pt x="36714" y="67770"/>
                    </a:lnTo>
                    <a:cubicBezTo>
                      <a:pt x="35771" y="69342"/>
                      <a:pt x="33257" y="68923"/>
                      <a:pt x="32942" y="67037"/>
                    </a:cubicBezTo>
                    <a:close/>
                  </a:path>
                </a:pathLst>
              </a:custGeom>
              <a:solidFill>
                <a:schemeClr val="tx1"/>
              </a:solidFill>
              <a:ln w="10391"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EE352815-9FFC-F6D2-B57C-CBB40436044E}"/>
                  </a:ext>
                </a:extLst>
              </p:cNvPr>
              <p:cNvSpPr/>
              <p:nvPr/>
            </p:nvSpPr>
            <p:spPr>
              <a:xfrm>
                <a:off x="2570228" y="1573286"/>
                <a:ext cx="104775" cy="104775"/>
              </a:xfrm>
              <a:custGeom>
                <a:avLst/>
                <a:gdLst>
                  <a:gd name="connsiteX0" fmla="*/ 92374 w 104775"/>
                  <a:gd name="connsiteY0" fmla="*/ 54759 h 104775"/>
                  <a:gd name="connsiteX1" fmla="*/ 54759 w 104775"/>
                  <a:gd name="connsiteY1" fmla="*/ 92374 h 104775"/>
                  <a:gd name="connsiteX2" fmla="*/ 17145 w 104775"/>
                  <a:gd name="connsiteY2" fmla="*/ 54759 h 104775"/>
                  <a:gd name="connsiteX3" fmla="*/ 54759 w 104775"/>
                  <a:gd name="connsiteY3" fmla="*/ 17145 h 104775"/>
                  <a:gd name="connsiteX4" fmla="*/ 92374 w 104775"/>
                  <a:gd name="connsiteY4" fmla="*/ 5475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92374" y="54759"/>
                    </a:moveTo>
                    <a:cubicBezTo>
                      <a:pt x="92374" y="75533"/>
                      <a:pt x="75533" y="92374"/>
                      <a:pt x="54759" y="92374"/>
                    </a:cubicBezTo>
                    <a:cubicBezTo>
                      <a:pt x="33986" y="92374"/>
                      <a:pt x="17145" y="75533"/>
                      <a:pt x="17145" y="54759"/>
                    </a:cubicBezTo>
                    <a:cubicBezTo>
                      <a:pt x="17145" y="33985"/>
                      <a:pt x="33986" y="17145"/>
                      <a:pt x="54759" y="17145"/>
                    </a:cubicBezTo>
                    <a:cubicBezTo>
                      <a:pt x="75533" y="17145"/>
                      <a:pt x="92374" y="33985"/>
                      <a:pt x="92374" y="54759"/>
                    </a:cubicBezTo>
                    <a:close/>
                  </a:path>
                </a:pathLst>
              </a:custGeom>
              <a:solidFill>
                <a:srgbClr val="FFFFFF"/>
              </a:solidFill>
              <a:ln w="20782" cap="flat">
                <a:solidFill>
                  <a:schemeClr val="tx1"/>
                </a:solidFill>
                <a:prstDash val="solid"/>
                <a:round/>
              </a:ln>
            </p:spPr>
            <p:txBody>
              <a:bodyPr rtlCol="0" anchor="ctr"/>
              <a:lstStyle/>
              <a:p>
                <a:endParaRPr lang="en-US"/>
              </a:p>
            </p:txBody>
          </p:sp>
        </p:grpSp>
      </p:grpSp>
      <p:sp>
        <p:nvSpPr>
          <p:cNvPr id="7" name="Oval 6">
            <a:extLst>
              <a:ext uri="{FF2B5EF4-FFF2-40B4-BE49-F238E27FC236}">
                <a16:creationId xmlns:a16="http://schemas.microsoft.com/office/drawing/2014/main" id="{A0865C28-F960-7851-8B69-BB9490147422}"/>
              </a:ext>
            </a:extLst>
          </p:cNvPr>
          <p:cNvSpPr/>
          <p:nvPr/>
        </p:nvSpPr>
        <p:spPr>
          <a:xfrm>
            <a:off x="169509" y="589261"/>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0" name="Oval 9">
            <a:extLst>
              <a:ext uri="{FF2B5EF4-FFF2-40B4-BE49-F238E27FC236}">
                <a16:creationId xmlns:a16="http://schemas.microsoft.com/office/drawing/2014/main" id="{6052442D-6F76-5446-BD2A-A103AEB61F0C}"/>
              </a:ext>
            </a:extLst>
          </p:cNvPr>
          <p:cNvSpPr/>
          <p:nvPr/>
        </p:nvSpPr>
        <p:spPr>
          <a:xfrm>
            <a:off x="3413339" y="553674"/>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2" name="Oval 11">
            <a:extLst>
              <a:ext uri="{FF2B5EF4-FFF2-40B4-BE49-F238E27FC236}">
                <a16:creationId xmlns:a16="http://schemas.microsoft.com/office/drawing/2014/main" id="{C5DC7A3D-314E-313A-D85C-9EF540766EC0}"/>
              </a:ext>
            </a:extLst>
          </p:cNvPr>
          <p:cNvSpPr/>
          <p:nvPr/>
        </p:nvSpPr>
        <p:spPr>
          <a:xfrm>
            <a:off x="3452364" y="2910114"/>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4" name="Oval 13">
            <a:extLst>
              <a:ext uri="{FF2B5EF4-FFF2-40B4-BE49-F238E27FC236}">
                <a16:creationId xmlns:a16="http://schemas.microsoft.com/office/drawing/2014/main" id="{FC4D4EE6-0F7A-2BF3-68C4-1AF0E94E16C4}"/>
              </a:ext>
            </a:extLst>
          </p:cNvPr>
          <p:cNvSpPr/>
          <p:nvPr/>
        </p:nvSpPr>
        <p:spPr>
          <a:xfrm>
            <a:off x="5981290" y="507879"/>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BA2CF8EE-10E4-239D-F08C-DA050EB17E6A}"/>
              </a:ext>
            </a:extLst>
          </p:cNvPr>
          <p:cNvSpPr/>
          <p:nvPr/>
        </p:nvSpPr>
        <p:spPr>
          <a:xfrm>
            <a:off x="9092679" y="1117656"/>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Tree>
    <p:extLst>
      <p:ext uri="{BB962C8B-B14F-4D97-AF65-F5344CB8AC3E}">
        <p14:creationId xmlns:p14="http://schemas.microsoft.com/office/powerpoint/2010/main" val="84148390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A946-CC12-454B-C18B-F8254DECDE56}"/>
              </a:ext>
            </a:extLst>
          </p:cNvPr>
          <p:cNvSpPr>
            <a:spLocks noGrp="1"/>
          </p:cNvSpPr>
          <p:nvPr>
            <p:ph type="title"/>
          </p:nvPr>
        </p:nvSpPr>
        <p:spPr/>
        <p:txBody>
          <a:bodyPr/>
          <a:lstStyle/>
          <a:p>
            <a:r>
              <a:rPr lang="en-US" dirty="0"/>
              <a:t>Managing Apps in your Tenant</a:t>
            </a:r>
          </a:p>
        </p:txBody>
      </p:sp>
    </p:spTree>
    <p:extLst>
      <p:ext uri="{BB962C8B-B14F-4D97-AF65-F5344CB8AC3E}">
        <p14:creationId xmlns:p14="http://schemas.microsoft.com/office/powerpoint/2010/main" val="15025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B4B46D-CB8F-5322-AB6A-E955D88B2429}"/>
              </a:ext>
            </a:extLst>
          </p:cNvPr>
          <p:cNvSpPr>
            <a:spLocks noGrp="1"/>
          </p:cNvSpPr>
          <p:nvPr>
            <p:ph type="title"/>
          </p:nvPr>
        </p:nvSpPr>
        <p:spPr/>
        <p:txBody>
          <a:bodyPr/>
          <a:lstStyle/>
          <a:p>
            <a:r>
              <a:rPr lang="en-US" dirty="0"/>
              <a:t>Application Inventory</a:t>
            </a:r>
          </a:p>
        </p:txBody>
      </p:sp>
      <p:sp>
        <p:nvSpPr>
          <p:cNvPr id="6" name="Text Placeholder 5">
            <a:extLst>
              <a:ext uri="{FF2B5EF4-FFF2-40B4-BE49-F238E27FC236}">
                <a16:creationId xmlns:a16="http://schemas.microsoft.com/office/drawing/2014/main" id="{21D99254-27DF-8B5C-C364-7D1FCEFEA7D5}"/>
              </a:ext>
            </a:extLst>
          </p:cNvPr>
          <p:cNvSpPr>
            <a:spLocks noGrp="1"/>
          </p:cNvSpPr>
          <p:nvPr>
            <p:ph type="body" sz="quarter" idx="10"/>
          </p:nvPr>
        </p:nvSpPr>
        <p:spPr>
          <a:xfrm>
            <a:off x="586390" y="1434370"/>
            <a:ext cx="11018520" cy="1465016"/>
          </a:xfrm>
        </p:spPr>
        <p:txBody>
          <a:bodyPr/>
          <a:lstStyle/>
          <a:p>
            <a:r>
              <a:rPr lang="en-US" dirty="0"/>
              <a:t>Associate applications with your asset inventory or service database</a:t>
            </a:r>
          </a:p>
          <a:p>
            <a:r>
              <a:rPr lang="en-US" dirty="0"/>
              <a:t>Keep track of what apps are supposed to do</a:t>
            </a:r>
          </a:p>
          <a:p>
            <a:r>
              <a:rPr lang="en-US" dirty="0"/>
              <a:t>Regularly pull data from Azure AD</a:t>
            </a:r>
          </a:p>
        </p:txBody>
      </p:sp>
      <p:pic>
        <p:nvPicPr>
          <p:cNvPr id="8" name="Picture 7">
            <a:extLst>
              <a:ext uri="{FF2B5EF4-FFF2-40B4-BE49-F238E27FC236}">
                <a16:creationId xmlns:a16="http://schemas.microsoft.com/office/drawing/2014/main" id="{2AB95ADC-8284-2A67-C468-8EAF31DA5006}"/>
              </a:ext>
            </a:extLst>
          </p:cNvPr>
          <p:cNvPicPr>
            <a:picLocks noChangeAspect="1"/>
          </p:cNvPicPr>
          <p:nvPr/>
        </p:nvPicPr>
        <p:blipFill>
          <a:blip r:embed="rId2"/>
          <a:stretch>
            <a:fillRect/>
          </a:stretch>
        </p:blipFill>
        <p:spPr>
          <a:xfrm>
            <a:off x="1457829" y="3713529"/>
            <a:ext cx="9448869" cy="1938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87965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0C106-34CA-31C1-E1D5-27A253A63340}"/>
              </a:ext>
            </a:extLst>
          </p:cNvPr>
          <p:cNvSpPr>
            <a:spLocks noGrp="1"/>
          </p:cNvSpPr>
          <p:nvPr>
            <p:ph type="body" sz="quarter" idx="13"/>
          </p:nvPr>
        </p:nvSpPr>
        <p:spPr/>
        <p:txBody>
          <a:bodyPr/>
          <a:lstStyle/>
          <a:p>
            <a:r>
              <a:rPr lang="en-US" dirty="0"/>
              <a:t>Get-Applications.ps1</a:t>
            </a:r>
          </a:p>
        </p:txBody>
      </p:sp>
      <p:sp>
        <p:nvSpPr>
          <p:cNvPr id="3" name="Text Placeholder 2">
            <a:extLst>
              <a:ext uri="{FF2B5EF4-FFF2-40B4-BE49-F238E27FC236}">
                <a16:creationId xmlns:a16="http://schemas.microsoft.com/office/drawing/2014/main" id="{BB9C6651-1FD5-B60F-359F-DBB523D7F106}"/>
              </a:ext>
            </a:extLst>
          </p:cNvPr>
          <p:cNvSpPr>
            <a:spLocks noGrp="1"/>
          </p:cNvSpPr>
          <p:nvPr>
            <p:ph type="body" sz="quarter" idx="10"/>
          </p:nvPr>
        </p:nvSpPr>
        <p:spPr>
          <a:xfrm>
            <a:off x="591438" y="710247"/>
            <a:ext cx="11018520" cy="6746462"/>
          </a:xfrm>
        </p:spPr>
        <p:txBody>
          <a:bodyPr/>
          <a:lstStyle/>
          <a:p>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AppList</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Get-</a:t>
            </a:r>
            <a:r>
              <a:rPr lang="en-US" sz="1600" dirty="0" err="1">
                <a:solidFill>
                  <a:srgbClr val="0000FF"/>
                </a:solidFill>
                <a:latin typeface="Cascadia Code" panose="020B0609020000020004" pitchFamily="49" charset="0"/>
              </a:rPr>
              <a:t>MgApplication</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-All</a:t>
            </a:r>
            <a:endParaRPr lang="en-US" sz="1600" dirty="0">
              <a:solidFill>
                <a:prstClr val="black"/>
              </a:solidFill>
              <a:latin typeface="Cascadia Code" panose="020B0609020000020004" pitchFamily="49" charset="0"/>
            </a:endParaRPr>
          </a:p>
          <a:p>
            <a:r>
              <a:rPr lang="en-US" sz="1600" dirty="0">
                <a:solidFill>
                  <a:srgbClr val="00008B"/>
                </a:solidFill>
                <a:latin typeface="Cascadia Code" panose="020B0609020000020004" pitchFamily="49" charset="0"/>
              </a:rPr>
              <a:t>foreach</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$App</a:t>
            </a:r>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in</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AppList</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App</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DisplayName</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App</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AppId</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-join</a:t>
            </a:r>
            <a:r>
              <a:rPr lang="en-US" sz="1600" dirty="0">
                <a:solidFill>
                  <a:prstClr val="black"/>
                </a:solidFill>
                <a:latin typeface="Cascadia Code" panose="020B0609020000020004" pitchFamily="49" charset="0"/>
              </a:rPr>
              <a:t> </a:t>
            </a:r>
            <a:r>
              <a:rPr lang="en-US" sz="1600" dirty="0">
                <a:solidFill>
                  <a:srgbClr val="8B0000"/>
                </a:solidFill>
                <a:latin typeface="Cascadia Code" panose="020B0609020000020004" pitchFamily="49" charset="0"/>
              </a:rPr>
              <a:t>" "</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foreach</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$Resource</a:t>
            </a:r>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in</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App</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RequiredResourceAccess</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ResourceSP</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Get-</a:t>
            </a:r>
            <a:r>
              <a:rPr lang="en-US" sz="1600" dirty="0" err="1">
                <a:solidFill>
                  <a:srgbClr val="0000FF"/>
                </a:solidFill>
                <a:latin typeface="Cascadia Code" panose="020B0609020000020004" pitchFamily="49" charset="0"/>
              </a:rPr>
              <a:t>MgServicePrincipal</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-Filter</a:t>
            </a:r>
            <a:r>
              <a:rPr lang="en-US" sz="1600" dirty="0">
                <a:solidFill>
                  <a:prstClr val="black"/>
                </a:solidFill>
                <a:latin typeface="Cascadia Code" panose="020B0609020000020004" pitchFamily="49" charset="0"/>
              </a:rPr>
              <a:t> </a:t>
            </a:r>
            <a:r>
              <a:rPr lang="en-US" sz="1600" dirty="0">
                <a:solidFill>
                  <a:srgbClr val="8B0000"/>
                </a:solidFill>
                <a:latin typeface="Cascadia Code" panose="020B0609020000020004" pitchFamily="49" charset="0"/>
              </a:rPr>
              <a:t>"</a:t>
            </a:r>
            <a:r>
              <a:rPr lang="en-US" sz="1600" dirty="0" err="1">
                <a:solidFill>
                  <a:srgbClr val="8B0000"/>
                </a:solidFill>
                <a:latin typeface="Cascadia Code" panose="020B0609020000020004" pitchFamily="49" charset="0"/>
              </a:rPr>
              <a:t>appid</a:t>
            </a:r>
            <a:r>
              <a:rPr lang="en-US" sz="1600" dirty="0">
                <a:solidFill>
                  <a:srgbClr val="8B0000"/>
                </a:solidFill>
                <a:latin typeface="Cascadia Code" panose="020B0609020000020004" pitchFamily="49" charset="0"/>
              </a:rPr>
              <a:t> eq '</a:t>
            </a:r>
            <a:r>
              <a:rPr lang="en-US" sz="1600" dirty="0">
                <a:solidFill>
                  <a:prstClr val="black"/>
                </a:solidFill>
                <a:latin typeface="Cascadia Code" panose="020B0609020000020004" pitchFamily="49" charset="0"/>
              </a:rPr>
              <a:t>$(</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Resource</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ResourceAppId</a:t>
            </a:r>
            <a:r>
              <a:rPr lang="en-US" sz="1600" dirty="0">
                <a:solidFill>
                  <a:prstClr val="black"/>
                </a:solidFill>
                <a:latin typeface="Cascadia Code" panose="020B0609020000020004" pitchFamily="49" charset="0"/>
              </a:rPr>
              <a:t>)</a:t>
            </a:r>
            <a:r>
              <a:rPr lang="en-US" sz="1600" dirty="0">
                <a:solidFill>
                  <a:srgbClr val="8B0000"/>
                </a:solidFill>
                <a:latin typeface="Cascadia Code" panose="020B0609020000020004" pitchFamily="49" charset="0"/>
              </a:rPr>
              <a:t>'"</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srgbClr val="008080"/>
                </a:solidFill>
                <a:latin typeface="Cascadia Code" panose="020B0609020000020004" pitchFamily="49" charset="0"/>
              </a:rPr>
              <a:t>Array</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$Permissions</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foreach</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$Permission</a:t>
            </a:r>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in</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Resource</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ResourceAccess</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00008B"/>
                </a:solidFill>
                <a:latin typeface="Cascadia Code" panose="020B0609020000020004" pitchFamily="49" charset="0"/>
              </a:rPr>
              <a:t>if</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Type</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-eq</a:t>
            </a:r>
            <a:r>
              <a:rPr lang="en-US" sz="1600" dirty="0">
                <a:solidFill>
                  <a:prstClr val="black"/>
                </a:solidFill>
                <a:latin typeface="Cascadia Code" panose="020B0609020000020004" pitchFamily="49" charset="0"/>
              </a:rPr>
              <a:t> </a:t>
            </a:r>
            <a:r>
              <a:rPr lang="en-US" sz="1600" dirty="0">
                <a:solidFill>
                  <a:srgbClr val="8B0000"/>
                </a:solidFill>
                <a:latin typeface="Cascadia Code" panose="020B0609020000020004" pitchFamily="49" charset="0"/>
              </a:rPr>
              <a:t>'Role'</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PermissionValue</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ResourceSP</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AppRoles</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Where-Object</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-Property</a:t>
            </a:r>
            <a:r>
              <a:rPr lang="en-US" sz="1600" dirty="0">
                <a:solidFill>
                  <a:prstClr val="black"/>
                </a:solidFill>
                <a:latin typeface="Cascadia Code" panose="020B0609020000020004" pitchFamily="49" charset="0"/>
              </a:rPr>
              <a:t> </a:t>
            </a:r>
            <a:r>
              <a:rPr lang="en-US" sz="1600" dirty="0">
                <a:solidFill>
                  <a:srgbClr val="8A2BE2"/>
                </a:solidFill>
                <a:latin typeface="Cascadia Code" panose="020B0609020000020004" pitchFamily="49" charset="0"/>
              </a:rPr>
              <a:t>Id</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-eq</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Id</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Select-Object</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a:t>
            </a:r>
            <a:r>
              <a:rPr lang="en-US" sz="1600" dirty="0" err="1">
                <a:solidFill>
                  <a:srgbClr val="000080"/>
                </a:solidFill>
                <a:latin typeface="Cascadia Code" panose="020B0609020000020004" pitchFamily="49" charset="0"/>
              </a:rPr>
              <a:t>ExpandProperty</a:t>
            </a:r>
            <a:r>
              <a:rPr lang="en-US" sz="1600" dirty="0">
                <a:solidFill>
                  <a:prstClr val="black"/>
                </a:solidFill>
                <a:latin typeface="Cascadia Code" panose="020B0609020000020004" pitchFamily="49" charset="0"/>
              </a:rPr>
              <a:t> </a:t>
            </a:r>
            <a:r>
              <a:rPr lang="en-US" sz="1600" dirty="0">
                <a:solidFill>
                  <a:srgbClr val="8A2BE2"/>
                </a:solidFill>
                <a:latin typeface="Cascadia Code" panose="020B0609020000020004" pitchFamily="49" charset="0"/>
              </a:rPr>
              <a:t>Value</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else </a:t>
            </a:r>
            <a:r>
              <a:rPr lang="en-US" sz="1600" dirty="0">
                <a:solidFill>
                  <a:srgbClr val="00008B"/>
                </a:solidFill>
                <a:latin typeface="Cascadia Code" panose="020B0609020000020004" pitchFamily="49" charset="0"/>
              </a:rPr>
              <a:t>if</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Type</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-eq</a:t>
            </a:r>
            <a:r>
              <a:rPr lang="en-US" sz="1600" dirty="0">
                <a:solidFill>
                  <a:prstClr val="black"/>
                </a:solidFill>
                <a:latin typeface="Cascadia Code" panose="020B0609020000020004" pitchFamily="49" charset="0"/>
              </a:rPr>
              <a:t> </a:t>
            </a:r>
            <a:r>
              <a:rPr lang="en-US" sz="1600" dirty="0">
                <a:solidFill>
                  <a:srgbClr val="8B0000"/>
                </a:solidFill>
                <a:latin typeface="Cascadia Code" panose="020B0609020000020004" pitchFamily="49" charset="0"/>
              </a:rPr>
              <a:t>'Scope'</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PermissionValue</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$ResourceSP</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Oauth2PermissionScopes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Where-Object</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-Property</a:t>
            </a:r>
            <a:r>
              <a:rPr lang="en-US" sz="1600" dirty="0">
                <a:solidFill>
                  <a:prstClr val="black"/>
                </a:solidFill>
                <a:latin typeface="Cascadia Code" panose="020B0609020000020004" pitchFamily="49" charset="0"/>
              </a:rPr>
              <a:t> </a:t>
            </a:r>
            <a:r>
              <a:rPr lang="en-US" sz="1600" dirty="0">
                <a:solidFill>
                  <a:srgbClr val="8A2BE2"/>
                </a:solidFill>
                <a:latin typeface="Cascadia Code" panose="020B0609020000020004" pitchFamily="49" charset="0"/>
              </a:rPr>
              <a:t>Id</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-eq</a:t>
            </a:r>
            <a:r>
              <a:rPr lang="en-US" sz="1600" dirty="0">
                <a:solidFill>
                  <a:prstClr val="black"/>
                </a:solidFill>
                <a:latin typeface="Cascadia Code" panose="020B0609020000020004" pitchFamily="49" charset="0"/>
              </a:rPr>
              <a:t> </a:t>
            </a:r>
            <a:r>
              <a:rPr lang="en-US" sz="1600" dirty="0">
                <a:solidFill>
                  <a:srgbClr val="FF4500"/>
                </a:solidFill>
                <a:latin typeface="Cascadia Code" panose="020B0609020000020004" pitchFamily="49" charset="0"/>
              </a:rPr>
              <a:t>$</a:t>
            </a:r>
            <a:r>
              <a:rPr lang="en-US" sz="1600" dirty="0" err="1">
                <a:solidFill>
                  <a:srgbClr val="FF4500"/>
                </a:solidFill>
                <a:latin typeface="Cascadia Code" panose="020B0609020000020004" pitchFamily="49" charset="0"/>
              </a:rPr>
              <a:t>Permission</a:t>
            </a:r>
            <a:r>
              <a:rPr lang="en-US" sz="1600" dirty="0" err="1">
                <a:solidFill>
                  <a:srgbClr val="A9A9A9"/>
                </a:solidFill>
                <a:latin typeface="Cascadia Code" panose="020B0609020000020004" pitchFamily="49" charset="0"/>
              </a:rPr>
              <a:t>.</a:t>
            </a:r>
            <a:r>
              <a:rPr lang="en-US" sz="1600" dirty="0" err="1">
                <a:solidFill>
                  <a:prstClr val="black"/>
                </a:solidFill>
                <a:latin typeface="Cascadia Code" panose="020B0609020000020004" pitchFamily="49" charset="0"/>
              </a:rPr>
              <a:t>Id</a:t>
            </a:r>
            <a:r>
              <a:rPr lang="en-US" sz="1600" dirty="0">
                <a:solidFill>
                  <a:prstClr val="black"/>
                </a:solidFill>
                <a:latin typeface="Cascadia Code" panose="020B0609020000020004" pitchFamily="49" charset="0"/>
              </a:rPr>
              <a:t> </a:t>
            </a:r>
            <a:r>
              <a:rPr lang="en-US" sz="1600" dirty="0">
                <a:solidFill>
                  <a:srgbClr val="A9A9A9"/>
                </a:solidFill>
                <a:latin typeface="Cascadia Code" panose="020B0609020000020004" pitchFamily="49" charset="0"/>
              </a:rPr>
              <a:t>|</a:t>
            </a:r>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r>
              <a:rPr lang="en-US" sz="1600" dirty="0">
                <a:solidFill>
                  <a:srgbClr val="0000FF"/>
                </a:solidFill>
                <a:latin typeface="Cascadia Code" panose="020B0609020000020004" pitchFamily="49" charset="0"/>
              </a:rPr>
              <a:t>Select-Object</a:t>
            </a:r>
            <a:r>
              <a:rPr lang="en-US" sz="1600" dirty="0">
                <a:solidFill>
                  <a:prstClr val="black"/>
                </a:solidFill>
                <a:latin typeface="Cascadia Code" panose="020B0609020000020004" pitchFamily="49" charset="0"/>
              </a:rPr>
              <a:t> </a:t>
            </a:r>
            <a:r>
              <a:rPr lang="en-US" sz="1600" dirty="0">
                <a:solidFill>
                  <a:srgbClr val="000080"/>
                </a:solidFill>
                <a:latin typeface="Cascadia Code" panose="020B0609020000020004" pitchFamily="49" charset="0"/>
              </a:rPr>
              <a:t>-</a:t>
            </a:r>
            <a:r>
              <a:rPr lang="en-US" sz="1600" dirty="0" err="1">
                <a:solidFill>
                  <a:srgbClr val="000080"/>
                </a:solidFill>
                <a:latin typeface="Cascadia Code" panose="020B0609020000020004" pitchFamily="49" charset="0"/>
              </a:rPr>
              <a:t>ExpandProperty</a:t>
            </a:r>
            <a:r>
              <a:rPr lang="en-US" sz="1600" dirty="0">
                <a:solidFill>
                  <a:prstClr val="black"/>
                </a:solidFill>
                <a:latin typeface="Cascadia Code" panose="020B0609020000020004" pitchFamily="49" charset="0"/>
              </a:rPr>
              <a:t> </a:t>
            </a:r>
            <a:r>
              <a:rPr lang="en-US" sz="1600" dirty="0">
                <a:solidFill>
                  <a:srgbClr val="8A2BE2"/>
                </a:solidFill>
                <a:latin typeface="Cascadia Code" panose="020B0609020000020004" pitchFamily="49" charset="0"/>
              </a:rPr>
              <a:t>Value</a:t>
            </a:r>
            <a:endParaRPr lang="en-US"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p>
          <a:p>
            <a:r>
              <a:rPr lang="fr-FR" sz="1600" dirty="0">
                <a:solidFill>
                  <a:prstClr val="black"/>
                </a:solidFill>
                <a:latin typeface="Cascadia Code" panose="020B0609020000020004" pitchFamily="49" charset="0"/>
              </a:rPr>
              <a:t>            </a:t>
            </a:r>
            <a:r>
              <a:rPr lang="fr-FR" sz="1600" dirty="0">
                <a:solidFill>
                  <a:srgbClr val="FF4500"/>
                </a:solidFill>
                <a:latin typeface="Cascadia Code" panose="020B0609020000020004" pitchFamily="49" charset="0"/>
              </a:rPr>
              <a:t>$</a:t>
            </a:r>
            <a:r>
              <a:rPr lang="fr-FR" sz="1600" dirty="0" err="1">
                <a:solidFill>
                  <a:srgbClr val="FF4500"/>
                </a:solidFill>
                <a:latin typeface="Cascadia Code" panose="020B0609020000020004" pitchFamily="49" charset="0"/>
              </a:rPr>
              <a:t>ResourceSP</a:t>
            </a:r>
            <a:r>
              <a:rPr lang="fr-FR" sz="1600" dirty="0" err="1">
                <a:solidFill>
                  <a:srgbClr val="A9A9A9"/>
                </a:solidFill>
                <a:latin typeface="Cascadia Code" panose="020B0609020000020004" pitchFamily="49" charset="0"/>
              </a:rPr>
              <a:t>.</a:t>
            </a:r>
            <a:r>
              <a:rPr lang="fr-FR" sz="1600" dirty="0" err="1">
                <a:solidFill>
                  <a:prstClr val="black"/>
                </a:solidFill>
                <a:latin typeface="Cascadia Code" panose="020B0609020000020004" pitchFamily="49" charset="0"/>
              </a:rPr>
              <a:t>DisplayName</a:t>
            </a:r>
            <a:r>
              <a:rPr lang="fr-FR" sz="1600" dirty="0">
                <a:solidFill>
                  <a:srgbClr val="A9A9A9"/>
                </a:solidFill>
                <a:latin typeface="Cascadia Code" panose="020B0609020000020004" pitchFamily="49" charset="0"/>
              </a:rPr>
              <a:t>,</a:t>
            </a:r>
            <a:r>
              <a:rPr lang="fr-FR" sz="1600" dirty="0">
                <a:solidFill>
                  <a:prstClr val="black"/>
                </a:solidFill>
                <a:latin typeface="Cascadia Code" panose="020B0609020000020004" pitchFamily="49" charset="0"/>
              </a:rPr>
              <a:t> </a:t>
            </a:r>
            <a:r>
              <a:rPr lang="fr-FR" sz="1600" dirty="0">
                <a:solidFill>
                  <a:srgbClr val="FF4500"/>
                </a:solidFill>
                <a:latin typeface="Cascadia Code" panose="020B0609020000020004" pitchFamily="49" charset="0"/>
              </a:rPr>
              <a:t>$</a:t>
            </a:r>
            <a:r>
              <a:rPr lang="fr-FR" sz="1600" dirty="0" err="1">
                <a:solidFill>
                  <a:srgbClr val="FF4500"/>
                </a:solidFill>
                <a:latin typeface="Cascadia Code" panose="020B0609020000020004" pitchFamily="49" charset="0"/>
              </a:rPr>
              <a:t>Permission</a:t>
            </a:r>
            <a:r>
              <a:rPr lang="fr-FR" sz="1600" dirty="0" err="1">
                <a:solidFill>
                  <a:srgbClr val="A9A9A9"/>
                </a:solidFill>
                <a:latin typeface="Cascadia Code" panose="020B0609020000020004" pitchFamily="49" charset="0"/>
              </a:rPr>
              <a:t>.</a:t>
            </a:r>
            <a:r>
              <a:rPr lang="fr-FR" sz="1600" dirty="0" err="1">
                <a:solidFill>
                  <a:prstClr val="black"/>
                </a:solidFill>
                <a:latin typeface="Cascadia Code" panose="020B0609020000020004" pitchFamily="49" charset="0"/>
              </a:rPr>
              <a:t>Type</a:t>
            </a:r>
            <a:r>
              <a:rPr lang="fr-FR" sz="1600" dirty="0">
                <a:solidFill>
                  <a:srgbClr val="A9A9A9"/>
                </a:solidFill>
                <a:latin typeface="Cascadia Code" panose="020B0609020000020004" pitchFamily="49" charset="0"/>
              </a:rPr>
              <a:t>,</a:t>
            </a:r>
            <a:r>
              <a:rPr lang="fr-FR" sz="1600" dirty="0">
                <a:solidFill>
                  <a:prstClr val="black"/>
                </a:solidFill>
                <a:latin typeface="Cascadia Code" panose="020B0609020000020004" pitchFamily="49" charset="0"/>
              </a:rPr>
              <a:t> </a:t>
            </a:r>
            <a:r>
              <a:rPr lang="fr-FR" sz="1600" dirty="0">
                <a:solidFill>
                  <a:srgbClr val="FF4500"/>
                </a:solidFill>
                <a:latin typeface="Cascadia Code" panose="020B0609020000020004" pitchFamily="49" charset="0"/>
              </a:rPr>
              <a:t>$</a:t>
            </a:r>
            <a:r>
              <a:rPr lang="fr-FR" sz="1600" dirty="0" err="1">
                <a:solidFill>
                  <a:srgbClr val="FF4500"/>
                </a:solidFill>
                <a:latin typeface="Cascadia Code" panose="020B0609020000020004" pitchFamily="49" charset="0"/>
              </a:rPr>
              <a:t>PermissionValue</a:t>
            </a:r>
            <a:r>
              <a:rPr lang="fr-FR" sz="1600" dirty="0">
                <a:solidFill>
                  <a:prstClr val="black"/>
                </a:solidFill>
                <a:latin typeface="Cascadia Code" panose="020B0609020000020004" pitchFamily="49" charset="0"/>
              </a:rPr>
              <a:t> </a:t>
            </a:r>
            <a:r>
              <a:rPr lang="fr-FR" sz="1600" dirty="0">
                <a:solidFill>
                  <a:srgbClr val="A9A9A9"/>
                </a:solidFill>
                <a:latin typeface="Cascadia Code" panose="020B0609020000020004" pitchFamily="49" charset="0"/>
              </a:rPr>
              <a:t>-</a:t>
            </a:r>
            <a:r>
              <a:rPr lang="fr-FR" sz="1600" dirty="0" err="1">
                <a:solidFill>
                  <a:srgbClr val="A9A9A9"/>
                </a:solidFill>
                <a:latin typeface="Cascadia Code" panose="020B0609020000020004" pitchFamily="49" charset="0"/>
              </a:rPr>
              <a:t>join</a:t>
            </a:r>
            <a:r>
              <a:rPr lang="fr-FR" sz="1600" dirty="0">
                <a:solidFill>
                  <a:prstClr val="black"/>
                </a:solidFill>
                <a:latin typeface="Cascadia Code" panose="020B0609020000020004" pitchFamily="49" charset="0"/>
              </a:rPr>
              <a:t> </a:t>
            </a:r>
            <a:r>
              <a:rPr lang="fr-FR" sz="1600" dirty="0">
                <a:solidFill>
                  <a:srgbClr val="8B0000"/>
                </a:solidFill>
                <a:latin typeface="Cascadia Code" panose="020B0609020000020004" pitchFamily="49" charset="0"/>
              </a:rPr>
              <a:t>" "</a:t>
            </a:r>
            <a:endParaRPr lang="fr-FR" sz="1600" dirty="0">
              <a:solidFill>
                <a:prstClr val="black"/>
              </a:solidFill>
              <a:latin typeface="Cascadia Code" panose="020B0609020000020004" pitchFamily="49" charset="0"/>
            </a:endParaRPr>
          </a:p>
          <a:p>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p>
          <a:p>
            <a:r>
              <a:rPr lang="en-US" sz="1600" dirty="0">
                <a:solidFill>
                  <a:prstClr val="black"/>
                </a:solidFill>
                <a:latin typeface="Cascadia Code" panose="020B0609020000020004" pitchFamily="49" charset="0"/>
              </a:rPr>
              <a:t>}    </a:t>
            </a:r>
          </a:p>
          <a:p>
            <a:r>
              <a:rPr lang="en-US" sz="1800" dirty="0">
                <a:solidFill>
                  <a:prstClr val="black"/>
                </a:solidFill>
                <a:latin typeface="Cascadia Code" panose="020B0609020000020004" pitchFamily="49" charset="0"/>
              </a:rPr>
              <a:t> </a:t>
            </a:r>
          </a:p>
          <a:p>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908D3C45-77E8-4908-630D-66EA31FF16A8}"/>
              </a:ext>
            </a:extLst>
          </p:cNvPr>
          <p:cNvSpPr txBox="1"/>
          <p:nvPr/>
        </p:nvSpPr>
        <p:spPr>
          <a:xfrm flipH="1">
            <a:off x="6624797" y="339887"/>
            <a:ext cx="4808078" cy="307777"/>
          </a:xfrm>
          <a:prstGeom prst="rect">
            <a:avLst/>
          </a:prstGeom>
          <a:noFill/>
        </p:spPr>
        <p:txBody>
          <a:bodyPr wrap="square" lIns="0" tIns="0" rIns="0" bIns="0" rtlCol="0">
            <a:spAutoFit/>
          </a:bodyPr>
          <a:lstStyle/>
          <a:p>
            <a:pPr algn="l"/>
            <a:r>
              <a:rPr lang="en-US" sz="2000" dirty="0"/>
              <a:t>Microsoft Graph PowerShell module</a:t>
            </a:r>
          </a:p>
        </p:txBody>
      </p:sp>
      <p:pic>
        <p:nvPicPr>
          <p:cNvPr id="6" name="Picture 5">
            <a:extLst>
              <a:ext uri="{FF2B5EF4-FFF2-40B4-BE49-F238E27FC236}">
                <a16:creationId xmlns:a16="http://schemas.microsoft.com/office/drawing/2014/main" id="{1D876A1F-174C-1185-AE1D-B69B63D5F7A9}"/>
              </a:ext>
            </a:extLst>
          </p:cNvPr>
          <p:cNvPicPr>
            <a:picLocks noChangeAspect="1"/>
          </p:cNvPicPr>
          <p:nvPr/>
        </p:nvPicPr>
        <p:blipFill>
          <a:blip r:embed="rId2"/>
          <a:stretch>
            <a:fillRect/>
          </a:stretch>
        </p:blipFill>
        <p:spPr>
          <a:xfrm>
            <a:off x="2256706" y="1325837"/>
            <a:ext cx="8980637" cy="4526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0575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0C106-34CA-31C1-E1D5-27A253A63340}"/>
              </a:ext>
            </a:extLst>
          </p:cNvPr>
          <p:cNvSpPr>
            <a:spLocks noGrp="1"/>
          </p:cNvSpPr>
          <p:nvPr>
            <p:ph type="body" sz="quarter" idx="13"/>
          </p:nvPr>
        </p:nvSpPr>
        <p:spPr/>
        <p:txBody>
          <a:bodyPr/>
          <a:lstStyle/>
          <a:p>
            <a:r>
              <a:rPr lang="en-US" dirty="0"/>
              <a:t>Get-RedirectURIs.ps1</a:t>
            </a:r>
          </a:p>
        </p:txBody>
      </p:sp>
      <p:sp>
        <p:nvSpPr>
          <p:cNvPr id="3" name="Text Placeholder 2">
            <a:extLst>
              <a:ext uri="{FF2B5EF4-FFF2-40B4-BE49-F238E27FC236}">
                <a16:creationId xmlns:a16="http://schemas.microsoft.com/office/drawing/2014/main" id="{BB9C6651-1FD5-B60F-359F-DBB523D7F106}"/>
              </a:ext>
            </a:extLst>
          </p:cNvPr>
          <p:cNvSpPr>
            <a:spLocks noGrp="1"/>
          </p:cNvSpPr>
          <p:nvPr>
            <p:ph type="body" sz="quarter" idx="10"/>
          </p:nvPr>
        </p:nvSpPr>
        <p:spPr>
          <a:xfrm>
            <a:off x="591438" y="710247"/>
            <a:ext cx="11018520" cy="5687711"/>
          </a:xfrm>
        </p:spPr>
        <p:txBody>
          <a:bodyPr/>
          <a:lstStyle/>
          <a:p>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AppList</a:t>
            </a:r>
            <a:r>
              <a:rPr lang="en-US" dirty="0">
                <a:solidFill>
                  <a:prstClr val="black"/>
                </a:solidFill>
                <a:latin typeface="Cascadia Code" panose="020B0609020000020004" pitchFamily="49" charset="0"/>
              </a:rPr>
              <a:t> </a:t>
            </a:r>
            <a:r>
              <a:rPr lang="en-US" dirty="0">
                <a:solidFill>
                  <a:srgbClr val="A9A9A9"/>
                </a:solidFill>
                <a:latin typeface="Cascadia Code" panose="020B0609020000020004" pitchFamily="49" charset="0"/>
              </a:rPr>
              <a:t>=</a:t>
            </a:r>
            <a:r>
              <a:rPr lang="en-US" dirty="0">
                <a:solidFill>
                  <a:prstClr val="black"/>
                </a:solidFill>
                <a:latin typeface="Cascadia Code" panose="020B0609020000020004" pitchFamily="49" charset="0"/>
              </a:rPr>
              <a:t> </a:t>
            </a:r>
            <a:r>
              <a:rPr lang="en-US" dirty="0">
                <a:solidFill>
                  <a:srgbClr val="0000FF"/>
                </a:solidFill>
                <a:latin typeface="Cascadia Code" panose="020B0609020000020004" pitchFamily="49" charset="0"/>
              </a:rPr>
              <a:t>Get-</a:t>
            </a:r>
            <a:r>
              <a:rPr lang="en-US" dirty="0" err="1">
                <a:solidFill>
                  <a:srgbClr val="0000FF"/>
                </a:solidFill>
                <a:latin typeface="Cascadia Code" panose="020B0609020000020004" pitchFamily="49" charset="0"/>
              </a:rPr>
              <a:t>MgApplication</a:t>
            </a:r>
            <a:r>
              <a:rPr lang="en-US" dirty="0">
                <a:solidFill>
                  <a:prstClr val="black"/>
                </a:solidFill>
                <a:latin typeface="Cascadia Code" panose="020B0609020000020004" pitchFamily="49" charset="0"/>
              </a:rPr>
              <a:t> </a:t>
            </a:r>
            <a:r>
              <a:rPr lang="en-US" dirty="0">
                <a:solidFill>
                  <a:srgbClr val="000080"/>
                </a:solidFill>
                <a:latin typeface="Cascadia Code" panose="020B0609020000020004" pitchFamily="49" charset="0"/>
              </a:rPr>
              <a:t>-All</a:t>
            </a:r>
            <a:endParaRPr lang="en-US" dirty="0">
              <a:solidFill>
                <a:prstClr val="black"/>
              </a:solidFill>
              <a:latin typeface="Cascadia Code" panose="020B0609020000020004" pitchFamily="49" charset="0"/>
            </a:endParaRPr>
          </a:p>
          <a:p>
            <a:r>
              <a:rPr lang="en-US" dirty="0">
                <a:solidFill>
                  <a:srgbClr val="00008B"/>
                </a:solidFill>
                <a:latin typeface="Cascadia Code" panose="020B0609020000020004" pitchFamily="49" charset="0"/>
              </a:rPr>
              <a:t>foreach</a:t>
            </a:r>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$App</a:t>
            </a:r>
            <a:r>
              <a:rPr lang="en-US" dirty="0">
                <a:solidFill>
                  <a:prstClr val="black"/>
                </a:solidFill>
                <a:latin typeface="Cascadia Code" panose="020B0609020000020004" pitchFamily="49" charset="0"/>
              </a:rPr>
              <a:t> </a:t>
            </a:r>
            <a:r>
              <a:rPr lang="en-US" dirty="0">
                <a:solidFill>
                  <a:srgbClr val="00008B"/>
                </a:solidFill>
                <a:latin typeface="Cascadia Code" panose="020B0609020000020004" pitchFamily="49" charset="0"/>
              </a:rPr>
              <a:t>in</a:t>
            </a:r>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AppList</a:t>
            </a:r>
            <a:r>
              <a:rPr lang="en-US" dirty="0">
                <a:solidFill>
                  <a:prstClr val="black"/>
                </a:solidFill>
                <a:latin typeface="Cascadia Code" panose="020B0609020000020004" pitchFamily="49" charset="0"/>
              </a:rPr>
              <a:t>) {</a:t>
            </a:r>
          </a:p>
          <a:p>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a:t>
            </a:r>
            <a:r>
              <a:rPr lang="en-US" dirty="0" err="1">
                <a:solidFill>
                  <a:srgbClr val="A9A9A9"/>
                </a:solidFill>
                <a:latin typeface="Cascadia Code" panose="020B0609020000020004" pitchFamily="49" charset="0"/>
              </a:rPr>
              <a:t>.</a:t>
            </a:r>
            <a:r>
              <a:rPr lang="en-US" dirty="0" err="1">
                <a:solidFill>
                  <a:prstClr val="black"/>
                </a:solidFill>
                <a:latin typeface="Cascadia Code" panose="020B0609020000020004" pitchFamily="49" charset="0"/>
              </a:rPr>
              <a:t>DisplayName</a:t>
            </a:r>
            <a:r>
              <a:rPr lang="en-US" dirty="0">
                <a:solidFill>
                  <a:srgbClr val="A9A9A9"/>
                </a:solidFill>
                <a:latin typeface="Cascadia Code" panose="020B0609020000020004" pitchFamily="49" charset="0"/>
              </a:rPr>
              <a:t>,</a:t>
            </a:r>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a:t>
            </a:r>
            <a:r>
              <a:rPr lang="en-US" dirty="0" err="1">
                <a:solidFill>
                  <a:srgbClr val="A9A9A9"/>
                </a:solidFill>
                <a:latin typeface="Cascadia Code" panose="020B0609020000020004" pitchFamily="49" charset="0"/>
              </a:rPr>
              <a:t>.</a:t>
            </a:r>
            <a:r>
              <a:rPr lang="en-US" dirty="0" err="1">
                <a:solidFill>
                  <a:prstClr val="black"/>
                </a:solidFill>
                <a:latin typeface="Cascadia Code" panose="020B0609020000020004" pitchFamily="49" charset="0"/>
              </a:rPr>
              <a:t>AppId</a:t>
            </a:r>
            <a:r>
              <a:rPr lang="en-US" dirty="0">
                <a:solidFill>
                  <a:prstClr val="black"/>
                </a:solidFill>
                <a:latin typeface="Cascadia Code" panose="020B0609020000020004" pitchFamily="49" charset="0"/>
              </a:rPr>
              <a:t> </a:t>
            </a:r>
            <a:r>
              <a:rPr lang="en-US" dirty="0">
                <a:solidFill>
                  <a:srgbClr val="A9A9A9"/>
                </a:solidFill>
                <a:latin typeface="Cascadia Code" panose="020B0609020000020004" pitchFamily="49" charset="0"/>
              </a:rPr>
              <a:t>-join</a:t>
            </a:r>
            <a:r>
              <a:rPr lang="en-US" dirty="0">
                <a:solidFill>
                  <a:prstClr val="black"/>
                </a:solidFill>
                <a:latin typeface="Cascadia Code" panose="020B0609020000020004" pitchFamily="49" charset="0"/>
              </a:rPr>
              <a:t> </a:t>
            </a:r>
            <a:r>
              <a:rPr lang="en-US" dirty="0">
                <a:solidFill>
                  <a:srgbClr val="8B0000"/>
                </a:solidFill>
                <a:latin typeface="Cascadia Code" panose="020B0609020000020004" pitchFamily="49" charset="0"/>
              </a:rPr>
              <a:t>" "</a:t>
            </a:r>
            <a:endParaRPr lang="en-US" dirty="0">
              <a:solidFill>
                <a:prstClr val="black"/>
              </a:solidFill>
              <a:latin typeface="Cascadia Code" panose="020B0609020000020004" pitchFamily="49" charset="0"/>
            </a:endParaRPr>
          </a:p>
          <a:p>
            <a:r>
              <a:rPr lang="en-US" dirty="0">
                <a:solidFill>
                  <a:prstClr val="black"/>
                </a:solidFill>
                <a:latin typeface="Cascadia Code" panose="020B0609020000020004" pitchFamily="49" charset="0"/>
              </a:rPr>
              <a:t>    </a:t>
            </a:r>
            <a:r>
              <a:rPr lang="en-US" dirty="0">
                <a:solidFill>
                  <a:srgbClr val="00008B"/>
                </a:solidFill>
                <a:latin typeface="Cascadia Code" panose="020B0609020000020004" pitchFamily="49" charset="0"/>
              </a:rPr>
              <a:t>foreach</a:t>
            </a:r>
            <a:r>
              <a:rPr lang="en-US" dirty="0">
                <a:solidFill>
                  <a:prstClr val="black"/>
                </a:solidFill>
                <a:latin typeface="Cascadia Code" panose="020B0609020000020004" pitchFamily="49" charset="0"/>
              </a:rPr>
              <a:t> </a:t>
            </a:r>
            <a:r>
              <a:rPr lang="en-US" dirty="0">
                <a:latin typeface="Cascadia Code" panose="020B0609020000020004" pitchFamily="49" charset="0"/>
              </a:rPr>
              <a:t>(</a:t>
            </a:r>
            <a:r>
              <a:rPr lang="en-US" dirty="0">
                <a:solidFill>
                  <a:srgbClr val="FF4500"/>
                </a:solidFill>
                <a:latin typeface="Cascadia Code" panose="020B0609020000020004" pitchFamily="49" charset="0"/>
              </a:rPr>
              <a:t>$Address</a:t>
            </a:r>
            <a:r>
              <a:rPr lang="en-US" dirty="0">
                <a:solidFill>
                  <a:prstClr val="black"/>
                </a:solidFill>
                <a:latin typeface="Cascadia Code" panose="020B0609020000020004" pitchFamily="49" charset="0"/>
              </a:rPr>
              <a:t> in </a:t>
            </a:r>
            <a:r>
              <a:rPr lang="en-US" dirty="0">
                <a:latin typeface="Cascadia Code" panose="020B0609020000020004" pitchFamily="49" charset="0"/>
              </a:rPr>
              <a:t>(</a:t>
            </a:r>
          </a:p>
          <a:p>
            <a:r>
              <a:rPr lang="en-US" dirty="0">
                <a:solidFill>
                  <a:srgbClr val="FF4500"/>
                </a:solidFill>
                <a:latin typeface="Cascadia Code" panose="020B0609020000020004" pitchFamily="49" charset="0"/>
              </a:rPr>
              <a:t>      $</a:t>
            </a:r>
            <a:r>
              <a:rPr lang="en-US" dirty="0" err="1">
                <a:solidFill>
                  <a:srgbClr val="FF4500"/>
                </a:solidFill>
                <a:latin typeface="Cascadia Code" panose="020B0609020000020004" pitchFamily="49" charset="0"/>
              </a:rPr>
              <a:t>App</a:t>
            </a:r>
            <a:r>
              <a:rPr lang="en-US" dirty="0" err="1">
                <a:solidFill>
                  <a:prstClr val="black"/>
                </a:solidFill>
                <a:latin typeface="Cascadia Code" panose="020B0609020000020004" pitchFamily="49" charset="0"/>
              </a:rPr>
              <a:t>.Web.RedirectUris</a:t>
            </a:r>
            <a:r>
              <a:rPr lang="en-US" dirty="0">
                <a:solidFill>
                  <a:prstClr val="black"/>
                </a:solidFill>
                <a:latin typeface="Cascadia Code" panose="020B0609020000020004" pitchFamily="49" charset="0"/>
              </a:rPr>
              <a:t> + </a:t>
            </a:r>
          </a:p>
          <a:p>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a:t>
            </a:r>
            <a:r>
              <a:rPr lang="en-US" dirty="0" err="1">
                <a:solidFill>
                  <a:prstClr val="black"/>
                </a:solidFill>
                <a:latin typeface="Cascadia Code" panose="020B0609020000020004" pitchFamily="49" charset="0"/>
              </a:rPr>
              <a:t>.Spa.RedirectUris</a:t>
            </a:r>
            <a:r>
              <a:rPr lang="en-US" dirty="0">
                <a:solidFill>
                  <a:prstClr val="black"/>
                </a:solidFill>
                <a:latin typeface="Cascadia Code" panose="020B0609020000020004" pitchFamily="49" charset="0"/>
              </a:rPr>
              <a:t> + </a:t>
            </a:r>
          </a:p>
          <a:p>
            <a:r>
              <a:rPr lang="en-US" dirty="0">
                <a:solidFill>
                  <a:prstClr val="black"/>
                </a:solidFill>
                <a:latin typeface="Cascadia Code" panose="020B0609020000020004" pitchFamily="49" charset="0"/>
              </a:rPr>
              <a:t>      </a:t>
            </a:r>
            <a:r>
              <a:rPr lang="en-US" dirty="0">
                <a:solidFill>
                  <a:srgbClr val="FF4500"/>
                </a:solidFill>
                <a:latin typeface="Cascadia Code" panose="020B0609020000020004" pitchFamily="49" charset="0"/>
              </a:rPr>
              <a:t>$</a:t>
            </a:r>
            <a:r>
              <a:rPr lang="en-US" dirty="0" err="1">
                <a:solidFill>
                  <a:srgbClr val="FF4500"/>
                </a:solidFill>
                <a:latin typeface="Cascadia Code" panose="020B0609020000020004" pitchFamily="49" charset="0"/>
              </a:rPr>
              <a:t>App</a:t>
            </a:r>
            <a:r>
              <a:rPr lang="en-US" dirty="0" err="1">
                <a:solidFill>
                  <a:prstClr val="black"/>
                </a:solidFill>
                <a:latin typeface="Cascadia Code" panose="020B0609020000020004" pitchFamily="49" charset="0"/>
              </a:rPr>
              <a:t>.PublicClient.RedirectUris</a:t>
            </a:r>
            <a:r>
              <a:rPr lang="en-US" dirty="0">
                <a:solidFill>
                  <a:prstClr val="black"/>
                </a:solidFill>
                <a:latin typeface="Cascadia Code" panose="020B0609020000020004" pitchFamily="49" charset="0"/>
              </a:rPr>
              <a:t>)</a:t>
            </a:r>
          </a:p>
          <a:p>
            <a:r>
              <a:rPr lang="en-US" dirty="0">
                <a:solidFill>
                  <a:prstClr val="black"/>
                </a:solidFill>
                <a:latin typeface="Cascadia Code" panose="020B0609020000020004" pitchFamily="49" charset="0"/>
              </a:rPr>
              <a:t>      ) {</a:t>
            </a:r>
          </a:p>
          <a:p>
            <a:r>
              <a:rPr lang="en-US" dirty="0">
                <a:solidFill>
                  <a:prstClr val="black"/>
                </a:solidFill>
                <a:latin typeface="Cascadia Code" panose="020B0609020000020004" pitchFamily="49" charset="0"/>
              </a:rPr>
              <a:t>        ([</a:t>
            </a:r>
            <a:r>
              <a:rPr lang="en-US" dirty="0" err="1">
                <a:solidFill>
                  <a:prstClr val="black"/>
                </a:solidFill>
                <a:latin typeface="Cascadia Code" panose="020B0609020000020004" pitchFamily="49" charset="0"/>
              </a:rPr>
              <a:t>uri</a:t>
            </a:r>
            <a:r>
              <a:rPr lang="en-US" dirty="0">
                <a:latin typeface="Cascadia Code" panose="020B0609020000020004" pitchFamily="49" charset="0"/>
              </a:rPr>
              <a:t>]</a:t>
            </a:r>
            <a:r>
              <a:rPr lang="en-US" dirty="0">
                <a:solidFill>
                  <a:srgbClr val="FF4500"/>
                </a:solidFill>
                <a:latin typeface="Cascadia Code" panose="020B0609020000020004" pitchFamily="49" charset="0"/>
              </a:rPr>
              <a:t>$Address</a:t>
            </a:r>
            <a:r>
              <a:rPr lang="en-US" dirty="0">
                <a:solidFill>
                  <a:prstClr val="black"/>
                </a:solidFill>
                <a:latin typeface="Cascadia Code" panose="020B0609020000020004" pitchFamily="49" charset="0"/>
              </a:rPr>
              <a:t>).Authority</a:t>
            </a:r>
          </a:p>
          <a:p>
            <a:r>
              <a:rPr lang="en-US" dirty="0">
                <a:solidFill>
                  <a:prstClr val="black"/>
                </a:solidFill>
                <a:latin typeface="Cascadia Code" panose="020B0609020000020004" pitchFamily="49" charset="0"/>
              </a:rPr>
              <a:t>    }</a:t>
            </a:r>
          </a:p>
          <a:p>
            <a:r>
              <a:rPr lang="en-US" dirty="0">
                <a:solidFill>
                  <a:prstClr val="black"/>
                </a:solidFill>
                <a:latin typeface="Cascadia Code" panose="020B0609020000020004" pitchFamily="49" charset="0"/>
              </a:rPr>
              <a:t>}</a:t>
            </a:r>
          </a:p>
          <a:p>
            <a:r>
              <a:rPr lang="en-US" sz="1600" dirty="0">
                <a:solidFill>
                  <a:prstClr val="black"/>
                </a:solidFill>
                <a:latin typeface="Cascadia Code" panose="020B0609020000020004" pitchFamily="49" charset="0"/>
              </a:rPr>
              <a:t>    </a:t>
            </a:r>
          </a:p>
          <a:p>
            <a:r>
              <a:rPr lang="en-US" sz="1800" dirty="0">
                <a:solidFill>
                  <a:prstClr val="black"/>
                </a:solidFill>
                <a:latin typeface="Cascadia Code" panose="020B0609020000020004" pitchFamily="49" charset="0"/>
              </a:rPr>
              <a:t> </a:t>
            </a:r>
          </a:p>
          <a:p>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908D3C45-77E8-4908-630D-66EA31FF16A8}"/>
              </a:ext>
            </a:extLst>
          </p:cNvPr>
          <p:cNvSpPr txBox="1"/>
          <p:nvPr/>
        </p:nvSpPr>
        <p:spPr>
          <a:xfrm flipH="1">
            <a:off x="6624797" y="339887"/>
            <a:ext cx="4808078" cy="307777"/>
          </a:xfrm>
          <a:prstGeom prst="rect">
            <a:avLst/>
          </a:prstGeom>
          <a:noFill/>
        </p:spPr>
        <p:txBody>
          <a:bodyPr wrap="square" lIns="0" tIns="0" rIns="0" bIns="0" rtlCol="0">
            <a:spAutoFit/>
          </a:bodyPr>
          <a:lstStyle/>
          <a:p>
            <a:pPr algn="l"/>
            <a:r>
              <a:rPr lang="en-US" sz="2000" dirty="0"/>
              <a:t>Microsoft Graph PowerShell module</a:t>
            </a:r>
          </a:p>
        </p:txBody>
      </p:sp>
    </p:spTree>
    <p:extLst>
      <p:ext uri="{BB962C8B-B14F-4D97-AF65-F5344CB8AC3E}">
        <p14:creationId xmlns:p14="http://schemas.microsoft.com/office/powerpoint/2010/main" val="8781421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9010-9DDB-F5AC-873C-5CD425AEC728}"/>
              </a:ext>
            </a:extLst>
          </p:cNvPr>
          <p:cNvSpPr>
            <a:spLocks noGrp="1"/>
          </p:cNvSpPr>
          <p:nvPr>
            <p:ph type="title"/>
          </p:nvPr>
        </p:nvSpPr>
        <p:spPr/>
        <p:txBody>
          <a:bodyPr/>
          <a:lstStyle/>
          <a:p>
            <a:r>
              <a:rPr lang="en-US" dirty="0"/>
              <a:t>Restricting app registration</a:t>
            </a:r>
          </a:p>
        </p:txBody>
      </p:sp>
      <p:sp>
        <p:nvSpPr>
          <p:cNvPr id="3" name="Text Placeholder 2">
            <a:extLst>
              <a:ext uri="{FF2B5EF4-FFF2-40B4-BE49-F238E27FC236}">
                <a16:creationId xmlns:a16="http://schemas.microsoft.com/office/drawing/2014/main" id="{37A672AA-5E99-8358-1C7D-7C1106690620}"/>
              </a:ext>
            </a:extLst>
          </p:cNvPr>
          <p:cNvSpPr>
            <a:spLocks noGrp="1"/>
          </p:cNvSpPr>
          <p:nvPr>
            <p:ph type="body" sz="quarter" idx="10"/>
          </p:nvPr>
        </p:nvSpPr>
        <p:spPr>
          <a:xfrm>
            <a:off x="586390" y="1434370"/>
            <a:ext cx="4957519" cy="3804118"/>
          </a:xfrm>
        </p:spPr>
        <p:txBody>
          <a:bodyPr/>
          <a:lstStyle/>
          <a:p>
            <a:pPr>
              <a:spcAft>
                <a:spcPts val="2400"/>
              </a:spcAft>
            </a:pPr>
            <a:r>
              <a:rPr lang="en-US" dirty="0"/>
              <a:t>All users in the tenant can register apps by default</a:t>
            </a:r>
          </a:p>
          <a:p>
            <a:pPr>
              <a:spcAft>
                <a:spcPts val="2400"/>
              </a:spcAft>
            </a:pPr>
            <a:r>
              <a:rPr lang="en-US" dirty="0"/>
              <a:t>If your developer population is small consider turning this off</a:t>
            </a:r>
          </a:p>
          <a:p>
            <a:pPr>
              <a:spcAft>
                <a:spcPts val="2400"/>
              </a:spcAft>
            </a:pPr>
            <a:r>
              <a:rPr lang="en-US" dirty="0"/>
              <a:t>Once turned off, only global admins or application admins can register apps</a:t>
            </a:r>
          </a:p>
        </p:txBody>
      </p:sp>
      <p:pic>
        <p:nvPicPr>
          <p:cNvPr id="5" name="Picture 4">
            <a:extLst>
              <a:ext uri="{FF2B5EF4-FFF2-40B4-BE49-F238E27FC236}">
                <a16:creationId xmlns:a16="http://schemas.microsoft.com/office/drawing/2014/main" id="{255B492B-027B-8008-8A2E-D94958062EBC}"/>
              </a:ext>
            </a:extLst>
          </p:cNvPr>
          <p:cNvPicPr>
            <a:picLocks noChangeAspect="1"/>
          </p:cNvPicPr>
          <p:nvPr/>
        </p:nvPicPr>
        <p:blipFill>
          <a:blip r:embed="rId2"/>
          <a:stretch>
            <a:fillRect/>
          </a:stretch>
        </p:blipFill>
        <p:spPr>
          <a:xfrm>
            <a:off x="6174067" y="1124309"/>
            <a:ext cx="5629316" cy="4924461"/>
          </a:xfrm>
          <a:prstGeom prst="rect">
            <a:avLst/>
          </a:prstGeom>
        </p:spPr>
      </p:pic>
      <p:sp>
        <p:nvSpPr>
          <p:cNvPr id="12" name="Oval 11">
            <a:extLst>
              <a:ext uri="{FF2B5EF4-FFF2-40B4-BE49-F238E27FC236}">
                <a16:creationId xmlns:a16="http://schemas.microsoft.com/office/drawing/2014/main" id="{DE205495-8A8E-444E-F5A3-474B3B935F44}"/>
              </a:ext>
            </a:extLst>
          </p:cNvPr>
          <p:cNvSpPr/>
          <p:nvPr/>
        </p:nvSpPr>
        <p:spPr>
          <a:xfrm>
            <a:off x="6493679" y="2430651"/>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4" name="Oval 13">
            <a:extLst>
              <a:ext uri="{FF2B5EF4-FFF2-40B4-BE49-F238E27FC236}">
                <a16:creationId xmlns:a16="http://schemas.microsoft.com/office/drawing/2014/main" id="{DFF63D33-E673-794B-9879-391CFDDDF81D}"/>
              </a:ext>
            </a:extLst>
          </p:cNvPr>
          <p:cNvSpPr/>
          <p:nvPr/>
        </p:nvSpPr>
        <p:spPr>
          <a:xfrm>
            <a:off x="7301686" y="5573542"/>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latin typeface="Calibri" panose="020F0502020204030204"/>
              </a:rPr>
              <a:t>2</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118E69BD-2F81-C5D0-DFBC-618521A02325}"/>
              </a:ext>
            </a:extLst>
          </p:cNvPr>
          <p:cNvSpPr/>
          <p:nvPr/>
        </p:nvSpPr>
        <p:spPr>
          <a:xfrm>
            <a:off x="9357648" y="5185353"/>
            <a:ext cx="229420" cy="239536"/>
          </a:xfrm>
          <a:prstGeom prst="ellipse">
            <a:avLst/>
          </a:prstGeom>
          <a:solidFill>
            <a:srgbClr val="FF000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latin typeface="Calibri" panose="020F0502020204030204"/>
              </a:rPr>
              <a:t>3</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0044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8EC9-0D6D-F191-6044-F65F71F2CD01}"/>
              </a:ext>
            </a:extLst>
          </p:cNvPr>
          <p:cNvSpPr>
            <a:spLocks noGrp="1"/>
          </p:cNvSpPr>
          <p:nvPr>
            <p:ph type="title"/>
          </p:nvPr>
        </p:nvSpPr>
        <p:spPr/>
        <p:txBody>
          <a:bodyPr/>
          <a:lstStyle/>
          <a:p>
            <a:r>
              <a:rPr lang="en-US" dirty="0"/>
              <a:t>Consent management</a:t>
            </a:r>
          </a:p>
        </p:txBody>
      </p:sp>
      <p:sp>
        <p:nvSpPr>
          <p:cNvPr id="3" name="Text Placeholder 2">
            <a:extLst>
              <a:ext uri="{FF2B5EF4-FFF2-40B4-BE49-F238E27FC236}">
                <a16:creationId xmlns:a16="http://schemas.microsoft.com/office/drawing/2014/main" id="{7E99C239-924A-F647-86FB-651E2D274F26}"/>
              </a:ext>
            </a:extLst>
          </p:cNvPr>
          <p:cNvSpPr>
            <a:spLocks noGrp="1"/>
          </p:cNvSpPr>
          <p:nvPr>
            <p:ph type="body" sz="quarter" idx="10"/>
          </p:nvPr>
        </p:nvSpPr>
        <p:spPr>
          <a:xfrm>
            <a:off x="586390" y="1434369"/>
            <a:ext cx="5107044" cy="3705630"/>
          </a:xfrm>
        </p:spPr>
        <p:txBody>
          <a:bodyPr/>
          <a:lstStyle/>
          <a:p>
            <a:r>
              <a:rPr lang="en-US" b="1" u="sng" dirty="0"/>
              <a:t>Turn off </a:t>
            </a:r>
            <a:r>
              <a:rPr lang="en-US" dirty="0"/>
              <a:t>user consent!</a:t>
            </a:r>
          </a:p>
          <a:p>
            <a:r>
              <a:rPr lang="en-US" dirty="0"/>
              <a:t>Use Admin consent workflow to manage requests</a:t>
            </a:r>
          </a:p>
          <a:p>
            <a:endParaRPr lang="en-US" dirty="0"/>
          </a:p>
          <a:p>
            <a:r>
              <a:rPr lang="en-US" dirty="0"/>
              <a:t>Advanced option: Use </a:t>
            </a:r>
            <a:r>
              <a:rPr lang="en-US" dirty="0">
                <a:hlinkClick r:id="rId3"/>
              </a:rPr>
              <a:t>app consent policies</a:t>
            </a:r>
            <a:r>
              <a:rPr lang="en-US" dirty="0"/>
              <a:t> to customize consent for sets of users and apps</a:t>
            </a:r>
          </a:p>
        </p:txBody>
      </p:sp>
      <p:pic>
        <p:nvPicPr>
          <p:cNvPr id="5" name="Picture 4">
            <a:extLst>
              <a:ext uri="{FF2B5EF4-FFF2-40B4-BE49-F238E27FC236}">
                <a16:creationId xmlns:a16="http://schemas.microsoft.com/office/drawing/2014/main" id="{BBE64971-24B4-C99A-2A85-E98A958C2CD0}"/>
              </a:ext>
            </a:extLst>
          </p:cNvPr>
          <p:cNvPicPr>
            <a:picLocks noChangeAspect="1"/>
          </p:cNvPicPr>
          <p:nvPr/>
        </p:nvPicPr>
        <p:blipFill rotWithShape="1">
          <a:blip r:embed="rId4"/>
          <a:srcRect r="16120"/>
          <a:stretch/>
        </p:blipFill>
        <p:spPr>
          <a:xfrm>
            <a:off x="6699849" y="3589243"/>
            <a:ext cx="5028416" cy="30552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B26F747-DCCD-BA22-B1FE-440ED035B090}"/>
              </a:ext>
            </a:extLst>
          </p:cNvPr>
          <p:cNvPicPr>
            <a:picLocks noChangeAspect="1"/>
          </p:cNvPicPr>
          <p:nvPr/>
        </p:nvPicPr>
        <p:blipFill>
          <a:blip r:embed="rId5"/>
          <a:stretch>
            <a:fillRect/>
          </a:stretch>
        </p:blipFill>
        <p:spPr>
          <a:xfrm>
            <a:off x="6699849" y="242078"/>
            <a:ext cx="5028416" cy="3026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34486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18D9-2564-5DE1-A278-F0761FB3A7DB}"/>
              </a:ext>
            </a:extLst>
          </p:cNvPr>
          <p:cNvSpPr>
            <a:spLocks noGrp="1"/>
          </p:cNvSpPr>
          <p:nvPr>
            <p:ph type="title"/>
          </p:nvPr>
        </p:nvSpPr>
        <p:spPr/>
        <p:txBody>
          <a:bodyPr/>
          <a:lstStyle/>
          <a:p>
            <a:r>
              <a:rPr lang="en-US" dirty="0"/>
              <a:t>Evaluating consent requests</a:t>
            </a:r>
          </a:p>
        </p:txBody>
      </p:sp>
      <p:sp>
        <p:nvSpPr>
          <p:cNvPr id="3" name="Text Placeholder 2">
            <a:extLst>
              <a:ext uri="{FF2B5EF4-FFF2-40B4-BE49-F238E27FC236}">
                <a16:creationId xmlns:a16="http://schemas.microsoft.com/office/drawing/2014/main" id="{D6D62927-E8A4-945D-614C-03876DE51EE2}"/>
              </a:ext>
            </a:extLst>
          </p:cNvPr>
          <p:cNvSpPr>
            <a:spLocks noGrp="1"/>
          </p:cNvSpPr>
          <p:nvPr>
            <p:ph sz="quarter" idx="12"/>
          </p:nvPr>
        </p:nvSpPr>
        <p:spPr>
          <a:xfrm>
            <a:off x="584200" y="1435100"/>
            <a:ext cx="5211763" cy="861774"/>
          </a:xfrm>
        </p:spPr>
        <p:txBody>
          <a:bodyPr/>
          <a:lstStyle/>
          <a:p>
            <a:pPr marL="0" indent="0">
              <a:buNone/>
            </a:pPr>
            <a:r>
              <a:rPr lang="en-US" dirty="0"/>
              <a:t>Make sure apps follow your SDLC and governance processes</a:t>
            </a:r>
          </a:p>
        </p:txBody>
      </p:sp>
      <p:sp>
        <p:nvSpPr>
          <p:cNvPr id="4" name="Content Placeholder 3">
            <a:extLst>
              <a:ext uri="{FF2B5EF4-FFF2-40B4-BE49-F238E27FC236}">
                <a16:creationId xmlns:a16="http://schemas.microsoft.com/office/drawing/2014/main" id="{87BADEAC-C2B9-BB49-22F9-284E1EAD26D9}"/>
              </a:ext>
            </a:extLst>
          </p:cNvPr>
          <p:cNvSpPr>
            <a:spLocks noGrp="1"/>
          </p:cNvSpPr>
          <p:nvPr>
            <p:ph sz="quarter" idx="13"/>
          </p:nvPr>
        </p:nvSpPr>
        <p:spPr>
          <a:xfrm>
            <a:off x="475336" y="3151664"/>
            <a:ext cx="11241328" cy="3459409"/>
          </a:xfrm>
        </p:spPr>
        <p:txBody>
          <a:bodyPr/>
          <a:lstStyle/>
          <a:p>
            <a:r>
              <a:rPr lang="en-US" dirty="0"/>
              <a:t>Are API endpoints consistent with requested permissions?</a:t>
            </a:r>
          </a:p>
          <a:p>
            <a:pPr lvl="1"/>
            <a:r>
              <a:rPr lang="en-US" dirty="0"/>
              <a:t>No need for </a:t>
            </a:r>
            <a:r>
              <a:rPr lang="en-US" dirty="0" err="1"/>
              <a:t>ReadWrite</a:t>
            </a:r>
            <a:r>
              <a:rPr lang="en-US" dirty="0"/>
              <a:t> permission if the app only reads</a:t>
            </a:r>
          </a:p>
          <a:p>
            <a:r>
              <a:rPr lang="en-US" dirty="0"/>
              <a:t>How does the app handle authentication to APIs?</a:t>
            </a:r>
          </a:p>
          <a:p>
            <a:pPr lvl="1"/>
            <a:r>
              <a:rPr lang="en-US" dirty="0"/>
              <a:t>No credentials in code!</a:t>
            </a:r>
          </a:p>
          <a:p>
            <a:r>
              <a:rPr lang="en-US" dirty="0"/>
              <a:t>Is the app’s behavior consistent with its description?</a:t>
            </a:r>
          </a:p>
          <a:p>
            <a:pPr lvl="1"/>
            <a:r>
              <a:rPr lang="en-US" dirty="0"/>
              <a:t>A group management app probably shouldn’t call APIs to read mail</a:t>
            </a:r>
          </a:p>
          <a:p>
            <a:r>
              <a:rPr lang="en-US" dirty="0"/>
              <a:t>How does the app handle users’ authentication tokens?</a:t>
            </a:r>
          </a:p>
          <a:p>
            <a:pPr lvl="1"/>
            <a:r>
              <a:rPr lang="en-US" dirty="0"/>
              <a:t>Refresh tokens are long-lived and allow impersonation – they must be stored securely</a:t>
            </a:r>
          </a:p>
        </p:txBody>
      </p:sp>
      <p:sp>
        <p:nvSpPr>
          <p:cNvPr id="6" name="Text Placeholder 2">
            <a:extLst>
              <a:ext uri="{FF2B5EF4-FFF2-40B4-BE49-F238E27FC236}">
                <a16:creationId xmlns:a16="http://schemas.microsoft.com/office/drawing/2014/main" id="{8CAC0139-2900-A705-171F-F7BBA6F76F4A}"/>
              </a:ext>
            </a:extLst>
          </p:cNvPr>
          <p:cNvSpPr txBox="1">
            <a:spLocks/>
          </p:cNvSpPr>
          <p:nvPr/>
        </p:nvSpPr>
        <p:spPr>
          <a:xfrm>
            <a:off x="6395020" y="1435100"/>
            <a:ext cx="5211763"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Evaluate requests commiserate with risk - threat models and code reviews for high-risk apps</a:t>
            </a:r>
          </a:p>
        </p:txBody>
      </p:sp>
    </p:spTree>
    <p:extLst>
      <p:ext uri="{BB962C8B-B14F-4D97-AF65-F5344CB8AC3E}">
        <p14:creationId xmlns:p14="http://schemas.microsoft.com/office/powerpoint/2010/main" val="1553868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28EA7-8F0C-5E8E-D450-7221B6BF4F9A}"/>
              </a:ext>
            </a:extLst>
          </p:cNvPr>
          <p:cNvSpPr>
            <a:spLocks noGrp="1"/>
          </p:cNvSpPr>
          <p:nvPr>
            <p:ph type="title"/>
          </p:nvPr>
        </p:nvSpPr>
        <p:spPr>
          <a:xfrm>
            <a:off x="585216" y="2309812"/>
            <a:ext cx="3182027" cy="553998"/>
          </a:xfrm>
        </p:spPr>
        <p:txBody>
          <a:bodyPr/>
          <a:lstStyle/>
          <a:p>
            <a:r>
              <a:rPr lang="en-US" dirty="0"/>
              <a:t>Summary</a:t>
            </a:r>
          </a:p>
        </p:txBody>
      </p:sp>
      <p:sp>
        <p:nvSpPr>
          <p:cNvPr id="5" name="Text Placeholder 4">
            <a:extLst>
              <a:ext uri="{FF2B5EF4-FFF2-40B4-BE49-F238E27FC236}">
                <a16:creationId xmlns:a16="http://schemas.microsoft.com/office/drawing/2014/main" id="{FB19926B-5F7C-8238-D1CD-9450865DC4A0}"/>
              </a:ext>
            </a:extLst>
          </p:cNvPr>
          <p:cNvSpPr>
            <a:spLocks noGrp="1"/>
          </p:cNvSpPr>
          <p:nvPr>
            <p:ph type="body" sz="quarter" idx="11"/>
          </p:nvPr>
        </p:nvSpPr>
        <p:spPr>
          <a:xfrm>
            <a:off x="4356100" y="2309812"/>
            <a:ext cx="7253288" cy="1618905"/>
          </a:xfrm>
        </p:spPr>
        <p:txBody>
          <a:bodyPr/>
          <a:lstStyle/>
          <a:p>
            <a:r>
              <a:rPr lang="en-US" dirty="0"/>
              <a:t>Review your applications</a:t>
            </a:r>
          </a:p>
          <a:p>
            <a:r>
              <a:rPr lang="en-US" dirty="0"/>
              <a:t>Restrict their permissions</a:t>
            </a:r>
          </a:p>
          <a:p>
            <a:r>
              <a:rPr lang="en-US" dirty="0"/>
              <a:t>Protect them from abuse</a:t>
            </a:r>
          </a:p>
        </p:txBody>
      </p:sp>
      <p:pic>
        <p:nvPicPr>
          <p:cNvPr id="7" name="Picture 6" descr="Logo&#10;&#10;Description automatically generated">
            <a:extLst>
              <a:ext uri="{FF2B5EF4-FFF2-40B4-BE49-F238E27FC236}">
                <a16:creationId xmlns:a16="http://schemas.microsoft.com/office/drawing/2014/main" id="{F33D5F89-D06A-AA2B-6CF6-EC7A5DD1DC9C}"/>
              </a:ext>
            </a:extLst>
          </p:cNvPr>
          <p:cNvPicPr>
            <a:picLocks noChangeAspect="1"/>
          </p:cNvPicPr>
          <p:nvPr/>
        </p:nvPicPr>
        <p:blipFill>
          <a:blip r:embed="rId2"/>
          <a:stretch>
            <a:fillRect/>
          </a:stretch>
        </p:blipFill>
        <p:spPr>
          <a:xfrm>
            <a:off x="6575964" y="4730855"/>
            <a:ext cx="538351" cy="537386"/>
          </a:xfrm>
          <a:prstGeom prst="rect">
            <a:avLst/>
          </a:prstGeom>
        </p:spPr>
      </p:pic>
      <p:sp>
        <p:nvSpPr>
          <p:cNvPr id="8" name="TextBox 7">
            <a:extLst>
              <a:ext uri="{FF2B5EF4-FFF2-40B4-BE49-F238E27FC236}">
                <a16:creationId xmlns:a16="http://schemas.microsoft.com/office/drawing/2014/main" id="{6B96A9EF-31F3-F2A9-7AC7-35401407EE37}"/>
              </a:ext>
            </a:extLst>
          </p:cNvPr>
          <p:cNvSpPr txBox="1"/>
          <p:nvPr/>
        </p:nvSpPr>
        <p:spPr>
          <a:xfrm>
            <a:off x="7418717" y="4845659"/>
            <a:ext cx="1219052" cy="307777"/>
          </a:xfrm>
          <a:prstGeom prst="rect">
            <a:avLst/>
          </a:prstGeom>
          <a:noFill/>
        </p:spPr>
        <p:txBody>
          <a:bodyPr wrap="none" lIns="0" tIns="0" rIns="0" bIns="0" rtlCol="0">
            <a:spAutoFit/>
          </a:bodyPr>
          <a:lstStyle/>
          <a:p>
            <a:pPr algn="l"/>
            <a:r>
              <a:rPr lang="en-US" sz="2000" b="1" dirty="0"/>
              <a:t>@erhall76</a:t>
            </a:r>
          </a:p>
        </p:txBody>
      </p:sp>
      <p:pic>
        <p:nvPicPr>
          <p:cNvPr id="12" name="Picture 11" descr="Logo, icon&#10;&#10;Description automatically generated">
            <a:extLst>
              <a:ext uri="{FF2B5EF4-FFF2-40B4-BE49-F238E27FC236}">
                <a16:creationId xmlns:a16="http://schemas.microsoft.com/office/drawing/2014/main" id="{AEF212CC-576F-7764-3670-309623D8DF83}"/>
              </a:ext>
            </a:extLst>
          </p:cNvPr>
          <p:cNvPicPr>
            <a:picLocks noChangeAspect="1"/>
          </p:cNvPicPr>
          <p:nvPr/>
        </p:nvPicPr>
        <p:blipFill>
          <a:blip r:embed="rId3"/>
          <a:stretch>
            <a:fillRect/>
          </a:stretch>
        </p:blipFill>
        <p:spPr>
          <a:xfrm>
            <a:off x="6575964" y="5478573"/>
            <a:ext cx="538351" cy="538351"/>
          </a:xfrm>
          <a:prstGeom prst="rect">
            <a:avLst/>
          </a:prstGeom>
        </p:spPr>
      </p:pic>
      <p:sp>
        <p:nvSpPr>
          <p:cNvPr id="14" name="TextBox 13">
            <a:extLst>
              <a:ext uri="{FF2B5EF4-FFF2-40B4-BE49-F238E27FC236}">
                <a16:creationId xmlns:a16="http://schemas.microsoft.com/office/drawing/2014/main" id="{97484DDB-CF7D-901D-C358-56FF54582A34}"/>
              </a:ext>
            </a:extLst>
          </p:cNvPr>
          <p:cNvSpPr txBox="1"/>
          <p:nvPr/>
        </p:nvSpPr>
        <p:spPr>
          <a:xfrm>
            <a:off x="7418717" y="5593859"/>
            <a:ext cx="3233642" cy="307777"/>
          </a:xfrm>
          <a:prstGeom prst="rect">
            <a:avLst/>
          </a:prstGeom>
          <a:noFill/>
        </p:spPr>
        <p:txBody>
          <a:bodyPr wrap="none" lIns="0" tIns="0" rIns="0" bIns="0" rtlCol="0">
            <a:spAutoFit/>
          </a:bodyPr>
          <a:lstStyle/>
          <a:p>
            <a:pPr algn="l"/>
            <a:r>
              <a:rPr lang="en-US" sz="2000" b="1" dirty="0"/>
              <a:t>linkedin.com/in/</a:t>
            </a:r>
            <a:r>
              <a:rPr lang="en-US" sz="2000" b="1" dirty="0" err="1"/>
              <a:t>erhallmsft</a:t>
            </a:r>
            <a:endParaRPr lang="en-US" sz="2000" b="1" dirty="0"/>
          </a:p>
        </p:txBody>
      </p:sp>
    </p:spTree>
    <p:extLst>
      <p:ext uri="{BB962C8B-B14F-4D97-AF65-F5344CB8AC3E}">
        <p14:creationId xmlns:p14="http://schemas.microsoft.com/office/powerpoint/2010/main" val="33420729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D0CD-7A75-4C00-9CDF-04D38F7CDEF8}"/>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61806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sz="3600"/>
              <a:t>Attack History</a:t>
            </a:r>
            <a:endParaRPr lang="en-US"/>
          </a:p>
        </p:txBody>
      </p:sp>
      <p:graphicFrame>
        <p:nvGraphicFramePr>
          <p:cNvPr id="4" name="Content Placeholder 3">
            <a:extLst>
              <a:ext uri="{FF2B5EF4-FFF2-40B4-BE49-F238E27FC236}">
                <a16:creationId xmlns:a16="http://schemas.microsoft.com/office/drawing/2014/main" id="{EA752134-EC91-4BEE-A1DC-49B13E373D26}"/>
              </a:ext>
            </a:extLst>
          </p:cNvPr>
          <p:cNvGraphicFramePr>
            <a:graphicFrameLocks noGrp="1"/>
          </p:cNvGraphicFramePr>
          <p:nvPr>
            <p:ph sz="quarter" idx="4294967295"/>
            <p:extLst>
              <p:ext uri="{D42A27DB-BD31-4B8C-83A1-F6EECF244321}">
                <p14:modId xmlns:p14="http://schemas.microsoft.com/office/powerpoint/2010/main" val="1155829553"/>
              </p:ext>
            </p:extLst>
          </p:nvPr>
        </p:nvGraphicFramePr>
        <p:xfrm>
          <a:off x="0" y="1435100"/>
          <a:ext cx="9816662"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9EA0110-7A48-4ECD-A899-800D74B1E250}"/>
              </a:ext>
            </a:extLst>
          </p:cNvPr>
          <p:cNvSpPr txBox="1"/>
          <p:nvPr/>
        </p:nvSpPr>
        <p:spPr>
          <a:xfrm>
            <a:off x="8835775" y="5743254"/>
            <a:ext cx="3029163" cy="1044293"/>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dirty="0"/>
              <a:t>Sources: </a:t>
            </a:r>
          </a:p>
          <a:p>
            <a:pPr>
              <a:lnSpc>
                <a:spcPct val="90000"/>
              </a:lnSpc>
              <a:spcAft>
                <a:spcPts val="600"/>
              </a:spcAft>
            </a:pPr>
            <a:r>
              <a:rPr lang="en-US" sz="1400" dirty="0">
                <a:hlinkClick r:id="rId8"/>
              </a:rPr>
              <a:t>Detect and Remediate Illicit Consent Grants - Office 365 | Microsoft Docs</a:t>
            </a:r>
            <a:endParaRPr lang="en-US" sz="1400" dirty="0"/>
          </a:p>
          <a:p>
            <a:pPr>
              <a:lnSpc>
                <a:spcPct val="90000"/>
              </a:lnSpc>
              <a:spcAft>
                <a:spcPts val="600"/>
              </a:spcAft>
            </a:pPr>
            <a:r>
              <a:rPr lang="en-US" sz="1400" dirty="0" err="1">
                <a:hlinkClick r:id="rId9"/>
              </a:rPr>
              <a:t>Solorigate</a:t>
            </a:r>
            <a:r>
              <a:rPr lang="en-US" sz="1400" dirty="0">
                <a:hlinkClick r:id="rId9"/>
              </a:rPr>
              <a:t> </a:t>
            </a:r>
            <a:r>
              <a:rPr lang="en-US" sz="1400" dirty="0" err="1">
                <a:hlinkClick r:id="rId9"/>
              </a:rPr>
              <a:t>AzureAd</a:t>
            </a:r>
            <a:r>
              <a:rPr lang="en-US" sz="1400" dirty="0">
                <a:hlinkClick r:id="rId9"/>
              </a:rPr>
              <a:t> IOCs (microsoft.com)</a:t>
            </a:r>
            <a:endParaRPr lang="en-US" sz="1400" i="1" dirty="0"/>
          </a:p>
        </p:txBody>
      </p:sp>
    </p:spTree>
    <p:extLst>
      <p:ext uri="{BB962C8B-B14F-4D97-AF65-F5344CB8AC3E}">
        <p14:creationId xmlns:p14="http://schemas.microsoft.com/office/powerpoint/2010/main" val="13797871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4386177" cy="498598"/>
          </a:xfrm>
        </p:spPr>
        <p:txBody>
          <a:bodyPr/>
          <a:lstStyle/>
          <a:p>
            <a:r>
              <a:rPr lang="en-US" dirty="0"/>
              <a:t>What are workload identities?</a:t>
            </a:r>
          </a:p>
        </p:txBody>
      </p:sp>
      <p:pic>
        <p:nvPicPr>
          <p:cNvPr id="6" name="Picture 5" descr="Diagram, text, schematic&#10;&#10;Description automatically generated">
            <a:extLst>
              <a:ext uri="{FF2B5EF4-FFF2-40B4-BE49-F238E27FC236}">
                <a16:creationId xmlns:a16="http://schemas.microsoft.com/office/drawing/2014/main" id="{117BB4A3-B152-D13B-FD7F-A953579DAB89}"/>
              </a:ext>
            </a:extLst>
          </p:cNvPr>
          <p:cNvPicPr>
            <a:picLocks noChangeAspect="1"/>
          </p:cNvPicPr>
          <p:nvPr/>
        </p:nvPicPr>
        <p:blipFill>
          <a:blip r:embed="rId3"/>
          <a:stretch>
            <a:fillRect/>
          </a:stretch>
        </p:blipFill>
        <p:spPr>
          <a:xfrm rot="16200000">
            <a:off x="5150070" y="234398"/>
            <a:ext cx="6269584" cy="6269584"/>
          </a:xfrm>
          <a:prstGeom prst="rect">
            <a:avLst/>
          </a:prstGeom>
        </p:spPr>
      </p:pic>
    </p:spTree>
    <p:extLst>
      <p:ext uri="{BB962C8B-B14F-4D97-AF65-F5344CB8AC3E}">
        <p14:creationId xmlns:p14="http://schemas.microsoft.com/office/powerpoint/2010/main" val="4027773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Applications</a:t>
            </a:r>
          </a:p>
        </p:txBody>
      </p:sp>
      <p:sp>
        <p:nvSpPr>
          <p:cNvPr id="6" name="Text Placeholder 5"/>
          <p:cNvSpPr>
            <a:spLocks noGrp="1"/>
          </p:cNvSpPr>
          <p:nvPr>
            <p:ph type="body" sz="quarter" idx="10"/>
          </p:nvPr>
        </p:nvSpPr>
        <p:spPr>
          <a:xfrm>
            <a:off x="586390" y="1434370"/>
            <a:ext cx="5245067" cy="4296561"/>
          </a:xfrm>
        </p:spPr>
        <p:txBody>
          <a:bodyPr/>
          <a:lstStyle/>
          <a:p>
            <a:r>
              <a:rPr lang="en-US" dirty="0"/>
              <a:t>Applications are a template for the service principal</a:t>
            </a:r>
          </a:p>
          <a:p>
            <a:pPr lvl="1"/>
            <a:r>
              <a:rPr lang="en-US" dirty="0"/>
              <a:t>Assign credentials (certificates or passwords)</a:t>
            </a:r>
          </a:p>
          <a:p>
            <a:pPr lvl="1"/>
            <a:r>
              <a:rPr lang="en-US" dirty="0"/>
              <a:t>Define API permissions</a:t>
            </a:r>
          </a:p>
          <a:p>
            <a:pPr lvl="1"/>
            <a:r>
              <a:rPr lang="en-US" dirty="0"/>
              <a:t>Expose APIs to other apps</a:t>
            </a:r>
          </a:p>
          <a:p>
            <a:r>
              <a:rPr lang="en-US" dirty="0"/>
              <a:t>App registrations blade in the Azure Portal or </a:t>
            </a:r>
            <a:r>
              <a:rPr lang="en-US" dirty="0" err="1"/>
              <a:t>Entra</a:t>
            </a:r>
            <a:r>
              <a:rPr lang="en-US" dirty="0"/>
              <a:t> admin center</a:t>
            </a:r>
          </a:p>
          <a:p>
            <a:r>
              <a:rPr lang="en-US" dirty="0"/>
              <a:t>Microsoft Graph </a:t>
            </a:r>
            <a:r>
              <a:rPr lang="en-US" dirty="0">
                <a:latin typeface="Cascadia Code" panose="020B0609020000020004" pitchFamily="49" charset="0"/>
                <a:ea typeface="Cascadia Code" panose="020B0609020000020004" pitchFamily="49" charset="0"/>
                <a:cs typeface="Cascadia Code" panose="020B0609020000020004" pitchFamily="49" charset="0"/>
              </a:rPr>
              <a:t>/applications </a:t>
            </a:r>
            <a:r>
              <a:rPr lang="en-US" dirty="0"/>
              <a:t>endpoint</a:t>
            </a:r>
          </a:p>
        </p:txBody>
      </p:sp>
      <p:pic>
        <p:nvPicPr>
          <p:cNvPr id="3" name="Picture 2">
            <a:extLst>
              <a:ext uri="{FF2B5EF4-FFF2-40B4-BE49-F238E27FC236}">
                <a16:creationId xmlns:a16="http://schemas.microsoft.com/office/drawing/2014/main" id="{65D1CAF5-3C4A-0E99-3395-F36714DF282F}"/>
              </a:ext>
            </a:extLst>
          </p:cNvPr>
          <p:cNvPicPr>
            <a:picLocks noChangeAspect="1"/>
          </p:cNvPicPr>
          <p:nvPr/>
        </p:nvPicPr>
        <p:blipFill>
          <a:blip r:embed="rId3"/>
          <a:stretch>
            <a:fillRect/>
          </a:stretch>
        </p:blipFill>
        <p:spPr>
          <a:xfrm>
            <a:off x="6095999" y="189855"/>
            <a:ext cx="5534915" cy="323914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A7DF49A-57F2-98D2-933E-A0E522F40D2A}"/>
              </a:ext>
            </a:extLst>
          </p:cNvPr>
          <p:cNvPicPr>
            <a:picLocks noChangeAspect="1"/>
          </p:cNvPicPr>
          <p:nvPr/>
        </p:nvPicPr>
        <p:blipFill>
          <a:blip r:embed="rId4"/>
          <a:stretch>
            <a:fillRect/>
          </a:stretch>
        </p:blipFill>
        <p:spPr>
          <a:xfrm>
            <a:off x="7280693" y="3650824"/>
            <a:ext cx="3916393" cy="2975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457200"/>
            <a:ext cx="11018520" cy="553998"/>
          </a:xfrm>
        </p:spPr>
        <p:txBody>
          <a:bodyPr/>
          <a:lstStyle/>
          <a:p>
            <a:r>
              <a:rPr lang="en-US" dirty="0"/>
              <a:t>Application Manifest</a:t>
            </a:r>
          </a:p>
        </p:txBody>
      </p:sp>
      <p:sp>
        <p:nvSpPr>
          <p:cNvPr id="9" name="Text Placeholder 8">
            <a:extLst>
              <a:ext uri="{FF2B5EF4-FFF2-40B4-BE49-F238E27FC236}">
                <a16:creationId xmlns:a16="http://schemas.microsoft.com/office/drawing/2014/main" id="{A7E4170E-63AA-43C4-A6A1-CFD422B79A8C}"/>
              </a:ext>
            </a:extLst>
          </p:cNvPr>
          <p:cNvSpPr>
            <a:spLocks noGrp="1"/>
          </p:cNvSpPr>
          <p:nvPr>
            <p:ph type="body" sz="quarter" idx="13"/>
          </p:nvPr>
        </p:nvSpPr>
        <p:spPr>
          <a:xfrm>
            <a:off x="0" y="1436688"/>
            <a:ext cx="3788358" cy="446148"/>
          </a:xfrm>
        </p:spPr>
        <p:txBody>
          <a:bodyPr/>
          <a:lstStyle/>
          <a:p>
            <a:r>
              <a:rPr lang="en-US" dirty="0" err="1"/>
              <a:t>manifest.json</a:t>
            </a:r>
            <a:endParaRPr lang="en-US" dirty="0"/>
          </a:p>
        </p:txBody>
      </p:sp>
      <p:sp>
        <p:nvSpPr>
          <p:cNvPr id="5" name="Text Placeholder 4"/>
          <p:cNvSpPr>
            <a:spLocks noGrp="1"/>
          </p:cNvSpPr>
          <p:nvPr>
            <p:ph type="body" sz="quarter" idx="10"/>
          </p:nvPr>
        </p:nvSpPr>
        <p:spPr>
          <a:xfrm>
            <a:off x="588963" y="2098675"/>
            <a:ext cx="5507037" cy="4351961"/>
          </a:xfrm>
        </p:spPr>
        <p:txBody>
          <a:bodyPr/>
          <a:lstStyle/>
          <a:p>
            <a:r>
              <a:rPr lang="en-US" sz="1400" b="0" dirty="0">
                <a:solidFill>
                  <a:srgbClr val="000000"/>
                </a:solidFill>
                <a:effectLst/>
                <a:latin typeface="Consolas" panose="020B0609020204030204" pitchFamily="49" charset="0"/>
              </a:rPr>
              <a:t>{</a:t>
            </a:r>
          </a:p>
          <a:p>
            <a:r>
              <a:rPr lang="en-US" sz="1400" dirty="0"/>
              <a:t>  </a:t>
            </a:r>
            <a:r>
              <a:rPr lang="en-US" sz="1400" b="0" dirty="0">
                <a:solidFill>
                  <a:srgbClr val="A31515"/>
                </a:solidFill>
                <a:effectLst/>
                <a:latin typeface="Consolas" panose="020B0609020204030204" pitchFamily="49" charset="0"/>
              </a:rPr>
              <a:t>"id"</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"54bab7ee-f595-4aeb-8afd-44a62f95ebc8"</a:t>
            </a:r>
            <a:r>
              <a:rPr lang="en-US" sz="1400" b="0" dirty="0">
                <a:solidFill>
                  <a:srgbClr val="000000"/>
                </a:solidFill>
                <a:effectLst/>
                <a:latin typeface="Consolas" panose="020B0609020204030204" pitchFamily="49" charset="0"/>
              </a:rPr>
              <a:t>,</a:t>
            </a:r>
          </a:p>
          <a:p>
            <a:r>
              <a:rPr lang="en-US" sz="1400" dirty="0"/>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appId</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"ae70771d-7c3b-4e28-9439-d2d75af24472",</a:t>
            </a:r>
          </a:p>
          <a:p>
            <a:r>
              <a:rPr lang="en-US" sz="1400" dirty="0">
                <a:solidFill>
                  <a:srgbClr val="0451A5"/>
                </a:solidFill>
              </a:rPr>
              <a:t>  </a:t>
            </a:r>
            <a:r>
              <a:rPr lang="en-US" sz="1400" b="0" dirty="0">
                <a:solidFill>
                  <a:srgbClr val="A31515"/>
                </a:solidFill>
                <a:effectLst/>
                <a:latin typeface="Consolas" panose="020B0609020204030204" pitchFamily="49" charset="0"/>
              </a:rPr>
              <a:t>"informationalUrls"</a:t>
            </a:r>
            <a:r>
              <a:rPr lang="en-US" sz="1400" b="0" dirty="0">
                <a:solidFill>
                  <a:srgbClr val="000000"/>
                </a:solidFill>
                <a:effectLst/>
                <a:latin typeface="Consolas" panose="020B0609020204030204" pitchFamily="49" charset="0"/>
              </a:rPr>
              <a:t>: {</a:t>
            </a:r>
          </a:p>
          <a:p>
            <a:r>
              <a:rPr lang="en-US" sz="1400" dirty="0"/>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termsOfService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r>
              <a:rPr lang="en-US" sz="1400" b="0" dirty="0">
                <a:solidFill>
                  <a:srgbClr val="000000"/>
                </a:solidFill>
                <a:effectLst/>
                <a:latin typeface="Consolas" panose="020B0609020204030204" pitchFamily="49" charset="0"/>
              </a:rPr>
              <a:t>,</a:t>
            </a:r>
          </a:p>
          <a:p>
            <a:pPr lvl="1"/>
            <a:r>
              <a:rPr lang="en-US" sz="1400" b="0" dirty="0">
                <a:solidFill>
                  <a:srgbClr val="A31515"/>
                </a:solidFill>
                <a:effectLst/>
                <a:latin typeface="Consolas" panose="020B0609020204030204" pitchFamily="49" charset="0"/>
              </a:rPr>
              <a:t>"support"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r>
              <a:rPr lang="en-US" sz="1400" b="0" dirty="0">
                <a:solidFill>
                  <a:srgbClr val="000000"/>
                </a:solidFill>
                <a:effectLst/>
                <a:latin typeface="Consolas" panose="020B0609020204030204" pitchFamily="49" charset="0"/>
              </a:rPr>
              <a:t>,</a:t>
            </a:r>
          </a:p>
          <a:p>
            <a:pPr lvl="1"/>
            <a:r>
              <a:rPr lang="en-US" sz="1400" b="0" dirty="0">
                <a:solidFill>
                  <a:srgbClr val="A31515"/>
                </a:solidFill>
                <a:effectLst/>
                <a:latin typeface="Consolas" panose="020B0609020204030204" pitchFamily="49" charset="0"/>
              </a:rPr>
              <a:t>"privacy"</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r>
              <a:rPr lang="en-US" sz="1400" b="0" dirty="0">
                <a:solidFill>
                  <a:srgbClr val="000000"/>
                </a:solidFill>
                <a:effectLst/>
                <a:latin typeface="Consolas" panose="020B0609020204030204" pitchFamily="49" charset="0"/>
              </a:rPr>
              <a:t>,</a:t>
            </a:r>
          </a:p>
          <a:p>
            <a:pPr lvl="1"/>
            <a:r>
              <a:rPr lang="en-US" sz="1400" b="0" dirty="0">
                <a:solidFill>
                  <a:srgbClr val="A31515"/>
                </a:solidFill>
                <a:effectLst/>
                <a:latin typeface="Consolas" panose="020B0609020204030204" pitchFamily="49" charset="0"/>
              </a:rPr>
              <a:t>"marketing"</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p>
          <a:p>
            <a:pPr lvl="1"/>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a:t>
            </a:r>
            <a:r>
              <a:rPr lang="en-US" sz="1400" b="0" dirty="0" err="1">
                <a:solidFill>
                  <a:srgbClr val="0451A5"/>
                </a:solidFill>
                <a:effectLst/>
                <a:latin typeface="Consolas" panose="020B0609020204030204" pitchFamily="49" charset="0"/>
              </a:rPr>
              <a:t>BlueTeamDemo</a:t>
            </a:r>
            <a:r>
              <a:rPr lang="en-US" sz="1400" b="0" dirty="0">
                <a:solidFill>
                  <a:srgbClr val="0451A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passwordCredentials</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customKeyIdentifier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endDate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"2023-02-26T05:43:17.494Z"</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keyId</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"9817f1d8-918f-4d26-a245-9009852d0340"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startDate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"2022-08-26T04:43:17.494Z"</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null</a:t>
            </a:r>
            <a:r>
              <a:rPr lang="en-US" sz="1400"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3" name="Text Placeholder 4">
            <a:extLst>
              <a:ext uri="{FF2B5EF4-FFF2-40B4-BE49-F238E27FC236}">
                <a16:creationId xmlns:a16="http://schemas.microsoft.com/office/drawing/2014/main" id="{38B8803A-C78A-3326-0EC1-7124C79E7107}"/>
              </a:ext>
            </a:extLst>
          </p:cNvPr>
          <p:cNvSpPr txBox="1">
            <a:spLocks/>
          </p:cNvSpPr>
          <p:nvPr/>
        </p:nvSpPr>
        <p:spPr>
          <a:xfrm>
            <a:off x="6096000" y="2098675"/>
            <a:ext cx="5507037" cy="409342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tab pos="344488" algn="l"/>
              </a:tabLst>
              <a:defRPr sz="2400" kern="1200" spc="0" baseline="0">
                <a:solidFill>
                  <a:schemeClr val="tx1"/>
                </a:soli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tab pos="569913" algn="l"/>
              </a:tabLst>
              <a:defRPr sz="2400" kern="1200" spc="0" baseline="0">
                <a:solidFill>
                  <a:schemeClr val="tx1"/>
                </a:soli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tab pos="800100" algn="l"/>
              </a:tabLst>
              <a:defRPr sz="2400" kern="1200" spc="0" baseline="0">
                <a:solidFill>
                  <a:schemeClr val="tx1"/>
                </a:soli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tab pos="1028700" algn="l"/>
              </a:tabLst>
              <a:defRPr sz="2400" kern="1200" spc="0" baseline="0">
                <a:solidFill>
                  <a:schemeClr val="tx1"/>
                </a:soli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replyUrlsWithType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url</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"https://blueteamcon.contoso.com"</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451A5"/>
                </a:solidFill>
                <a:effectLst/>
                <a:latin typeface="Consolas" panose="020B0609020204030204" pitchFamily="49" charset="0"/>
              </a:rPr>
              <a:t>"Web"</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A31515"/>
                </a:solidFill>
                <a:effectLst/>
                <a:latin typeface="Consolas" panose="020B0609020204030204" pitchFamily="49" charset="0"/>
              </a:rPr>
              <a:t>  "</a:t>
            </a:r>
            <a:r>
              <a:rPr lang="en-US" sz="1400" b="0" dirty="0" err="1">
                <a:solidFill>
                  <a:srgbClr val="A31515"/>
                </a:solidFill>
                <a:effectLst/>
                <a:latin typeface="Consolas" panose="020B0609020204030204" pitchFamily="49" charset="0"/>
              </a:rPr>
              <a:t>requiredResourceAccess</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dirty="0">
                <a:solidFill>
                  <a:srgbClr val="A31515"/>
                </a:solidFill>
              </a:rPr>
              <a:t>      "</a:t>
            </a:r>
            <a:r>
              <a:rPr lang="en-US" sz="1400" dirty="0" err="1">
                <a:solidFill>
                  <a:srgbClr val="A31515"/>
                </a:solidFill>
              </a:rPr>
              <a:t>resourceAppId</a:t>
            </a:r>
            <a:r>
              <a:rPr lang="en-US" sz="1400" dirty="0">
                <a:solidFill>
                  <a:srgbClr val="A31515"/>
                </a:solidFill>
              </a:rPr>
              <a:t>"</a:t>
            </a:r>
            <a:r>
              <a:rPr lang="en-US" sz="1400" dirty="0"/>
              <a:t>: </a:t>
            </a:r>
            <a:r>
              <a:rPr lang="en-US" sz="1400" dirty="0">
                <a:solidFill>
                  <a:srgbClr val="0451A5"/>
                </a:solidFill>
              </a:rPr>
              <a:t>"00000003-0000-0000-c000-0000000</a:t>
            </a:r>
            <a:endParaRPr lang="en-US" sz="1400" dirty="0"/>
          </a:p>
          <a:p>
            <a:r>
              <a:rPr lang="en-US" sz="1400" dirty="0"/>
              <a:t>        </a:t>
            </a:r>
            <a:r>
              <a:rPr lang="en-US" sz="1400" dirty="0">
                <a:solidFill>
                  <a:srgbClr val="A31515"/>
                </a:solidFill>
              </a:rPr>
              <a:t>"</a:t>
            </a:r>
            <a:r>
              <a:rPr lang="en-US" sz="1400" dirty="0" err="1">
                <a:solidFill>
                  <a:srgbClr val="A31515"/>
                </a:solidFill>
              </a:rPr>
              <a:t>resourceAccess</a:t>
            </a:r>
            <a:r>
              <a:rPr lang="en-US" sz="1400" dirty="0">
                <a:solidFill>
                  <a:srgbClr val="A31515"/>
                </a:solidFill>
              </a:rPr>
              <a:t>"</a:t>
            </a:r>
            <a:r>
              <a:rPr lang="en-US" sz="1400" dirty="0"/>
              <a:t>: [</a:t>
            </a:r>
          </a:p>
          <a:p>
            <a:r>
              <a:rPr lang="en-US" sz="1400" dirty="0"/>
              <a:t>          {</a:t>
            </a:r>
          </a:p>
          <a:p>
            <a:r>
              <a:rPr lang="en-US" sz="1400" dirty="0"/>
              <a:t>            </a:t>
            </a:r>
            <a:r>
              <a:rPr lang="en-US" sz="1400" dirty="0">
                <a:solidFill>
                  <a:srgbClr val="A31515"/>
                </a:solidFill>
              </a:rPr>
              <a:t>"id"</a:t>
            </a:r>
            <a:r>
              <a:rPr lang="en-US" sz="1400" dirty="0"/>
              <a:t>: </a:t>
            </a:r>
            <a:r>
              <a:rPr lang="en-US" sz="1400" dirty="0">
                <a:solidFill>
                  <a:srgbClr val="0451A5"/>
                </a:solidFill>
              </a:rPr>
              <a:t>"e1fe6dd8-ba31-4d61-89e7-88639da4683d</a:t>
            </a:r>
            <a:endParaRPr lang="en-US" sz="1400" dirty="0"/>
          </a:p>
          <a:p>
            <a:r>
              <a:rPr lang="en-US" sz="1400" dirty="0"/>
              <a:t>            </a:t>
            </a:r>
            <a:r>
              <a:rPr lang="en-US" sz="1400" dirty="0">
                <a:solidFill>
                  <a:srgbClr val="A31515"/>
                </a:solidFill>
              </a:rPr>
              <a:t>"type"</a:t>
            </a:r>
            <a:r>
              <a:rPr lang="en-US" sz="1400" dirty="0"/>
              <a:t>: </a:t>
            </a:r>
            <a:r>
              <a:rPr lang="en-US" sz="1400" dirty="0">
                <a:solidFill>
                  <a:srgbClr val="0451A5"/>
                </a:solidFill>
              </a:rPr>
              <a:t>"Scope"</a:t>
            </a:r>
            <a:endParaRPr lang="en-US" sz="1400" dirty="0"/>
          </a:p>
          <a:p>
            <a:r>
              <a:rPr lang="en-US" sz="1400" dirty="0"/>
              <a:t>          }</a:t>
            </a:r>
          </a:p>
          <a:p>
            <a:r>
              <a:rPr lang="en-US" sz="1400" dirty="0"/>
              <a:t>        ]</a:t>
            </a:r>
          </a:p>
          <a:p>
            <a:r>
              <a:rPr lang="en-US" sz="1400" dirty="0"/>
              <a:t>     }</a:t>
            </a:r>
            <a:endParaRPr lang="en-US" dirty="0"/>
          </a:p>
        </p:txBody>
      </p:sp>
      <p:cxnSp>
        <p:nvCxnSpPr>
          <p:cNvPr id="7" name="Straight Connector 6">
            <a:extLst>
              <a:ext uri="{FF2B5EF4-FFF2-40B4-BE49-F238E27FC236}">
                <a16:creationId xmlns:a16="http://schemas.microsoft.com/office/drawing/2014/main" id="{F24EF41E-7747-9528-6609-A17357377D12}"/>
              </a:ext>
            </a:extLst>
          </p:cNvPr>
          <p:cNvCxnSpPr>
            <a:cxnSpLocks/>
          </p:cNvCxnSpPr>
          <p:nvPr/>
        </p:nvCxnSpPr>
        <p:spPr>
          <a:xfrm>
            <a:off x="6096000" y="2002971"/>
            <a:ext cx="0" cy="4589418"/>
          </a:xfrm>
          <a:prstGeom prst="line">
            <a:avLst/>
          </a:prstGeom>
          <a:ln w="31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284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Service Principals</a:t>
            </a:r>
          </a:p>
        </p:txBody>
      </p:sp>
      <p:sp>
        <p:nvSpPr>
          <p:cNvPr id="6" name="Text Placeholder 5"/>
          <p:cNvSpPr>
            <a:spLocks noGrp="1"/>
          </p:cNvSpPr>
          <p:nvPr>
            <p:ph type="body" sz="quarter" idx="10"/>
          </p:nvPr>
        </p:nvSpPr>
        <p:spPr>
          <a:xfrm>
            <a:off x="586390" y="1434370"/>
            <a:ext cx="5509610" cy="4850559"/>
          </a:xfrm>
        </p:spPr>
        <p:txBody>
          <a:bodyPr/>
          <a:lstStyle/>
          <a:p>
            <a:r>
              <a:rPr lang="en-US" dirty="0"/>
              <a:t>Service Principals are securable objects in the directory</a:t>
            </a:r>
          </a:p>
          <a:p>
            <a:pPr lvl="1"/>
            <a:r>
              <a:rPr lang="en-US" dirty="0"/>
              <a:t>Instance of an application</a:t>
            </a:r>
          </a:p>
          <a:p>
            <a:pPr lvl="1"/>
            <a:r>
              <a:rPr lang="en-US" dirty="0"/>
              <a:t>Use credentials from the app registration to acquire sign-in tokens</a:t>
            </a:r>
          </a:p>
          <a:p>
            <a:pPr lvl="1"/>
            <a:r>
              <a:rPr lang="en-US" dirty="0"/>
              <a:t>Assignable to Azure AD or resource roles (Owner, Contributor, etc.) and groups</a:t>
            </a:r>
          </a:p>
          <a:p>
            <a:pPr lvl="1"/>
            <a:r>
              <a:rPr lang="en-US" dirty="0"/>
              <a:t>Can be granted permissions to access APIs</a:t>
            </a:r>
          </a:p>
          <a:p>
            <a:r>
              <a:rPr lang="en-US" dirty="0"/>
              <a:t>Enterprise Applications blade in the Azure Portal</a:t>
            </a:r>
          </a:p>
          <a:p>
            <a:r>
              <a:rPr lang="en-US" dirty="0"/>
              <a:t>Microsoft Graph </a:t>
            </a:r>
            <a:r>
              <a:rPr lang="en-US" dirty="0">
                <a:latin typeface="Cascadia Code" panose="020B0609020000020004" pitchFamily="49" charset="0"/>
                <a:ea typeface="Cascadia Code" panose="020B0609020000020004" pitchFamily="49" charset="0"/>
                <a:cs typeface="Cascadia Code" panose="020B0609020000020004" pitchFamily="49" charset="0"/>
              </a:rPr>
              <a:t>/</a:t>
            </a:r>
            <a:r>
              <a:rPr lang="en-US" dirty="0" err="1">
                <a:latin typeface="Cascadia Code" panose="020B0609020000020004" pitchFamily="49" charset="0"/>
                <a:ea typeface="Cascadia Code" panose="020B0609020000020004" pitchFamily="49" charset="0"/>
                <a:cs typeface="Cascadia Code" panose="020B0609020000020004" pitchFamily="49" charset="0"/>
              </a:rPr>
              <a:t>servicePrincipals</a:t>
            </a:r>
            <a:r>
              <a:rPr lang="en-US" dirty="0">
                <a:ea typeface="Cascadia Code" panose="020B0609020000020004" pitchFamily="49" charset="0"/>
                <a:cs typeface="Cascadia Code" panose="020B0609020000020004" pitchFamily="49" charset="0"/>
              </a:rPr>
              <a:t> </a:t>
            </a:r>
            <a:r>
              <a:rPr lang="en-US" dirty="0"/>
              <a:t>endpoint</a:t>
            </a:r>
          </a:p>
        </p:txBody>
      </p:sp>
      <p:pic>
        <p:nvPicPr>
          <p:cNvPr id="4" name="Picture 3">
            <a:extLst>
              <a:ext uri="{FF2B5EF4-FFF2-40B4-BE49-F238E27FC236}">
                <a16:creationId xmlns:a16="http://schemas.microsoft.com/office/drawing/2014/main" id="{C3320134-4D56-B892-EFD2-C82DAC4F728F}"/>
              </a:ext>
            </a:extLst>
          </p:cNvPr>
          <p:cNvPicPr>
            <a:picLocks noChangeAspect="1"/>
          </p:cNvPicPr>
          <p:nvPr/>
        </p:nvPicPr>
        <p:blipFill>
          <a:blip r:embed="rId3"/>
          <a:stretch>
            <a:fillRect/>
          </a:stretch>
        </p:blipFill>
        <p:spPr>
          <a:xfrm>
            <a:off x="6251275" y="228727"/>
            <a:ext cx="5681932" cy="288842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3B2D9FC-5ABE-9AC7-C9EE-842EBF49505B}"/>
              </a:ext>
            </a:extLst>
          </p:cNvPr>
          <p:cNvPicPr>
            <a:picLocks noChangeAspect="1"/>
          </p:cNvPicPr>
          <p:nvPr/>
        </p:nvPicPr>
        <p:blipFill>
          <a:blip r:embed="rId4"/>
          <a:stretch>
            <a:fillRect/>
          </a:stretch>
        </p:blipFill>
        <p:spPr>
          <a:xfrm>
            <a:off x="6901132" y="3531918"/>
            <a:ext cx="4491487" cy="2915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6269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 and consent</a:t>
            </a:r>
          </a:p>
        </p:txBody>
      </p:sp>
    </p:spTree>
    <p:extLst>
      <p:ext uri="{BB962C8B-B14F-4D97-AF65-F5344CB8AC3E}">
        <p14:creationId xmlns:p14="http://schemas.microsoft.com/office/powerpoint/2010/main" val="22017134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White Template">
  <a:themeElements>
    <a:clrScheme name="TS_20_Green on White">
      <a:dk1>
        <a:srgbClr val="000000"/>
      </a:dk1>
      <a:lt1>
        <a:srgbClr val="FFFFFF"/>
      </a:lt1>
      <a:dk2>
        <a:srgbClr val="054B16"/>
      </a:dk2>
      <a:lt2>
        <a:srgbClr val="E6E6E6"/>
      </a:lt2>
      <a:accent1>
        <a:srgbClr val="107C10"/>
      </a:accent1>
      <a:accent2>
        <a:srgbClr val="054B16"/>
      </a:accent2>
      <a:accent3>
        <a:srgbClr val="9BF00B"/>
      </a:accent3>
      <a:accent4>
        <a:srgbClr val="0078D4"/>
      </a:accent4>
      <a:accent5>
        <a:srgbClr val="243A5E"/>
      </a:accent5>
      <a:accent6>
        <a:srgbClr val="737373"/>
      </a:accent6>
      <a:hlink>
        <a:srgbClr val="107C10"/>
      </a:hlink>
      <a:folHlink>
        <a:srgbClr val="107C1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Green_with_white_background_Microsoft_template.potx" id="{3AE2247C-7A97-4CC4-A1D1-BB4C7B3DE2A8}" vid="{7DBDE307-AB62-4B4C-B988-9359E078BA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00ca04480469037cb3f35c8f0057c848">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ff6ea270271380672ba0d6cf4aa8bf70"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B0809C99-2050-40B3-A29D-5FB99C013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965de625-df5b-42e9-a277-2113da4f1195"/>
    <ds:schemaRef ds:uri="http://schemas.microsoft.com/office/2006/metadata/properties"/>
    <ds:schemaRef ds:uri="http://purl.org/dc/dcmitype/"/>
    <ds:schemaRef ds:uri="http://www.w3.org/XML/1998/namespace"/>
    <ds:schemaRef ds:uri="http://schemas.microsoft.com/office/infopath/2007/PartnerControls"/>
    <ds:schemaRef ds:uri="http://purl.org/dc/terms/"/>
    <ds:schemaRef ds:uri="http://schemas.openxmlformats.org/package/2006/metadata/core-properties"/>
    <ds:schemaRef ds:uri="dcf5ddc1-fb1d-440f-849a-6450bddbaed7"/>
    <ds:schemaRef ds:uri="http://schemas.microsoft.com/sharepoint/v3"/>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3344</TotalTime>
  <Words>2304</Words>
  <Application>Microsoft Office PowerPoint</Application>
  <PresentationFormat>Widescreen</PresentationFormat>
  <Paragraphs>387</Paragraphs>
  <Slides>29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Cascadia Code</vt:lpstr>
      <vt:lpstr>Consolas</vt:lpstr>
      <vt:lpstr>Courier New</vt:lpstr>
      <vt:lpstr>Segoe UI</vt:lpstr>
      <vt:lpstr>Segoe UI Semibold</vt:lpstr>
      <vt:lpstr>Wingdings</vt:lpstr>
      <vt:lpstr>White Template</vt:lpstr>
      <vt:lpstr>Protecting Application and Service Principal Permissions in Azure AD</vt:lpstr>
      <vt:lpstr>Agenda</vt:lpstr>
      <vt:lpstr>Introduction</vt:lpstr>
      <vt:lpstr>Attack History</vt:lpstr>
      <vt:lpstr>What are workload identities?</vt:lpstr>
      <vt:lpstr>Applications</vt:lpstr>
      <vt:lpstr>Application Manifest</vt:lpstr>
      <vt:lpstr>Service Principals</vt:lpstr>
      <vt:lpstr>Permissions and consent</vt:lpstr>
      <vt:lpstr>Permissions</vt:lpstr>
      <vt:lpstr>Consent</vt:lpstr>
      <vt:lpstr>Delegated permissions</vt:lpstr>
      <vt:lpstr>Application permissions</vt:lpstr>
      <vt:lpstr>Evaluating Permission Risk</vt:lpstr>
      <vt:lpstr>Example risks for Microsoft Graph permissions</vt:lpstr>
      <vt:lpstr>Attack patterns, defenses, and mitigations</vt:lpstr>
      <vt:lpstr>PowerPoint Presentation</vt:lpstr>
      <vt:lpstr>PowerPoint Presentation</vt:lpstr>
      <vt:lpstr>PowerPoint Presentation</vt:lpstr>
      <vt:lpstr>PowerPoint Presentation</vt:lpstr>
      <vt:lpstr>Managing Apps in your Tenant</vt:lpstr>
      <vt:lpstr>Application Inventory</vt:lpstr>
      <vt:lpstr>PowerPoint Presentation</vt:lpstr>
      <vt:lpstr>PowerPoint Presentation</vt:lpstr>
      <vt:lpstr>Restricting app registration</vt:lpstr>
      <vt:lpstr>Consent management</vt:lpstr>
      <vt:lpstr>Evaluating consent requests</vt:lpstr>
      <vt:lpstr>Summary</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Nicholas van den Heuvel</dc:creator>
  <cp:keywords/>
  <dc:description/>
  <cp:lastModifiedBy>Eric Hall</cp:lastModifiedBy>
  <cp:revision>4</cp:revision>
  <dcterms:created xsi:type="dcterms:W3CDTF">2021-02-22T21:49:38Z</dcterms:created>
  <dcterms:modified xsi:type="dcterms:W3CDTF">2022-08-28T19:02:53Z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