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5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440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31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055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92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04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2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1056" userDrawn="1">
          <p15:clr>
            <a:srgbClr val="F26B43"/>
          </p15:clr>
        </p15:guide>
        <p15:guide id="8" pos="9600" userDrawn="1">
          <p15:clr>
            <a:srgbClr val="F26B43"/>
          </p15:clr>
        </p15:guide>
        <p15:guide id="9" pos="792" userDrawn="1">
          <p15:clr>
            <a:srgbClr val="F26B43"/>
          </p15:clr>
        </p15:guide>
        <p15:guide id="10" pos="7200" userDrawn="1">
          <p15:clr>
            <a:srgbClr val="F26B43"/>
          </p15:clr>
        </p15:guide>
        <p15:guide id="11" orient="horz" pos="400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720" userDrawn="1">
          <p15:clr>
            <a:srgbClr val="F26B43"/>
          </p15:clr>
        </p15:guide>
        <p15:guide id="14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938" y="914401"/>
            <a:ext cx="672812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sz="4400"/>
              <a:t>Python'a Giriş – Bölüm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4865" y="1828801"/>
            <a:ext cx="83022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rPr sz="2400"/>
              <a:t>Nedir? Nerelerde Kullanılır? Hangi Alanlarda Gelecek Vadediyor?</a:t>
            </a:r>
          </a:p>
        </p:txBody>
      </p:sp>
      <p:pic>
        <p:nvPicPr>
          <p:cNvPr id="6" name="Resim 5" descr="metin, ekran görüntüsü, işletim sistemi, tasarım içeren bir resim&#10;&#10;Açıklama otomatik olarak oluşturuldu">
            <a:extLst>
              <a:ext uri="{FF2B5EF4-FFF2-40B4-BE49-F238E27FC236}">
                <a16:creationId xmlns:a16="http://schemas.microsoft.com/office/drawing/2014/main" id="{0B8E9B3C-2562-6948-FB18-ABDB9B03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 Nedir?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Python, genel amaçlı bir programlama dilidir.</a:t>
            </a:r>
          </a:p>
          <a:p>
            <a:r>
              <a:rPr lang="tr-TR" dirty="0"/>
              <a:t>Yani sadece bir alana özel değil; web geliştirme, veri analizi, yapay zeka, otomasyon gibi birçok farklı alanda kullanılabilir.</a:t>
            </a:r>
          </a:p>
          <a:p>
            <a:r>
              <a:rPr lang="tr-TR" dirty="0"/>
              <a:t>Yüksek seviyeli bir dil olduğu için, donanım detaylarıyla çok uğraşmazsınız. Yazımı da oldukça sade ve anlaşılırdır.</a:t>
            </a:r>
          </a:p>
          <a:p>
            <a:r>
              <a:rPr lang="tr-TR" dirty="0"/>
              <a:t>Python aynı zamanda yorumlanan bir dildir. Bu da kodların satır satır çalıştırıldığı anlamına gelir.</a:t>
            </a:r>
          </a:p>
          <a:p>
            <a:r>
              <a:rPr lang="tr-TR" dirty="0"/>
              <a:t>Böylece, yazdığınız kodu hemen test edebilir, hızlıca fikirlerinizi hayata geçirebilirsiniz.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DD3-F173-293B-9CC3-D81509F38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9BA6-A2C0-8FD9-A005-D9FCE24E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7BBE9-36D4-B0D8-C885-AE336925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Python, 1989 yılında </a:t>
            </a:r>
            <a:r>
              <a:rPr lang="tr-TR" dirty="0" err="1"/>
              <a:t>Guido</a:t>
            </a:r>
            <a:r>
              <a:rPr lang="tr-TR" dirty="0"/>
              <a:t> </a:t>
            </a:r>
            <a:r>
              <a:rPr lang="tr-TR" dirty="0" err="1"/>
              <a:t>van</a:t>
            </a:r>
            <a:r>
              <a:rPr lang="tr-TR" dirty="0"/>
              <a:t> Rossum tarafından geliştirildi.</a:t>
            </a:r>
          </a:p>
          <a:p>
            <a:r>
              <a:rPr lang="tr-TR" dirty="0"/>
              <a:t>Amacı, okunması kolay ve sade bir programlama dili oluşturmaktı. Yani karmaşık yapılar yerine, insanların rahatça anlayabileceği bir dil tasarlamak istedi.</a:t>
            </a:r>
          </a:p>
          <a:p>
            <a:r>
              <a:rPr lang="tr-TR" dirty="0"/>
              <a:t>Bu arada ismi de buradan gelmiyor gibi görünse de, aslında bir komedi grubundan geliyor. Guido’nun çok sevdiği </a:t>
            </a:r>
            <a:r>
              <a:rPr lang="tr-TR" b="1" dirty="0"/>
              <a:t>Monty Python</a:t>
            </a:r>
            <a:r>
              <a:rPr lang="tr-TR" dirty="0"/>
              <a:t> adlı İngiliz komedi grubundan esinlenerek bu ismi koymuş.</a:t>
            </a:r>
          </a:p>
        </p:txBody>
      </p:sp>
    </p:spTree>
    <p:extLst>
      <p:ext uri="{BB962C8B-B14F-4D97-AF65-F5344CB8AC3E}">
        <p14:creationId xmlns:p14="http://schemas.microsoft.com/office/powerpoint/2010/main" val="41918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74AB7-D5D9-5569-E5AB-6593E1C72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9C2BA-E52E-8782-AB4B-16181EF7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📘 Python </a:t>
            </a:r>
            <a:r>
              <a:rPr dirty="0" err="1"/>
              <a:t>Nedir</a:t>
            </a:r>
            <a:r>
              <a:rPr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F001-C5F7-35D5-13C5-62B2D1240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Python’un en güçlü yönlerinden biri de basit ve anlaşılır bir sözdizimine sahip olmasıdır.</a:t>
            </a:r>
          </a:p>
          <a:p>
            <a:r>
              <a:rPr lang="tr-TR" dirty="0"/>
              <a:t>Kod yazarken girinti — yani tab ya da boşluk kullanımı — zorunludur. Bu da geliştiriciyi daha temiz ve düzenli kod yazmaya teşvik eder.</a:t>
            </a:r>
          </a:p>
          <a:p>
            <a:r>
              <a:rPr lang="tr-TR" dirty="0"/>
              <a:t>Python topluluğunun benimsediği bir felsefe var: </a:t>
            </a:r>
            <a:r>
              <a:rPr lang="tr-TR" b="1" dirty="0"/>
              <a:t>"Zen of Python."</a:t>
            </a:r>
            <a:br>
              <a:rPr lang="tr-TR" dirty="0"/>
            </a:br>
            <a:r>
              <a:rPr lang="tr-TR" dirty="0"/>
              <a:t>Bu felsefede, kodun sadece çalışması değil, kolay okunması ve anlaşılması da önemlidir.</a:t>
            </a:r>
          </a:p>
          <a:p>
            <a:r>
              <a:rPr lang="tr-TR" dirty="0"/>
              <a:t>Yani Python’da amaç; hem insan hem de makine tarafından kolayca anlaşılabilen kodlar yazmaktır.</a:t>
            </a:r>
          </a:p>
        </p:txBody>
      </p:sp>
    </p:spTree>
    <p:extLst>
      <p:ext uri="{BB962C8B-B14F-4D97-AF65-F5344CB8AC3E}">
        <p14:creationId xmlns:p14="http://schemas.microsoft.com/office/powerpoint/2010/main" val="387421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1A7A8-BB87-F03B-F032-1688E6405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3B247-9D45-3C31-C7C0-E71519E3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992BE-EEE0-F662-3F14-93C19514B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03784"/>
          </a:xfrm>
        </p:spPr>
        <p:txBody>
          <a:bodyPr>
            <a:normAutofit lnSpcReduction="10000"/>
          </a:bodyPr>
          <a:lstStyle/>
          <a:p>
            <a:r>
              <a:rPr lang="tr-TR" dirty="0"/>
              <a:t>Python, farklı programlama yaklaşımlarını destekleyen </a:t>
            </a:r>
            <a:r>
              <a:rPr lang="tr-TR" b="1" dirty="0"/>
              <a:t>çoklu paradigma</a:t>
            </a:r>
            <a:r>
              <a:rPr lang="tr-TR" dirty="0"/>
              <a:t> yapısına sahiptir.</a:t>
            </a:r>
          </a:p>
          <a:p>
            <a:r>
              <a:rPr lang="tr-TR" dirty="0"/>
              <a:t>Yani ister adım adım ilerleyen prosedürel bir tarzda kod yazabilirsiniz, ister nesne yönelimli ya da fonksiyonel programlamayı tercih edebilirsiniz.</a:t>
            </a:r>
          </a:p>
          <a:p>
            <a:r>
              <a:rPr lang="tr-TR" dirty="0"/>
              <a:t>Prosedürel programlama, klasik anlamda komutları sırayla yazarak algoritmalar oluşturmayı sağlar.</a:t>
            </a:r>
          </a:p>
          <a:p>
            <a:r>
              <a:rPr lang="tr-TR" dirty="0"/>
              <a:t>Nesne yönelimli programlamada ise sınıflar (class) ve kalıtım (inheritance) gibi yapılarla daha modüler ve yeniden kullanılabilir kodlar yazabilirsiniz.</a:t>
            </a:r>
          </a:p>
          <a:p>
            <a:r>
              <a:rPr lang="tr-TR" dirty="0"/>
              <a:t>Fonksiyonel programlama tarafında da </a:t>
            </a:r>
            <a:r>
              <a:rPr lang="tr-TR" b="1" dirty="0"/>
              <a:t>lambda</a:t>
            </a:r>
            <a:r>
              <a:rPr lang="tr-TR" dirty="0"/>
              <a:t>, </a:t>
            </a:r>
            <a:r>
              <a:rPr lang="tr-TR" b="1" dirty="0"/>
              <a:t>map</a:t>
            </a:r>
            <a:r>
              <a:rPr lang="tr-TR" dirty="0"/>
              <a:t>, </a:t>
            </a:r>
            <a:r>
              <a:rPr lang="tr-TR" b="1" dirty="0"/>
              <a:t>filter</a:t>
            </a:r>
            <a:r>
              <a:rPr lang="tr-TR" dirty="0"/>
              <a:t> gibi yapılar sayesinde fonksiyonlar birinci sınıf vatandaş olarak kabul edilir.</a:t>
            </a:r>
          </a:p>
          <a:p>
            <a:r>
              <a:rPr lang="tr-TR" dirty="0"/>
              <a:t>Bu esneklik, Python’u hem yeni başlayanlar hem de deneyimli geliştiriciler için oldukça güçlü bir araç haline getiriyor.</a:t>
            </a:r>
          </a:p>
        </p:txBody>
      </p:sp>
    </p:spTree>
    <p:extLst>
      <p:ext uri="{BB962C8B-B14F-4D97-AF65-F5344CB8AC3E}">
        <p14:creationId xmlns:p14="http://schemas.microsoft.com/office/powerpoint/2010/main" val="315629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C5DCA-398D-2DD8-8A6D-5BFB007A8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3E00-BF5E-1C50-7E0F-9C29E5045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 🙏</a:t>
            </a:r>
            <a:r>
              <a:rPr dirty="0"/>
              <a:t> </a:t>
            </a:r>
            <a:r>
              <a:rPr lang="tr-TR" dirty="0"/>
              <a:t>Teşekkürler</a:t>
            </a:r>
            <a:r>
              <a:rPr lang="tr-TR" b="1" dirty="0"/>
              <a:t> 🙏</a:t>
            </a:r>
            <a:r>
              <a:rPr lang="tr-TR" dirty="0"/>
              <a:t>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9FCE-0290-1744-6BFF-3BAB8B3F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03784"/>
          </a:xfrm>
        </p:spPr>
        <p:txBody>
          <a:bodyPr>
            <a:normAutofit/>
          </a:bodyPr>
          <a:lstStyle/>
          <a:p>
            <a:r>
              <a:rPr lang="tr-TR" dirty="0"/>
              <a:t>Evet sevgili arkadaşlar, bu dersin sonuna geldik.</a:t>
            </a:r>
          </a:p>
          <a:p>
            <a:r>
              <a:rPr lang="tr-TR" dirty="0"/>
              <a:t>Umarım anlatılanlar sizin için faydalı olmuştur ve Python’a karşı olan ilginizi daha da artırmıştır.</a:t>
            </a:r>
          </a:p>
          <a:p>
            <a:r>
              <a:rPr lang="tr-TR" dirty="0"/>
              <a:t>Anlamadığınız bir yer olursa, lütfen çekinmeden yorumlarda sorun. Hep birlikte öğrenmek için buradayız.</a:t>
            </a:r>
          </a:p>
          <a:p>
            <a:r>
              <a:rPr lang="tr-TR" dirty="0"/>
              <a:t>Bir sonraki derste görüşmek üzere, kendinize iyi bakın.</a:t>
            </a:r>
          </a:p>
          <a:p>
            <a:r>
              <a:rPr lang="tr-TR" dirty="0"/>
              <a:t>Ve tabii… öğrenmekten asla vazgeçmeyin!</a:t>
            </a:r>
          </a:p>
        </p:txBody>
      </p:sp>
    </p:spTree>
    <p:extLst>
      <p:ext uri="{BB962C8B-B14F-4D97-AF65-F5344CB8AC3E}">
        <p14:creationId xmlns:p14="http://schemas.microsoft.com/office/powerpoint/2010/main" val="3254210611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195</TotalTime>
  <Words>423</Words>
  <Application>Microsoft Macintosh PowerPoint</Application>
  <PresentationFormat>Geniş ekran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Rozet</vt:lpstr>
      <vt:lpstr>PowerPoint Sunusu</vt:lpstr>
      <vt:lpstr>📘 Python Nedir?</vt:lpstr>
      <vt:lpstr>📘 Python Nedir?</vt:lpstr>
      <vt:lpstr>📘 Python Nedir?</vt:lpstr>
      <vt:lpstr>📘 Python Nedir?</vt:lpstr>
      <vt:lpstr> 🙏 Teşekkürler 🙏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Erhan AKAGÜNDÜZ</cp:lastModifiedBy>
  <cp:revision>28</cp:revision>
  <dcterms:created xsi:type="dcterms:W3CDTF">2013-01-27T09:14:16Z</dcterms:created>
  <dcterms:modified xsi:type="dcterms:W3CDTF">2025-04-21T19:17:52Z</dcterms:modified>
  <cp:category/>
</cp:coreProperties>
</file>