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8" r:id="rId3"/>
    <p:sldId id="266" r:id="rId4"/>
    <p:sldId id="267" r:id="rId5"/>
    <p:sldId id="270" r:id="rId6"/>
    <p:sldId id="268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07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37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1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055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04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938" y="914401"/>
            <a:ext cx="67281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4400"/>
              <a:t>Python'a Giriş – Bölüm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4865" y="1828801"/>
            <a:ext cx="83022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rPr sz="2400"/>
              <a:t>Nedir? Nerelerde Kullanılır? Hangi Alanlarda Gelecek Vadediyor?</a:t>
            </a:r>
          </a:p>
        </p:txBody>
      </p:sp>
      <p:pic>
        <p:nvPicPr>
          <p:cNvPr id="6" name="Resim 5" descr="metin, ekran görüntüsü, işletim sistemi, tasarım içeren bir resim&#10;&#10;Açıklama otomatik olarak oluşturuldu">
            <a:extLst>
              <a:ext uri="{FF2B5EF4-FFF2-40B4-BE49-F238E27FC236}">
                <a16:creationId xmlns:a16="http://schemas.microsoft.com/office/drawing/2014/main" id="{0B8E9B3C-2562-6948-FB18-ABDB9B03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Python, </a:t>
            </a:r>
            <a:r>
              <a:rPr lang="tr-TR" b="1" dirty="0"/>
              <a:t>dinamik tür belirleme</a:t>
            </a:r>
            <a:r>
              <a:rPr lang="tr-TR" dirty="0"/>
              <a:t> özelliğine sahiptir.</a:t>
            </a:r>
          </a:p>
          <a:p>
            <a:r>
              <a:rPr lang="tr-TR" dirty="0"/>
              <a:t>Yani bir değişken tanımlarken veri tipini belirtmenize gerek yoktur.</a:t>
            </a:r>
            <a:br>
              <a:rPr lang="tr-TR" dirty="0"/>
            </a:br>
            <a:r>
              <a:rPr lang="tr-TR" dirty="0"/>
              <a:t>Mesela x = 5 yazmanız yeterlidir. Python, bunun bir tam sayı olduğunu çalışma anında kendisi anlar.</a:t>
            </a:r>
          </a:p>
          <a:p>
            <a:r>
              <a:rPr lang="tr-TR" dirty="0"/>
              <a:t>Bu, esneklik sağlar ama dikkat etmek gerekir; çünkü olası veri tipi hataları, kodu çalıştırmadan önce değil, çalıştırdıktan sonra ortaya çıkabilir.</a:t>
            </a:r>
          </a:p>
          <a:p>
            <a:r>
              <a:rPr lang="tr-TR" dirty="0"/>
              <a:t>Ayrıca Python’da </a:t>
            </a:r>
            <a:r>
              <a:rPr lang="tr-TR" b="1" dirty="0"/>
              <a:t>çöp toplama</a:t>
            </a:r>
            <a:r>
              <a:rPr lang="tr-TR" dirty="0"/>
              <a:t> sistemi de vardır.</a:t>
            </a:r>
          </a:p>
          <a:p>
            <a:r>
              <a:rPr lang="tr-TR" dirty="0"/>
              <a:t>Kullanılmayan veriler ya da artık ihtiyaç duyulmayan bellek alanları, sistem tarafından otomatik olarak temizlenir.</a:t>
            </a:r>
          </a:p>
          <a:p>
            <a:r>
              <a:rPr lang="tr-TR" dirty="0"/>
              <a:t>Yani manuel olarak bellek yönetimi yapmanıza gerek kalmaz. Bu da hem zaman kazandırır hem de yazılım geliştirme sürecini daha güvenli hale getirir.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17DC4-8657-37C8-F91D-D5D04A3B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0E2C-6F4E-15E5-7F6F-6E197500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C215-9B74-AAEE-6F9B-8E8E1FEF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Python’un en sevilen yönlerinden biri de </a:t>
            </a:r>
            <a:r>
              <a:rPr lang="tr-TR" b="1" dirty="0"/>
              <a:t>kolay öğrenilebilir ve kolay okunabilir</a:t>
            </a:r>
            <a:r>
              <a:rPr lang="tr-TR" dirty="0"/>
              <a:t> bir dil olmasıdır.</a:t>
            </a:r>
          </a:p>
          <a:p>
            <a:r>
              <a:rPr lang="tr-TR" dirty="0"/>
              <a:t>Sözdizimi, İngilizceye oldukça yakındır. Karmaşık semboller ya da zor kurallarla uğraşmazsınız.</a:t>
            </a:r>
          </a:p>
          <a:p>
            <a:r>
              <a:rPr lang="tr-TR" dirty="0"/>
              <a:t>Bu nedenle, programlamaya yeni başlayanlar için Python harika bir başlangıç dilidir.</a:t>
            </a:r>
          </a:p>
          <a:p>
            <a:r>
              <a:rPr lang="tr-TR" dirty="0"/>
              <a:t>Python’da kod yazarken asıl amaç, kodun sadece çalışması değil, aynı zamanda başkaları tarafından kolayca okunabilmesidir.</a:t>
            </a:r>
          </a:p>
          <a:p>
            <a:r>
              <a:rPr lang="tr-TR" dirty="0"/>
              <a:t>Mesela bir for döngüsü yazdığınızda, neredeyse doğal bir cümle okur gibi olur:</a:t>
            </a:r>
            <a:br>
              <a:rPr lang="tr-TR" dirty="0"/>
            </a:br>
            <a:r>
              <a:rPr lang="tr-TR" b="1" i="1" dirty="0"/>
              <a:t>for </a:t>
            </a:r>
            <a:r>
              <a:rPr lang="tr-TR" b="1" i="1" dirty="0" err="1"/>
              <a:t>item</a:t>
            </a:r>
            <a:r>
              <a:rPr lang="tr-TR" b="1" i="1" dirty="0"/>
              <a:t> in </a:t>
            </a:r>
            <a:r>
              <a:rPr lang="tr-TR" b="1" i="1" dirty="0" err="1"/>
              <a:t>list</a:t>
            </a:r>
            <a:r>
              <a:rPr lang="tr-TR" b="1" i="1" dirty="0"/>
              <a:t>: </a:t>
            </a:r>
            <a:r>
              <a:rPr lang="tr-TR" dirty="0"/>
              <a:t>gibi bir ifade, ne yaptığını açıkça anlatır.</a:t>
            </a:r>
          </a:p>
          <a:p>
            <a:r>
              <a:rPr lang="tr-TR" dirty="0"/>
              <a:t>Bu da öğrenme sürecini hem kolay hem de keyifli hale getirir.</a:t>
            </a:r>
          </a:p>
        </p:txBody>
      </p:sp>
    </p:spTree>
    <p:extLst>
      <p:ext uri="{BB962C8B-B14F-4D97-AF65-F5344CB8AC3E}">
        <p14:creationId xmlns:p14="http://schemas.microsoft.com/office/powerpoint/2010/main" val="367545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686F-898D-D273-5D21-082C1513C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62C2-633A-1206-7051-2833E99B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80D3-984D-61BF-D93C-1F0CCA871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Python’un bir diğer önemli avantajı da </a:t>
            </a:r>
            <a:r>
              <a:rPr lang="tr-TR" b="1" dirty="0"/>
              <a:t>taşınabilir</a:t>
            </a:r>
            <a:r>
              <a:rPr lang="tr-TR" dirty="0"/>
              <a:t> olmasıdır.</a:t>
            </a:r>
          </a:p>
          <a:p>
            <a:r>
              <a:rPr lang="tr-TR" dirty="0"/>
              <a:t>Yani yazdığınız bir Python kodu;</a:t>
            </a:r>
          </a:p>
          <a:p>
            <a:pPr lvl="1"/>
            <a:r>
              <a:rPr lang="tr-TR" dirty="0"/>
              <a:t> Windows, macOS ya da Linux gibi farklı işletim sistemlerinde sorunsuz bir şekilde çalıştırabilir.</a:t>
            </a:r>
          </a:p>
          <a:p>
            <a:r>
              <a:rPr lang="tr-TR" dirty="0"/>
              <a:t>Genellikle kodda herhangi bir değişiklik yapmanıza gerek bile kalmaz. Bu da geliştiriciye büyük bir esneklik sağlar.</a:t>
            </a:r>
          </a:p>
        </p:txBody>
      </p:sp>
    </p:spTree>
    <p:extLst>
      <p:ext uri="{BB962C8B-B14F-4D97-AF65-F5344CB8AC3E}">
        <p14:creationId xmlns:p14="http://schemas.microsoft.com/office/powerpoint/2010/main" val="46239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0A95-23A8-54BC-6309-B366C6B15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9D9B-B948-AEDA-59CB-CB15F3D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58E0-EB85-2E4A-B83A-094B57F3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Ayrıca Python, oldukça </a:t>
            </a:r>
            <a:r>
              <a:rPr lang="tr-TR" b="1" dirty="0"/>
              <a:t>zengin bir standart kütüphane</a:t>
            </a:r>
            <a:r>
              <a:rPr lang="tr-TR" dirty="0"/>
              <a:t> ile birlikte gelir.</a:t>
            </a:r>
          </a:p>
          <a:p>
            <a:r>
              <a:rPr lang="tr-TR" b="1" dirty="0"/>
              <a:t>Örneğin, </a:t>
            </a:r>
            <a:r>
              <a:rPr lang="tr-TR" dirty="0"/>
              <a:t>dosya işlemleri için </a:t>
            </a:r>
            <a:r>
              <a:rPr lang="tr-TR" b="1" dirty="0"/>
              <a:t>os</a:t>
            </a:r>
            <a:r>
              <a:rPr lang="tr-TR" dirty="0"/>
              <a:t> modülü, tarih ve zaman işlemleri için </a:t>
            </a:r>
            <a:r>
              <a:rPr lang="tr-TR" b="1" dirty="0"/>
              <a:t>datetime</a:t>
            </a:r>
            <a:r>
              <a:rPr lang="tr-TR" dirty="0"/>
              <a:t>, veri formatlarıyla çalışmak içinse </a:t>
            </a:r>
            <a:r>
              <a:rPr lang="tr-TR" b="1" dirty="0"/>
              <a:t>json</a:t>
            </a:r>
            <a:r>
              <a:rPr lang="tr-TR" dirty="0"/>
              <a:t> modülü hazır olarak gelir.</a:t>
            </a:r>
          </a:p>
          <a:p>
            <a:r>
              <a:rPr lang="tr-TR" dirty="0"/>
              <a:t>Yani birçok temel ihtiyacınızı, dışarıdan ekstra bir şey yüklemeden sadece Python’un kendi araçlarıyla çözebilirsiniz.</a:t>
            </a:r>
          </a:p>
        </p:txBody>
      </p:sp>
    </p:spTree>
    <p:extLst>
      <p:ext uri="{BB962C8B-B14F-4D97-AF65-F5344CB8AC3E}">
        <p14:creationId xmlns:p14="http://schemas.microsoft.com/office/powerpoint/2010/main" val="200031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6059F-C77B-F695-BFF8-F235DBBC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4F2-A555-20EC-5DA5-2E6FC941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Özellikleri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BC854-589F-E9A7-8DD1-4275AEED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Python, </a:t>
            </a:r>
            <a:r>
              <a:rPr lang="tr-TR" b="1" dirty="0" err="1"/>
              <a:t>veritabanı</a:t>
            </a:r>
            <a:r>
              <a:rPr lang="tr-TR" dirty="0"/>
              <a:t> ve </a:t>
            </a:r>
            <a:r>
              <a:rPr lang="tr-TR" b="1" dirty="0"/>
              <a:t>GUI desteği</a:t>
            </a:r>
            <a:r>
              <a:rPr lang="tr-TR" dirty="0"/>
              <a:t> konusunda da oldukça güçlüdür.</a:t>
            </a:r>
          </a:p>
          <a:p>
            <a:r>
              <a:rPr lang="tr-TR" b="1" dirty="0"/>
              <a:t>Veritabanı tarafında</a:t>
            </a:r>
            <a:r>
              <a:rPr lang="tr-TR" dirty="0"/>
              <a:t>, Python, sqlite3 ve SQLAlchemy gibi modüllerle MySQL gibi popüler veritabanlarıyla entegrasyon sağlayabilir.</a:t>
            </a:r>
          </a:p>
          <a:p>
            <a:r>
              <a:rPr lang="tr-TR" dirty="0"/>
              <a:t>Yani Python ile </a:t>
            </a:r>
            <a:r>
              <a:rPr lang="tr-TR" dirty="0" err="1"/>
              <a:t>veritabanı</a:t>
            </a:r>
            <a:r>
              <a:rPr lang="tr-TR" dirty="0"/>
              <a:t> bağlantıları kurarak, veri ekleyebilir, silebilir ve sorgulama yapabilirsiniz.</a:t>
            </a:r>
          </a:p>
          <a:p>
            <a:r>
              <a:rPr lang="tr-TR" b="1" dirty="0"/>
              <a:t>GUI (Grafik Kullanıcı Arayüzü)</a:t>
            </a:r>
            <a:r>
              <a:rPr lang="tr-TR" dirty="0"/>
              <a:t> desteği sayesinde ise masaüstü ve mobil uygulamalar geliştirmek mümkündür.</a:t>
            </a:r>
          </a:p>
          <a:p>
            <a:r>
              <a:rPr lang="tr-TR" dirty="0"/>
              <a:t>Python, görsel öğelerle kullanıcıların etkileşimde bulunmasını sağlayan arayüzler oluşturmanıza imkan verir.</a:t>
            </a:r>
          </a:p>
          <a:p>
            <a:r>
              <a:rPr lang="tr-TR" b="1" dirty="0"/>
              <a:t>Örneğin, </a:t>
            </a:r>
            <a:r>
              <a:rPr lang="tr-TR" dirty="0"/>
              <a:t>butonlar, menüler, pencereler gibi öğelerle uygulamanızın daha kullanıcı dostu hale gelmesini sağlayabilirsiniz.</a:t>
            </a:r>
          </a:p>
        </p:txBody>
      </p:sp>
    </p:spTree>
    <p:extLst>
      <p:ext uri="{BB962C8B-B14F-4D97-AF65-F5344CB8AC3E}">
        <p14:creationId xmlns:p14="http://schemas.microsoft.com/office/powerpoint/2010/main" val="122707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29DD-847D-F79F-8486-1F2E364B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E20-FC1A-4F24-FEF0-F792A939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 🙏</a:t>
            </a:r>
            <a:r>
              <a:rPr lang="tr-TR" dirty="0"/>
              <a:t> Teşekkürler</a:t>
            </a:r>
            <a:r>
              <a:rPr lang="tr-TR" b="1" dirty="0"/>
              <a:t> 🙏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D4D7-C010-3EA4-1F5B-E9B75C99D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Evet sevgili arkadaşlar, bu dersin sonuna geldik.</a:t>
            </a:r>
          </a:p>
          <a:p>
            <a:r>
              <a:rPr lang="tr-TR" dirty="0"/>
              <a:t>Umarım anlatılanlar sizin için faydalı olmuştur ve Python’a karşı olan ilginizi daha da artırmıştır.</a:t>
            </a:r>
          </a:p>
          <a:p>
            <a:r>
              <a:rPr lang="tr-TR" dirty="0"/>
              <a:t>Anlamadığınız bir yer olursa, lütfen çekinmeden yorumlarda sorun. Hep birlikte öğrenmek için buradayız.</a:t>
            </a:r>
          </a:p>
          <a:p>
            <a:r>
              <a:rPr lang="tr-TR" dirty="0"/>
              <a:t>Bir sonraki derste görüşmek üzere, kendinize iyi bakın.</a:t>
            </a:r>
          </a:p>
          <a:p>
            <a:r>
              <a:rPr lang="tr-TR" dirty="0"/>
              <a:t>Ve tabii… öğrenmekten asla vazgeçmeyin!</a:t>
            </a:r>
          </a:p>
        </p:txBody>
      </p:sp>
    </p:spTree>
    <p:extLst>
      <p:ext uri="{BB962C8B-B14F-4D97-AF65-F5344CB8AC3E}">
        <p14:creationId xmlns:p14="http://schemas.microsoft.com/office/powerpoint/2010/main" val="49302510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164</TotalTime>
  <Words>494</Words>
  <Application>Microsoft Macintosh PowerPoint</Application>
  <PresentationFormat>Geniş ekran</PresentationFormat>
  <Paragraphs>38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Rozet</vt:lpstr>
      <vt:lpstr>PowerPoint Sunusu</vt:lpstr>
      <vt:lpstr>📘 Python'ın Özellikleri</vt:lpstr>
      <vt:lpstr>📘 Python'ın Özellikleri</vt:lpstr>
      <vt:lpstr>📘 Python'ın Özellikleri</vt:lpstr>
      <vt:lpstr>📘 Python'ın Özellikleri</vt:lpstr>
      <vt:lpstr>📘 Python'ın Özellikleri</vt:lpstr>
      <vt:lpstr> 🙏 Teşekkürler 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Erhan AKAGÜNDÜZ</cp:lastModifiedBy>
  <cp:revision>37</cp:revision>
  <dcterms:created xsi:type="dcterms:W3CDTF">2013-01-27T09:14:16Z</dcterms:created>
  <dcterms:modified xsi:type="dcterms:W3CDTF">2025-04-21T21:03:59Z</dcterms:modified>
  <cp:category/>
</cp:coreProperties>
</file>