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9" r:id="rId3"/>
    <p:sldId id="269" r:id="rId4"/>
    <p:sldId id="270" r:id="rId5"/>
    <p:sldId id="271" r:id="rId6"/>
    <p:sldId id="274" r:id="rId7"/>
    <p:sldId id="27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21"/>
    <p:restoredTop sz="94694"/>
  </p:normalViewPr>
  <p:slideViewPr>
    <p:cSldViewPr snapToGrid="0" snapToObjects="1">
      <p:cViewPr varScale="1">
        <p:scale>
          <a:sx n="106" d="100"/>
          <a:sy n="106" d="100"/>
        </p:scale>
        <p:origin x="216" y="2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133130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96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753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767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19055501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1925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737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724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8374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50460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87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0290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7" pos="1056" userDrawn="1">
          <p15:clr>
            <a:srgbClr val="F26B43"/>
          </p15:clr>
        </p15:guide>
        <p15:guide id="8" pos="9600" userDrawn="1">
          <p15:clr>
            <a:srgbClr val="F26B43"/>
          </p15:clr>
        </p15:guide>
        <p15:guide id="9" pos="792" userDrawn="1">
          <p15:clr>
            <a:srgbClr val="F26B43"/>
          </p15:clr>
        </p15:guide>
        <p15:guide id="10" pos="7200" userDrawn="1">
          <p15:clr>
            <a:srgbClr val="F26B43"/>
          </p15:clr>
        </p15:guide>
        <p15:guide id="11" orient="horz" pos="4008" userDrawn="1">
          <p15:clr>
            <a:srgbClr val="F26B43"/>
          </p15:clr>
        </p15:guide>
        <p15:guide id="12" orient="horz" pos="1440" userDrawn="1">
          <p15:clr>
            <a:srgbClr val="F26B43"/>
          </p15:clr>
        </p15:guide>
        <p15:guide id="13" orient="horz" pos="3720" userDrawn="1">
          <p15:clr>
            <a:srgbClr val="F26B43"/>
          </p15:clr>
        </p15:guide>
        <p15:guide id="14" orient="horz" pos="2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31938" y="914401"/>
            <a:ext cx="6728124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003366"/>
                </a:solidFill>
              </a:defRPr>
            </a:pPr>
            <a:r>
              <a:rPr sz="4400"/>
              <a:t>Python'a Giriş – Bölüm 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44865" y="1828801"/>
            <a:ext cx="8302273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/>
            </a:pPr>
            <a:r>
              <a:rPr sz="2400"/>
              <a:t>Nedir? Nerelerde Kullanılır? Hangi Alanlarda Gelecek Vadediyor?</a:t>
            </a:r>
          </a:p>
        </p:txBody>
      </p:sp>
      <p:pic>
        <p:nvPicPr>
          <p:cNvPr id="6" name="Resim 5" descr="metin, ekran görüntüsü, işletim sistemi, tasarım içeren bir resim&#10;&#10;Açıklama otomatik olarak oluşturuldu">
            <a:extLst>
              <a:ext uri="{FF2B5EF4-FFF2-40B4-BE49-F238E27FC236}">
                <a16:creationId xmlns:a16="http://schemas.microsoft.com/office/drawing/2014/main" id="{0B8E9B3C-2562-6948-FB18-ABDB9B038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📘 Python'ın Uygulama Alanları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189614"/>
          </a:xfrm>
        </p:spPr>
        <p:txBody>
          <a:bodyPr>
            <a:normAutofit/>
          </a:bodyPr>
          <a:lstStyle/>
          <a:p>
            <a:r>
              <a:rPr lang="tr-TR" dirty="0"/>
              <a:t>Python, </a:t>
            </a:r>
            <a:r>
              <a:rPr lang="tr-TR" b="1" dirty="0"/>
              <a:t>veri bilimi</a:t>
            </a:r>
            <a:r>
              <a:rPr lang="tr-TR" dirty="0"/>
              <a:t> ve </a:t>
            </a:r>
            <a:r>
              <a:rPr lang="tr-TR" b="1" dirty="0"/>
              <a:t>makine öğrenmesi</a:t>
            </a:r>
            <a:r>
              <a:rPr lang="tr-TR" dirty="0"/>
              <a:t> alanlarında da oldukça güçlüdür.</a:t>
            </a:r>
          </a:p>
          <a:p>
            <a:r>
              <a:rPr lang="tr-TR" b="1" dirty="0"/>
              <a:t>NumPy</a:t>
            </a:r>
            <a:r>
              <a:rPr lang="tr-TR" dirty="0"/>
              <a:t>, büyük veri setleri üzerinde hızlı ve verimli matematiksel işlemler yapabilmenizi sağlayan temel bir kütüphanedir.</a:t>
            </a:r>
          </a:p>
          <a:p>
            <a:r>
              <a:rPr lang="tr-TR" b="1" dirty="0"/>
              <a:t>Pandas</a:t>
            </a:r>
            <a:r>
              <a:rPr lang="tr-TR" dirty="0"/>
              <a:t>, veri analizi ve veri manipülasyonu için en yaygın kullanılan araçtır. CSV veya Excel dosyalarını okuyup, verileri temizleyebilir, analiz edebilir ve düzenleyebilirsiniz.</a:t>
            </a:r>
          </a:p>
          <a:p>
            <a:r>
              <a:rPr lang="tr-TR" b="1" dirty="0"/>
              <a:t>scikit-learn</a:t>
            </a:r>
            <a:r>
              <a:rPr lang="tr-TR" dirty="0"/>
              <a:t> ise makine öğrenmesi algoritmaları için en popüler Python kütüphanesidir.</a:t>
            </a:r>
            <a:br>
              <a:rPr lang="tr-TR" dirty="0"/>
            </a:br>
            <a:r>
              <a:rPr lang="tr-TR" dirty="0"/>
              <a:t>Sınıflandırma, regresyon, kümeleme gibi makine öğrenmesi modellerini kolayca uygulayabilirsiniz.</a:t>
            </a:r>
          </a:p>
          <a:p>
            <a:r>
              <a:rPr lang="tr-TR" b="1" dirty="0"/>
              <a:t>Örnek</a:t>
            </a:r>
            <a:r>
              <a:rPr lang="tr-TR" dirty="0"/>
              <a:t> </a:t>
            </a:r>
            <a:r>
              <a:rPr lang="tr-TR" b="1" dirty="0"/>
              <a:t>olarak</a:t>
            </a:r>
            <a:r>
              <a:rPr lang="tr-TR" dirty="0"/>
              <a:t>, Python ile tahmin modelleri oluşturabilir, veri görselleştirmeleri yapabilir ve istatistiksel analizler gerçekleştirebilirsiniz.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C27FFF-1475-B311-8448-E26A43BF3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7FE5F-588A-4C83-2908-3EE8F253D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📘 Python'ın Uygulama Alanları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20324-8C63-7064-34FB-69D938E53A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3974122"/>
          </a:xfrm>
        </p:spPr>
        <p:txBody>
          <a:bodyPr/>
          <a:lstStyle/>
          <a:p>
            <a:r>
              <a:rPr lang="tr-TR" dirty="0"/>
              <a:t>Python, </a:t>
            </a:r>
            <a:r>
              <a:rPr lang="tr-TR" b="1" dirty="0"/>
              <a:t>web uygulamaları</a:t>
            </a:r>
            <a:r>
              <a:rPr lang="tr-TR" dirty="0"/>
              <a:t> geliştirme konusunda da güçlü araçlar sunar.</a:t>
            </a:r>
          </a:p>
          <a:p>
            <a:r>
              <a:rPr lang="tr-TR" b="1" dirty="0"/>
              <a:t>Django, </a:t>
            </a:r>
            <a:r>
              <a:rPr lang="tr-TR" dirty="0"/>
              <a:t>ORM (Object-</a:t>
            </a:r>
            <a:r>
              <a:rPr lang="tr-TR" dirty="0" err="1"/>
              <a:t>Relational</a:t>
            </a:r>
            <a:r>
              <a:rPr lang="tr-TR" dirty="0"/>
              <a:t> Mapping), admin paneli gibi bir web uygulamasında ihtiyaç duyabileceğiniz birçok özellik, </a:t>
            </a:r>
            <a:r>
              <a:rPr lang="tr-TR" b="1" dirty="0"/>
              <a:t>Django</a:t>
            </a:r>
            <a:r>
              <a:rPr lang="tr-TR" dirty="0"/>
              <a:t>’nun içinde hazır olarak gelmektedir. Bu da hızlı ve kompleks projelerde size büyük kolaylık sağlamaktadır.</a:t>
            </a:r>
          </a:p>
          <a:p>
            <a:r>
              <a:rPr lang="tr-TR" b="1" dirty="0"/>
              <a:t>Flask</a:t>
            </a:r>
            <a:r>
              <a:rPr lang="tr-TR" dirty="0"/>
              <a:t>, daha minimal bir yapıya sahiptir. Küçük ölçekli projelerde veya API geliştirmede esneklik sunmaktadır. </a:t>
            </a:r>
            <a:r>
              <a:rPr lang="tr-TR" b="1" dirty="0"/>
              <a:t>Flask</a:t>
            </a:r>
            <a:r>
              <a:rPr lang="tr-TR" dirty="0"/>
              <a:t> ile istediğiniz gibi özelleştirilmiş, hafif ve hızlı web uygulamaları oluşturabiliyorsunuz.</a:t>
            </a:r>
          </a:p>
          <a:p>
            <a:r>
              <a:rPr lang="tr-TR" b="1" dirty="0"/>
              <a:t>Django</a:t>
            </a:r>
            <a:r>
              <a:rPr lang="tr-TR" dirty="0"/>
              <a:t> ile büyük e-ticaret siteleri, sosyal medya platformları gibi projeler geliştirebiliyorken, </a:t>
            </a:r>
            <a:r>
              <a:rPr lang="tr-TR" b="1" dirty="0"/>
              <a:t>Flask</a:t>
            </a:r>
            <a:r>
              <a:rPr lang="tr-TR" dirty="0"/>
              <a:t> ile REST API’lar veya daha küçük projeler için uygun çözümler oluşturabiliyorsunuz.</a:t>
            </a:r>
          </a:p>
        </p:txBody>
      </p:sp>
    </p:spTree>
    <p:extLst>
      <p:ext uri="{BB962C8B-B14F-4D97-AF65-F5344CB8AC3E}">
        <p14:creationId xmlns:p14="http://schemas.microsoft.com/office/powerpoint/2010/main" val="1685525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65B6DE-FF82-0BBB-F4F4-F08F8CA441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6FF59-445E-AC4A-6093-673D99A38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📘 Python'ın Uygulama Alanları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2524C-AE97-972E-3F53-A52633C83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Python, </a:t>
            </a:r>
            <a:r>
              <a:rPr lang="tr-TR" b="1" dirty="0"/>
              <a:t>görüntü işleme</a:t>
            </a:r>
            <a:r>
              <a:rPr lang="tr-TR" dirty="0"/>
              <a:t> alanında da güçlü kütüphaneler sunar, bunların en popüleri </a:t>
            </a:r>
            <a:r>
              <a:rPr lang="tr-TR" b="1" dirty="0"/>
              <a:t>OpenCV</a:t>
            </a:r>
            <a:r>
              <a:rPr lang="tr-TR" dirty="0"/>
              <a:t>'dir.</a:t>
            </a:r>
          </a:p>
          <a:p>
            <a:r>
              <a:rPr lang="tr-TR" dirty="0"/>
              <a:t>OpenCV, </a:t>
            </a:r>
            <a:r>
              <a:rPr lang="tr-TR" b="1" dirty="0"/>
              <a:t>nesne tanıma</a:t>
            </a:r>
            <a:r>
              <a:rPr lang="tr-TR" dirty="0"/>
              <a:t>, </a:t>
            </a:r>
            <a:r>
              <a:rPr lang="tr-TR" b="1" dirty="0"/>
              <a:t>yüz algılama</a:t>
            </a:r>
            <a:r>
              <a:rPr lang="tr-TR" dirty="0"/>
              <a:t>, </a:t>
            </a:r>
            <a:r>
              <a:rPr lang="tr-TR" b="1" dirty="0"/>
              <a:t>video analizi</a:t>
            </a:r>
            <a:r>
              <a:rPr lang="tr-TR" dirty="0"/>
              <a:t> gibi işlemleri kolayca yapmanıza olanak tanır.</a:t>
            </a:r>
          </a:p>
          <a:p>
            <a:r>
              <a:rPr lang="tr-TR" dirty="0"/>
              <a:t>Örneğin, bir video akışında belirli nesneleri veya yüzleri tanıyabilir, bu veriyi kullanarak çeşitli analizler yapabilirsiniz.</a:t>
            </a:r>
          </a:p>
          <a:p>
            <a:r>
              <a:rPr lang="tr-TR" dirty="0"/>
              <a:t>Ayrıca, </a:t>
            </a:r>
            <a:r>
              <a:rPr lang="tr-TR" b="1" dirty="0"/>
              <a:t>gerçek zamanlı uygulamalar</a:t>
            </a:r>
            <a:r>
              <a:rPr lang="tr-TR" dirty="0"/>
              <a:t> geliştirebilirsiniz. </a:t>
            </a:r>
          </a:p>
          <a:p>
            <a:pPr lvl="1"/>
            <a:r>
              <a:rPr lang="tr-TR" sz="2000" dirty="0"/>
              <a:t>Mesela, otonom araçlar gibi projelerde, kamera görüntülerini analiz edip, araçların çevresini algılayarak kararlar almasını sağlayabilirsiniz.</a:t>
            </a:r>
          </a:p>
        </p:txBody>
      </p:sp>
    </p:spTree>
    <p:extLst>
      <p:ext uri="{BB962C8B-B14F-4D97-AF65-F5344CB8AC3E}">
        <p14:creationId xmlns:p14="http://schemas.microsoft.com/office/powerpoint/2010/main" val="2815697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BBE695-3208-E2B5-C6D0-B6C2FD05D6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E7CA8-6CA5-BF6E-EE84-67AFCB08F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📘 Python'ın Uygulama Alanları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F3BD5-247B-FE38-C6EE-721B69EBF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189614"/>
          </a:xfrm>
        </p:spPr>
        <p:txBody>
          <a:bodyPr>
            <a:normAutofit/>
          </a:bodyPr>
          <a:lstStyle/>
          <a:p>
            <a:r>
              <a:rPr lang="tr-TR" b="1" dirty="0"/>
              <a:t>Otomasyon ve </a:t>
            </a:r>
            <a:r>
              <a:rPr lang="tr-TR" b="1" dirty="0" err="1"/>
              <a:t>scripting</a:t>
            </a:r>
            <a:r>
              <a:rPr lang="tr-TR" dirty="0"/>
              <a:t> için Python mükemmel bir dildir.</a:t>
            </a:r>
          </a:p>
          <a:p>
            <a:r>
              <a:rPr lang="tr-TR" dirty="0"/>
              <a:t>Tekrarlayan görevleri kolayca otomatikleştirmenizi sağlar. </a:t>
            </a:r>
          </a:p>
          <a:p>
            <a:r>
              <a:rPr lang="tr-TR" dirty="0"/>
              <a:t>Örneğin, </a:t>
            </a:r>
            <a:r>
              <a:rPr lang="tr-TR" b="1" dirty="0"/>
              <a:t>dosya yönetimi</a:t>
            </a:r>
            <a:r>
              <a:rPr lang="tr-TR" dirty="0"/>
              <a:t>, </a:t>
            </a:r>
            <a:r>
              <a:rPr lang="tr-TR" b="1" dirty="0"/>
              <a:t>web scraping</a:t>
            </a:r>
            <a:r>
              <a:rPr lang="tr-TR" dirty="0"/>
              <a:t> (web sitelerinden veri çekme) veya </a:t>
            </a:r>
            <a:r>
              <a:rPr lang="tr-TR" b="1" dirty="0"/>
              <a:t>e-posta otomasyonu</a:t>
            </a:r>
            <a:r>
              <a:rPr lang="tr-TR" dirty="0"/>
              <a:t> gibi işler için Python ile hızlı ve etkili çözümler geliştirebilirsiniz.</a:t>
            </a:r>
          </a:p>
        </p:txBody>
      </p:sp>
    </p:spTree>
    <p:extLst>
      <p:ext uri="{BB962C8B-B14F-4D97-AF65-F5344CB8AC3E}">
        <p14:creationId xmlns:p14="http://schemas.microsoft.com/office/powerpoint/2010/main" val="577877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548292-A95C-3079-21E4-2AC192318C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9F712-2264-D548-D9D8-B8DE541F0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📘 Python'ın Uygulama Alanları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0302D-D830-E720-D38F-00C5C5AB6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1896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Python’un sunduğu güçlü kütüphaneler sayesinde, bu tür görevleri kolayca çözebilirsiniz: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os: </a:t>
            </a:r>
            <a:r>
              <a:rPr lang="tr-TR" dirty="0"/>
              <a:t>Dosya ve dizin yönetimi için.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requests: </a:t>
            </a:r>
            <a:r>
              <a:rPr lang="tr-TR" dirty="0"/>
              <a:t>Web üzerindeki sayfalara HTTP istekleri göndermek için.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BeautifulSoup: </a:t>
            </a:r>
            <a:r>
              <a:rPr lang="tr-TR" dirty="0"/>
              <a:t>Web scraping yapmak ve HTML verilerini işlemek için.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tr-TR" b="1" dirty="0"/>
              <a:t>selenium: </a:t>
            </a:r>
            <a:r>
              <a:rPr lang="tr-TR" dirty="0"/>
              <a:t>Web sayfalarında otomatik etkileşim (form doldurma, buton tıklama vb.) için kullanılır.</a:t>
            </a:r>
          </a:p>
        </p:txBody>
      </p:sp>
    </p:spTree>
    <p:extLst>
      <p:ext uri="{BB962C8B-B14F-4D97-AF65-F5344CB8AC3E}">
        <p14:creationId xmlns:p14="http://schemas.microsoft.com/office/powerpoint/2010/main" val="2297403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42F60B-8D1C-75F8-82E4-EE069C97B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9F703-01D1-121E-E479-68FCC71FC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b="1" dirty="0"/>
              <a:t> 🙏</a:t>
            </a:r>
            <a:r>
              <a:rPr lang="tr-TR" dirty="0"/>
              <a:t> Teşekkürler</a:t>
            </a:r>
            <a:r>
              <a:rPr lang="tr-TR" b="1" dirty="0"/>
              <a:t> 🙏</a:t>
            </a:r>
            <a:r>
              <a:rPr lang="tr-TR" dirty="0"/>
              <a:t> 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CBB95-376D-6986-D14E-9FCD241D7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Evet sevgili arkadaşlar, bu dersin sonuna geldik.</a:t>
            </a:r>
          </a:p>
          <a:p>
            <a:r>
              <a:rPr lang="tr-TR"/>
              <a:t>Bir </a:t>
            </a:r>
            <a:r>
              <a:rPr lang="tr-TR" dirty="0"/>
              <a:t>sonraki derste görüşmek üzere, kendinize iyi bakın.</a:t>
            </a:r>
          </a:p>
          <a:p>
            <a:r>
              <a:rPr lang="tr-TR" dirty="0"/>
              <a:t>Ve tabii… öğrenmekten asla vazgeçmeyin!</a:t>
            </a:r>
          </a:p>
          <a:p>
            <a:pPr marL="0" indent="0">
              <a:spcAft>
                <a:spcPts val="1029"/>
              </a:spcAft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052049725"/>
      </p:ext>
    </p:extLst>
  </p:cSld>
  <p:clrMapOvr>
    <a:masterClrMapping/>
  </p:clrMapOvr>
</p:sld>
</file>

<file path=ppt/theme/theme1.xml><?xml version="1.0" encoding="utf-8"?>
<a:theme xmlns:a="http://schemas.openxmlformats.org/drawingml/2006/main" name="Rozet">
  <a:themeElements>
    <a:clrScheme name="Rozet">
      <a:dk1>
        <a:sysClr val="windowText" lastClr="000000"/>
      </a:dk1>
      <a:lt1>
        <a:sysClr val="window" lastClr="FFFFFF"/>
      </a:lt1>
      <a:dk2>
        <a:srgbClr val="0B082E"/>
      </a:dk2>
      <a:lt2>
        <a:srgbClr val="F3F3F2"/>
      </a:lt2>
      <a:accent1>
        <a:srgbClr val="62B4C6"/>
      </a:accent1>
      <a:accent2>
        <a:srgbClr val="1B376E"/>
      </a:accent2>
      <a:accent3>
        <a:srgbClr val="9EBE55"/>
      </a:accent3>
      <a:accent4>
        <a:srgbClr val="C65E5E"/>
      </a:accent4>
      <a:accent5>
        <a:srgbClr val="D3BA55"/>
      </a:accent5>
      <a:accent6>
        <a:srgbClr val="96648A"/>
      </a:accent6>
      <a:hlink>
        <a:srgbClr val="62B4C6"/>
      </a:hlink>
      <a:folHlink>
        <a:srgbClr val="96648A"/>
      </a:folHlink>
    </a:clrScheme>
    <a:fontScheme name="Rozet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Rozet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D71F8F05-6246-47AF-9E68-E57F6C93F79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206</TotalTime>
  <Words>440</Words>
  <Application>Microsoft Macintosh PowerPoint</Application>
  <PresentationFormat>Geniş ekran</PresentationFormat>
  <Paragraphs>33</Paragraphs>
  <Slides>7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7</vt:i4>
      </vt:variant>
    </vt:vector>
  </HeadingPairs>
  <TitlesOfParts>
    <vt:vector size="11" baseType="lpstr">
      <vt:lpstr>Arial</vt:lpstr>
      <vt:lpstr>Gill Sans MT</vt:lpstr>
      <vt:lpstr>Impact</vt:lpstr>
      <vt:lpstr>Rozet</vt:lpstr>
      <vt:lpstr>PowerPoint Sunusu</vt:lpstr>
      <vt:lpstr>📘 Python'ın Uygulama Alanları</vt:lpstr>
      <vt:lpstr>📘 Python'ın Uygulama Alanları</vt:lpstr>
      <vt:lpstr>📘 Python'ın Uygulama Alanları</vt:lpstr>
      <vt:lpstr>📘 Python'ın Uygulama Alanları</vt:lpstr>
      <vt:lpstr>📘 Python'ın Uygulama Alanları</vt:lpstr>
      <vt:lpstr> 🙏 Teşekkürler 🙏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Erhan AKAGÜNDÜZ</cp:lastModifiedBy>
  <cp:revision>37</cp:revision>
  <dcterms:created xsi:type="dcterms:W3CDTF">2013-01-27T09:14:16Z</dcterms:created>
  <dcterms:modified xsi:type="dcterms:W3CDTF">2025-04-22T08:22:45Z</dcterms:modified>
  <cp:category/>
</cp:coreProperties>
</file>