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0" r:id="rId3"/>
    <p:sldId id="274" r:id="rId4"/>
    <p:sldId id="272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3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1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055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2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04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2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1056" userDrawn="1">
          <p15:clr>
            <a:srgbClr val="F26B43"/>
          </p15:clr>
        </p15:guide>
        <p15:guide id="8" pos="9600" userDrawn="1">
          <p15:clr>
            <a:srgbClr val="F26B43"/>
          </p15:clr>
        </p15:guide>
        <p15:guide id="9" pos="792" userDrawn="1">
          <p15:clr>
            <a:srgbClr val="F26B43"/>
          </p15:clr>
        </p15:guide>
        <p15:guide id="10" pos="7200" userDrawn="1">
          <p15:clr>
            <a:srgbClr val="F26B43"/>
          </p15:clr>
        </p15:guide>
        <p15:guide id="11" orient="horz" pos="400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720" userDrawn="1">
          <p15:clr>
            <a:srgbClr val="F26B43"/>
          </p15:clr>
        </p15:guide>
        <p15:guide id="14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938" y="914401"/>
            <a:ext cx="672812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sz="4400"/>
              <a:t>Python'a Giriş – Bölüm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4865" y="1828801"/>
            <a:ext cx="83022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rPr sz="2400"/>
              <a:t>Nedir? Nerelerde Kullanılır? Hangi Alanlarda Gelecek Vadediyor?</a:t>
            </a:r>
          </a:p>
        </p:txBody>
      </p:sp>
      <p:pic>
        <p:nvPicPr>
          <p:cNvPr id="6" name="Resim 5" descr="metin, ekran görüntüsü, işletim sistemi, tasarım içeren bir resim&#10;&#10;Açıklama otomatik olarak oluşturuldu">
            <a:extLst>
              <a:ext uri="{FF2B5EF4-FFF2-40B4-BE49-F238E27FC236}">
                <a16:creationId xmlns:a16="http://schemas.microsoft.com/office/drawing/2014/main" id="{0B8E9B3C-2562-6948-FB18-ABDB9B03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 İş İmkanları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60984"/>
          </a:xfrm>
        </p:spPr>
        <p:txBody>
          <a:bodyPr>
            <a:normAutofit/>
          </a:bodyPr>
          <a:lstStyle/>
          <a:p>
            <a:r>
              <a:rPr lang="tr-TR" b="1" dirty="0"/>
              <a:t>Yüksek maaşlı pozisyonlar</a:t>
            </a:r>
            <a:r>
              <a:rPr lang="tr-TR" dirty="0"/>
              <a:t> söz konusu olduğunda, Python geliştiricileri için oldukça cazip fırsatlar vardır.</a:t>
            </a:r>
          </a:p>
          <a:p>
            <a:r>
              <a:rPr lang="tr-TR" dirty="0"/>
              <a:t>Özellikle </a:t>
            </a:r>
            <a:r>
              <a:rPr lang="tr-TR" b="1" dirty="0"/>
              <a:t>ABD ve gelişmiş ülkelerde</a:t>
            </a:r>
            <a:r>
              <a:rPr lang="tr-TR" dirty="0"/>
              <a:t>, deneyimli Python geliştiricileri veya yapay zeka mühendisleri yıllık </a:t>
            </a:r>
            <a:r>
              <a:rPr lang="tr-TR" b="1" dirty="0"/>
              <a:t>150.000$</a:t>
            </a:r>
            <a:r>
              <a:rPr lang="tr-TR" dirty="0"/>
              <a:t> gibi yüksek maaşlarla çalışabiliyor.</a:t>
            </a:r>
          </a:p>
          <a:p>
            <a:r>
              <a:rPr lang="tr-TR" dirty="0"/>
              <a:t>Ancak, </a:t>
            </a:r>
            <a:r>
              <a:rPr lang="tr-TR"/>
              <a:t>maaşlar çalıştığınız </a:t>
            </a:r>
            <a:r>
              <a:rPr lang="tr-TR" dirty="0"/>
              <a:t>alana göre değişir.</a:t>
            </a:r>
            <a:br>
              <a:rPr lang="tr-TR" dirty="0"/>
            </a:br>
            <a:r>
              <a:rPr lang="tr-TR" dirty="0"/>
              <a:t>Örneğin, </a:t>
            </a:r>
            <a:r>
              <a:rPr lang="tr-TR" b="1" dirty="0"/>
              <a:t>Veri Bilimi</a:t>
            </a:r>
            <a:r>
              <a:rPr lang="tr-TR" dirty="0"/>
              <a:t> ve </a:t>
            </a:r>
            <a:r>
              <a:rPr lang="tr-TR" b="1" dirty="0"/>
              <a:t>Makine Öğrenmesi</a:t>
            </a:r>
            <a:r>
              <a:rPr lang="tr-TR" dirty="0"/>
              <a:t> gibi alanlarda uzmanlık kazanmak, maaş skalasını önemli ölçüde artırabilir.</a:t>
            </a:r>
          </a:p>
          <a:p>
            <a:r>
              <a:rPr lang="tr-TR" dirty="0"/>
              <a:t>Bu nedenle, Python öğrenmek sadece beceri kazanmakla kalmaz, aynı zamanda size dünya çapında yüksek maaşlı fırsatlar da sunar.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76A7-92E1-1AB9-1539-DD77EA37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E6E0-B6CF-809E-FB11-CE0FBBA6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 İş İmkanları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3A3C-6EAE-6E4B-37C3-E7D6EE1B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60984"/>
          </a:xfrm>
        </p:spPr>
        <p:txBody>
          <a:bodyPr>
            <a:normAutofit/>
          </a:bodyPr>
          <a:lstStyle/>
          <a:p>
            <a:r>
              <a:rPr lang="tr-TR" b="1" dirty="0"/>
              <a:t>Python</a:t>
            </a:r>
            <a:r>
              <a:rPr lang="tr-TR" dirty="0"/>
              <a:t>, dünya çapında dev firmalar tarafından geniş çapta kullanılıyor.</a:t>
            </a:r>
          </a:p>
          <a:p>
            <a:r>
              <a:rPr lang="tr-TR" b="1" dirty="0"/>
              <a:t>Google</a:t>
            </a:r>
            <a:r>
              <a:rPr lang="tr-TR" dirty="0"/>
              <a:t>, Python'u YouTube, arama algoritmaları ve cloud servisleri gibi birçok alanda kullanmaktadır. Python’un esnekliği ve güçlü kütüphaneleri, Google için büyük bir avantaj sağlar.</a:t>
            </a:r>
          </a:p>
          <a:p>
            <a:r>
              <a:rPr lang="tr-TR" b="1" dirty="0"/>
              <a:t>NASA</a:t>
            </a:r>
            <a:r>
              <a:rPr lang="tr-TR" dirty="0"/>
              <a:t> ise Python'u veri analizi ve bilimsel hesaplamalarda kullanıyor. Örneğin, roket simülasyonları gibi karmaşık hesaplamalar Python ile gerçekleştirilmektedir.</a:t>
            </a:r>
          </a:p>
          <a:p>
            <a:r>
              <a:rPr lang="tr-TR" b="1" dirty="0"/>
              <a:t>Netflix</a:t>
            </a:r>
            <a:r>
              <a:rPr lang="tr-TR" dirty="0"/>
              <a:t> ve </a:t>
            </a:r>
            <a:r>
              <a:rPr lang="tr-TR" b="1" dirty="0"/>
              <a:t>Amazon</a:t>
            </a:r>
            <a:r>
              <a:rPr lang="tr-TR" dirty="0"/>
              <a:t> gibi firmalar da Python tabanlı çözümler kullanarak </a:t>
            </a:r>
            <a:r>
              <a:rPr lang="tr-TR" b="1" dirty="0"/>
              <a:t>öneri sistemleri</a:t>
            </a:r>
            <a:r>
              <a:rPr lang="tr-TR" dirty="0"/>
              <a:t> ve </a:t>
            </a:r>
            <a:r>
              <a:rPr lang="tr-TR" b="1" dirty="0"/>
              <a:t>backend altyapı</a:t>
            </a:r>
            <a:r>
              <a:rPr lang="tr-TR" dirty="0"/>
              <a:t>larını güçlendiriyor.</a:t>
            </a:r>
          </a:p>
          <a:p>
            <a:r>
              <a:rPr lang="tr-TR" dirty="0"/>
              <a:t>Bu dev firmalar, Python’un verimliliğini, esnekliğini ve güçlü kütüphanelerini büyük ölçekli projelerinde başarıyla uyguluyor.</a:t>
            </a:r>
          </a:p>
        </p:txBody>
      </p:sp>
    </p:spTree>
    <p:extLst>
      <p:ext uri="{BB962C8B-B14F-4D97-AF65-F5344CB8AC3E}">
        <p14:creationId xmlns:p14="http://schemas.microsoft.com/office/powerpoint/2010/main" val="169817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0A198-E60E-825A-744B-669169DC2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9C52-5047-E90D-E2EC-2B96D74C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 İş İmkanları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E3FB-5BCD-C405-C13F-AC8A08BD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60984"/>
          </a:xfrm>
        </p:spPr>
        <p:txBody>
          <a:bodyPr>
            <a:normAutofit/>
          </a:bodyPr>
          <a:lstStyle/>
          <a:p>
            <a:r>
              <a:rPr lang="tr-TR" b="1" dirty="0"/>
              <a:t>Python</a:t>
            </a:r>
            <a:r>
              <a:rPr lang="tr-TR" dirty="0"/>
              <a:t> ile çalışmanın bir başka avantajı da </a:t>
            </a:r>
            <a:r>
              <a:rPr lang="tr-TR" b="1" dirty="0"/>
              <a:t>uzaktan çalışma</a:t>
            </a:r>
            <a:r>
              <a:rPr lang="tr-TR" dirty="0"/>
              <a:t> ve </a:t>
            </a:r>
            <a:r>
              <a:rPr lang="tr-TR" b="1" dirty="0" err="1"/>
              <a:t>freelance</a:t>
            </a:r>
            <a:r>
              <a:rPr lang="tr-TR" dirty="0"/>
              <a:t> olanaklarıdır.</a:t>
            </a:r>
          </a:p>
          <a:p>
            <a:r>
              <a:rPr lang="tr-TR" dirty="0"/>
              <a:t>Python geliştiricileri, </a:t>
            </a:r>
            <a:r>
              <a:rPr lang="tr-TR" b="1" dirty="0"/>
              <a:t>dünya çapında şirketlerle</a:t>
            </a:r>
            <a:r>
              <a:rPr lang="tr-TR" dirty="0"/>
              <a:t> proje bazlı işbirlikleri yapma fırsatına sahiptir. Bu esneklik, size farklı kültürlerdeki ekiplerle çalışma deneyimi kazandırırken, kendi çalışma saatlerinizi belirleme özgürlüğü de sunar.</a:t>
            </a:r>
          </a:p>
          <a:p>
            <a:r>
              <a:rPr lang="tr-TR" dirty="0"/>
              <a:t>Özellikle </a:t>
            </a:r>
            <a:r>
              <a:rPr lang="tr-TR" b="1" dirty="0"/>
              <a:t>Upwork</a:t>
            </a:r>
            <a:r>
              <a:rPr lang="tr-TR" dirty="0"/>
              <a:t>, </a:t>
            </a:r>
            <a:r>
              <a:rPr lang="tr-TR" b="1" dirty="0"/>
              <a:t>Toptal</a:t>
            </a:r>
            <a:r>
              <a:rPr lang="tr-TR" dirty="0"/>
              <a:t> gibi </a:t>
            </a:r>
            <a:r>
              <a:rPr lang="tr-TR" dirty="0" err="1"/>
              <a:t>freelance</a:t>
            </a:r>
            <a:r>
              <a:rPr lang="tr-TR" dirty="0"/>
              <a:t> platformlarında Python geliştiricilerine büyük talep vardır.</a:t>
            </a:r>
          </a:p>
          <a:p>
            <a:r>
              <a:rPr lang="tr-TR" dirty="0"/>
              <a:t>Bu platformlar sayesinde, yeteneklerinizi sergileyebilir ve global projelerde yer alabilirsiniz. Böylece hem esnek bir çalışma hayatı kurabilir hem de iyi maaşlarla bağımsız çalışabilirsiniz.</a:t>
            </a:r>
          </a:p>
        </p:txBody>
      </p:sp>
    </p:spTree>
    <p:extLst>
      <p:ext uri="{BB962C8B-B14F-4D97-AF65-F5344CB8AC3E}">
        <p14:creationId xmlns:p14="http://schemas.microsoft.com/office/powerpoint/2010/main" val="400687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E00E6-2104-D53C-ED77-EA0FE0FB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6D54-F97F-4548-61C6-7BAF3948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 İş İmkanları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C86D-25F0-C489-56ED-D442F5CF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60984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Yapay Zeka</a:t>
            </a:r>
            <a:r>
              <a:rPr lang="tr-TR" dirty="0"/>
              <a:t> ve </a:t>
            </a:r>
            <a:r>
              <a:rPr lang="tr-TR" b="1" dirty="0"/>
              <a:t>Veri Bilimi</a:t>
            </a:r>
            <a:r>
              <a:rPr lang="tr-TR" dirty="0"/>
              <a:t> gibi popüler alanlar, Python ile çalışma fırsatlarını önemli ölçüde artırmaktadır.</a:t>
            </a:r>
          </a:p>
          <a:p>
            <a:r>
              <a:rPr lang="tr-TR" b="1" dirty="0"/>
              <a:t>TensorFlow</a:t>
            </a:r>
            <a:r>
              <a:rPr lang="tr-TR" dirty="0"/>
              <a:t>, </a:t>
            </a:r>
            <a:r>
              <a:rPr lang="tr-TR" b="1" dirty="0"/>
              <a:t>PyTorch</a:t>
            </a:r>
            <a:r>
              <a:rPr lang="tr-TR" dirty="0"/>
              <a:t>, ve </a:t>
            </a:r>
            <a:r>
              <a:rPr lang="tr-TR" b="1" dirty="0"/>
              <a:t>Keras</a:t>
            </a:r>
            <a:r>
              <a:rPr lang="tr-TR" dirty="0"/>
              <a:t> gibi güçlü araçlarla derin öğrenme modelleri geliştirmek mümkün. Bu araçlar, karmaşık yapay zeka projelerini daha hızlı ve verimli bir şekilde geliştirmenize yardımcı olur.</a:t>
            </a:r>
          </a:p>
          <a:p>
            <a:r>
              <a:rPr lang="tr-TR" dirty="0"/>
              <a:t>Python’un bu alandaki kullanımı özellikle büyük </a:t>
            </a:r>
            <a:r>
              <a:rPr lang="tr-TR" b="1" dirty="0"/>
              <a:t>sektörlerde</a:t>
            </a:r>
            <a:r>
              <a:rPr lang="tr-TR" dirty="0"/>
              <a:t> yoğun talep görüyor: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Finans</a:t>
            </a:r>
            <a:r>
              <a:rPr lang="tr-TR" dirty="0"/>
              <a:t> sektöründe, algoritmik ticaret ve risk analizi için kullanılıyor.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Sağlık</a:t>
            </a:r>
            <a:r>
              <a:rPr lang="tr-TR" dirty="0"/>
              <a:t> sektöründe, hastalık teşhisleri ve medikal görüntüleme için yapay zeka modelleri geliştirilmekte.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Otomotiv</a:t>
            </a:r>
            <a:r>
              <a:rPr lang="tr-TR" dirty="0"/>
              <a:t> sektöründe ise, </a:t>
            </a:r>
            <a:r>
              <a:rPr lang="tr-TR" b="1" dirty="0"/>
              <a:t>otonom sürüş sistemleri</a:t>
            </a:r>
            <a:r>
              <a:rPr lang="tr-TR" dirty="0"/>
              <a:t> gibi projeler Python ile güçlendirilmektedir.</a:t>
            </a:r>
          </a:p>
          <a:p>
            <a:r>
              <a:rPr lang="tr-TR" dirty="0"/>
              <a:t>Bu alanlardaki yoğun talep, Python geliştiricilerine büyük kariyer fırsatları sunmaktadır.</a:t>
            </a:r>
          </a:p>
        </p:txBody>
      </p:sp>
    </p:spTree>
    <p:extLst>
      <p:ext uri="{BB962C8B-B14F-4D97-AF65-F5344CB8AC3E}">
        <p14:creationId xmlns:p14="http://schemas.microsoft.com/office/powerpoint/2010/main" val="309046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83197-F679-8365-B834-FC959A4B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B7C5-8A56-BF6B-1CE5-C5878E6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 🙏</a:t>
            </a:r>
            <a:r>
              <a:rPr lang="tr-TR" dirty="0"/>
              <a:t> Teşekkürler</a:t>
            </a:r>
            <a:r>
              <a:rPr lang="tr-TR" b="1" dirty="0"/>
              <a:t> 🙏</a:t>
            </a:r>
            <a:r>
              <a:rPr lang="tr-TR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113A-DB1C-F68B-89AC-30AF3C68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360984"/>
          </a:xfrm>
        </p:spPr>
        <p:txBody>
          <a:bodyPr>
            <a:normAutofit/>
          </a:bodyPr>
          <a:lstStyle/>
          <a:p>
            <a:r>
              <a:rPr lang="tr-TR" dirty="0"/>
              <a:t>Evet sevgili arkadaşlar, bu dersin sonuna geldik.</a:t>
            </a:r>
          </a:p>
          <a:p>
            <a:r>
              <a:rPr lang="tr-TR" dirty="0"/>
              <a:t>Bir sonraki derste görüşmek üzere, kendinize iyi bakın.</a:t>
            </a:r>
          </a:p>
          <a:p>
            <a:r>
              <a:rPr lang="tr-TR" dirty="0"/>
              <a:t>Ve tabii… öğrenmekten asla vazgeçmeyin!</a:t>
            </a:r>
          </a:p>
          <a:p>
            <a:pPr marL="0" indent="0">
              <a:spcAft>
                <a:spcPts val="1029"/>
              </a:spcAft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8943501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164</TotalTime>
  <Words>433</Words>
  <Application>Microsoft Macintosh PowerPoint</Application>
  <PresentationFormat>Geniş ekran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Rozet</vt:lpstr>
      <vt:lpstr>PowerPoint Sunusu</vt:lpstr>
      <vt:lpstr>📘 Python İş İmkanları</vt:lpstr>
      <vt:lpstr>📘 Python İş İmkanları</vt:lpstr>
      <vt:lpstr>📘 Python İş İmkanları</vt:lpstr>
      <vt:lpstr>📘 Python İş İmkanları</vt:lpstr>
      <vt:lpstr> 🙏 Teşekkürler 🙏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Erhan AKAGÜNDÜZ</cp:lastModifiedBy>
  <cp:revision>35</cp:revision>
  <dcterms:created xsi:type="dcterms:W3CDTF">2013-01-27T09:14:16Z</dcterms:created>
  <dcterms:modified xsi:type="dcterms:W3CDTF">2025-04-22T08:54:36Z</dcterms:modified>
  <cp:category/>
</cp:coreProperties>
</file>