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688-4CE4-4B13-8088-2B5C58FFBC88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5A38E-12FC-4B96-BDEF-6B32950810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99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4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1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39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5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25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9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4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05658C-05FE-404F-8708-EB297AFC3AD0}" type="datetimeFigureOut">
              <a:rPr lang="tr-TR" smtClean="0"/>
              <a:t>29.09.2024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37A9EA-6786-4031-BFE6-F2B262F63AC8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344D1-96C6-4CBD-927A-44A9C34F4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PROGRAMLAMA TEMELLERİ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313AEE-F678-4646-B74A-259E30426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1482AC"/>
                </a:solidFill>
              </a:rPr>
              <a:t>Öğr. Gör. Erhan AKAGÜNDÜZ</a:t>
            </a:r>
          </a:p>
        </p:txBody>
      </p:sp>
    </p:spTree>
    <p:extLst>
      <p:ext uri="{BB962C8B-B14F-4D97-AF65-F5344CB8AC3E}">
        <p14:creationId xmlns:p14="http://schemas.microsoft.com/office/powerpoint/2010/main" val="4234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YAKALAMA İŞLEMLERİ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Hata Nedir?</a:t>
            </a:r>
            <a:endParaRPr lang="tr-TR" sz="1800" dirty="0">
              <a:solidFill>
                <a:srgbClr val="FF0000"/>
              </a:solidFill>
              <a:latin typeface="Hind-Bold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Programlar, -özellikle başlangıç seviyesinde- genellikle en iyi duruma göre yazılır.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Yani tüm yazılım ve donanım kaynaklarının beklenen şekilde çalışacağı ve kullanıcıların programı yazılımcının ondan beklediği şekilde kullanacağı varsayılır.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Benzer şekilde bir hesaplama işleminin her durumda doğru çalışması beklenir.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Ancak özellikle profesyonel seviyede, bu asla olmaması gereken bir durumdur. </a:t>
            </a:r>
          </a:p>
        </p:txBody>
      </p:sp>
    </p:spTree>
    <p:extLst>
      <p:ext uri="{BB962C8B-B14F-4D97-AF65-F5344CB8AC3E}">
        <p14:creationId xmlns:p14="http://schemas.microsoft.com/office/powerpoint/2010/main" val="324351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YAKALAMA İŞLEMLERİ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i="0" u="none" strike="noStrike" baseline="0" dirty="0">
                <a:solidFill>
                  <a:srgbClr val="FF0000"/>
                </a:solidFill>
                <a:latin typeface="Hind-Bold"/>
              </a:rPr>
              <a:t>Hata Nedir? devamı</a:t>
            </a:r>
            <a:endParaRPr lang="tr-TR" sz="1800" dirty="0">
              <a:latin typeface="Hind-Bold"/>
            </a:endParaRP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Programcının bütün iyi niyetli yaklaşımına rağmen işler her zaman istenildiği gibi gitmeyebilir.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nedenle iyi bir programcı; yazılım, donanım ve kullanıcı kaynaklı birçok hatayla karşılaşacağını bilmeli ve bunlara yönelik önlemlerini almalıdır.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Programın asla kendi kontrolü dışında sonlanmasına izin vermemelidir.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En kötü durumda bile kullanıcıların anlayabileceği hata mesajları vererek programı sonlandırmalıdır.</a:t>
            </a:r>
          </a:p>
        </p:txBody>
      </p:sp>
    </p:spTree>
    <p:extLst>
      <p:ext uri="{BB962C8B-B14F-4D97-AF65-F5344CB8AC3E}">
        <p14:creationId xmlns:p14="http://schemas.microsoft.com/office/powerpoint/2010/main" val="185903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Türleri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Hata kavramının sadece program dışı parametrelerde oluşabileceği düşünülmemelidir.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Hataları üçe ayırmak mümkündür:</a:t>
            </a:r>
          </a:p>
          <a:p>
            <a:pPr marL="934344" lvl="5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>
                <a:latin typeface="Hind-Bold"/>
              </a:rPr>
              <a:t>Programcı hataları / Yazım hataları (Syntax errors)</a:t>
            </a:r>
          </a:p>
          <a:p>
            <a:pPr marL="934344" lvl="5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>
                <a:latin typeface="Hind-Bold"/>
              </a:rPr>
              <a:t>Mantıksal hatalar (Bugs)</a:t>
            </a:r>
          </a:p>
          <a:p>
            <a:pPr marL="934344" lvl="5" indent="-457200">
              <a:lnSpc>
                <a:spcPct val="150000"/>
              </a:lnSpc>
              <a:buFont typeface="+mj-lt"/>
              <a:buAutoNum type="arabicPeriod"/>
            </a:pPr>
            <a:r>
              <a:rPr lang="tr-TR" sz="1800" dirty="0">
                <a:latin typeface="Hind-Bold"/>
              </a:rPr>
              <a:t>İstisnai hatalar (Exceptions)</a:t>
            </a:r>
          </a:p>
        </p:txBody>
      </p:sp>
    </p:spTree>
    <p:extLst>
      <p:ext uri="{BB962C8B-B14F-4D97-AF65-F5344CB8AC3E}">
        <p14:creationId xmlns:p14="http://schemas.microsoft.com/office/powerpoint/2010/main" val="37379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Türleri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Programcı Hataları/Yazım Hataları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Programı yazan kişiden kaynaklanan hatalardır. Çoğunlukla dikkatsizlik sonucu oluşur.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E5E858F-C488-4688-B0C4-101E5BFA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2" y="3758469"/>
            <a:ext cx="6401355" cy="2217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718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Türleri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Mantıksal hatalar (Bugs)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hata türünün, tespiti ve çözülmesi daha zordur.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Çünkü program hata vermeden çalıştığı hâlde, programda hesaplanan sonuçlar yanlıştır. 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Özellikle programdaki satır sayısı arttıkça bu tür hataların tespiti de zorlaşmaktadır.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b="1" i="0" u="none" strike="noStrike" baseline="0" dirty="0">
                <a:solidFill>
                  <a:srgbClr val="3B8DFF"/>
                </a:solidFill>
                <a:latin typeface="Hind-Regular"/>
              </a:rPr>
              <a:t>Bu tür hatalara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bug</a:t>
            </a:r>
            <a:r>
              <a:rPr lang="tr-TR" sz="1800" b="1" i="0" u="none" strike="noStrike" baseline="0" dirty="0">
                <a:solidFill>
                  <a:srgbClr val="3B8DFF"/>
                </a:solidFill>
                <a:latin typeface="Hind-Regular"/>
              </a:rPr>
              <a:t> (böcek), ilgili hatayı bulup düzeltme işlemine de </a:t>
            </a:r>
            <a:r>
              <a:rPr lang="tr-TR" sz="1800" b="1" i="0" u="none" strike="noStrike" baseline="0" dirty="0">
                <a:solidFill>
                  <a:srgbClr val="FF0000"/>
                </a:solidFill>
                <a:latin typeface="Hind-Regular"/>
              </a:rPr>
              <a:t>debug</a:t>
            </a:r>
            <a:r>
              <a:rPr lang="tr-TR" sz="1800" b="1" i="0" u="none" strike="noStrike" baseline="0" dirty="0">
                <a:solidFill>
                  <a:srgbClr val="3B8DFF"/>
                </a:solidFill>
                <a:latin typeface="Hind-Regular"/>
              </a:rPr>
              <a:t> (ayıklama) denir.</a:t>
            </a:r>
            <a:endParaRPr lang="tr-TR" sz="1800" b="1" dirty="0">
              <a:latin typeface="Hind-Bold"/>
            </a:endParaRPr>
          </a:p>
        </p:txBody>
      </p:sp>
    </p:spTree>
    <p:extLst>
      <p:ext uri="{BB962C8B-B14F-4D97-AF65-F5344CB8AC3E}">
        <p14:creationId xmlns:p14="http://schemas.microsoft.com/office/powerpoint/2010/main" val="34690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Türleri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İstisnai Hatalar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 tür hatalar, programın çalışması esnasında oluşan, aslında gerçekleşmesi beklenmeyen hatalardır.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Örneğin; kullanıcıdan bir sayı alıp karesini ekrana yazan bir program yazılsın ama kullanıcı tam sayı yerine «a» harfini yazsın.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r-TR" sz="1800" b="1" dirty="0">
              <a:latin typeface="Hind-Bold"/>
            </a:endParaRPr>
          </a:p>
        </p:txBody>
      </p:sp>
    </p:spTree>
    <p:extLst>
      <p:ext uri="{BB962C8B-B14F-4D97-AF65-F5344CB8AC3E}">
        <p14:creationId xmlns:p14="http://schemas.microsoft.com/office/powerpoint/2010/main" val="240715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Yakalama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Python programlama dilinde hata yakalama </a:t>
            </a:r>
            <a:r>
              <a:rPr lang="tr-TR" sz="1800" b="1" dirty="0">
                <a:latin typeface="Hind-Bold"/>
              </a:rPr>
              <a:t>try-except</a:t>
            </a:r>
            <a:r>
              <a:rPr lang="tr-TR" sz="1800" dirty="0">
                <a:latin typeface="Hind-Bold"/>
              </a:rPr>
              <a:t> blokları aracılığıyla yapılmaktadır.</a:t>
            </a:r>
            <a:endParaRPr lang="tr-TR" sz="1800" b="1" dirty="0">
              <a:latin typeface="Hind-Bold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0A4A39-089F-4E58-B96C-7F7279C5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657323"/>
            <a:ext cx="4511431" cy="3200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4AABF48-E024-4B8D-97E1-AA9EDC47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80" y="3657323"/>
            <a:ext cx="4496190" cy="3238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46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CB7EA-755F-458A-92A5-B497E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Hata Yakalama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C63831-A6DD-49BC-A71F-29686A3D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1800" b="1" dirty="0">
                <a:solidFill>
                  <a:srgbClr val="FF0000"/>
                </a:solidFill>
                <a:latin typeface="Hind-Bold"/>
              </a:rPr>
              <a:t>“as” İfadesi ile Orijinal Hata Mesajı Gösterme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except bloğunda istenilen hata mesajı gösterilebildiği gibi Python tarafından oluşturulan orijinal hata mesajı da gösterilebilir.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r-TR" sz="1800" dirty="0">
                <a:latin typeface="Hind-Bold"/>
              </a:rPr>
              <a:t>Bunun için </a:t>
            </a:r>
            <a:r>
              <a:rPr lang="tr-TR" sz="1800" b="1" dirty="0">
                <a:latin typeface="Hind-Bold"/>
              </a:rPr>
              <a:t>as </a:t>
            </a:r>
            <a:r>
              <a:rPr lang="tr-TR" sz="1800" dirty="0">
                <a:latin typeface="Hind-Bold"/>
              </a:rPr>
              <a:t>deyimi kullanılır.</a:t>
            </a:r>
            <a:endParaRPr lang="tr-TR" sz="1800" b="1" dirty="0">
              <a:latin typeface="Hind-Bold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5BCFB20-CF69-45D4-B155-0A3C6C3F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30" y="3708773"/>
            <a:ext cx="6690940" cy="3025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00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</TotalTime>
  <Words>331</Words>
  <Application>Microsoft Office PowerPoint</Application>
  <PresentationFormat>Geniş ekran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8" baseType="lpstr">
      <vt:lpstr>Calibri</vt:lpstr>
      <vt:lpstr>Hind-Bold</vt:lpstr>
      <vt:lpstr>Hind-Regular</vt:lpstr>
      <vt:lpstr>Roboto</vt:lpstr>
      <vt:lpstr>Tw Cen MT</vt:lpstr>
      <vt:lpstr>Tw Cen MT Condensed</vt:lpstr>
      <vt:lpstr>Wingdings</vt:lpstr>
      <vt:lpstr>Wingdings 3</vt:lpstr>
      <vt:lpstr>Entegral</vt:lpstr>
      <vt:lpstr>PROGRAMLAMA TEMELLERİ</vt:lpstr>
      <vt:lpstr>HATA YAKALAMA İŞLEMLERİ</vt:lpstr>
      <vt:lpstr>HATA YAKALAMA İŞLEMLERİ</vt:lpstr>
      <vt:lpstr>Hata Türleri</vt:lpstr>
      <vt:lpstr>Hata Türleri</vt:lpstr>
      <vt:lpstr>Hata Türleri</vt:lpstr>
      <vt:lpstr>Hata Türleri</vt:lpstr>
      <vt:lpstr>Hata Yakalama</vt:lpstr>
      <vt:lpstr>Hata Yakalama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TEMELLERİ</dc:title>
  <dc:creator>Erhan AKAGÜNDÜZ</dc:creator>
  <cp:lastModifiedBy>Erhan AKAGÜNDÜZ</cp:lastModifiedBy>
  <cp:revision>128</cp:revision>
  <dcterms:created xsi:type="dcterms:W3CDTF">2024-08-25T21:48:25Z</dcterms:created>
  <dcterms:modified xsi:type="dcterms:W3CDTF">2024-09-29T18:51:10Z</dcterms:modified>
</cp:coreProperties>
</file>