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Dosyalara Erişme ve Okuma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Mevcut bir dosyayı açmak için </a:t>
            </a:r>
            <a:r>
              <a:rPr lang="tr-TR" sz="1800" b="1" dirty="0">
                <a:latin typeface="Hind-Regular"/>
              </a:rPr>
              <a:t>open() </a:t>
            </a:r>
            <a:r>
              <a:rPr lang="tr-TR" sz="1800" dirty="0">
                <a:latin typeface="Hind-Regular"/>
              </a:rPr>
              <a:t>fonksiyonu kullanılır. </a:t>
            </a:r>
            <a:r>
              <a:rPr lang="tr-TR" sz="1800" b="1" dirty="0">
                <a:latin typeface="Hind-Regular"/>
              </a:rPr>
              <a:t>open() </a:t>
            </a:r>
            <a:r>
              <a:rPr lang="tr-TR" sz="1800" dirty="0">
                <a:latin typeface="Hind-Regular"/>
              </a:rPr>
              <a:t>fonksiyonu, belirtilen yolda bulunan dosyayı açar ve dosya nesnesi olarak programa döndürür.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open() fonksiyonu, dosya ismi ve mod (dosya açma biçimi) olarak iki parametre alır. Dosyayı açmak için 4 farklı mod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64440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Dosyalara Erişme ve Okuma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“r” - Okuma </a:t>
            </a:r>
            <a:r>
              <a:rPr lang="tr-TR" sz="1800" dirty="0">
                <a:latin typeface="Hind-Regular"/>
              </a:rPr>
              <a:t>– Okumak için bir dosya açar. Dosya hedefte yoksa hata verir(Varsayılan).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“a” - Ekleme </a:t>
            </a:r>
            <a:r>
              <a:rPr lang="tr-TR" sz="1800" dirty="0">
                <a:latin typeface="Hind-Regular"/>
              </a:rPr>
              <a:t>– Var olan dosyada düzenleme yapmak için açar. Dosya hedefte yoksa oluşturulur.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“w” - Yazma </a:t>
            </a:r>
            <a:r>
              <a:rPr lang="tr-TR" sz="1800" dirty="0">
                <a:latin typeface="Hind-Regular"/>
              </a:rPr>
              <a:t>– Yazma modunda bir dosya açar. Dosya hedefte yoksa oluşturulur.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“x” - Oluştur </a:t>
            </a:r>
            <a:r>
              <a:rPr lang="tr-TR" sz="1800" dirty="0">
                <a:latin typeface="Hind-Regular"/>
              </a:rPr>
              <a:t>– Belirtilen dosyayı oluşturur. Dosya varsa hata döndürür.</a:t>
            </a:r>
          </a:p>
        </p:txBody>
      </p:sp>
    </p:spTree>
    <p:extLst>
      <p:ext uri="{BB962C8B-B14F-4D97-AF65-F5344CB8AC3E}">
        <p14:creationId xmlns:p14="http://schemas.microsoft.com/office/powerpoint/2010/main" val="309324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Dosyalara Erişme ve Okuma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read() </a:t>
            </a:r>
            <a:r>
              <a:rPr lang="tr-TR" sz="1800" b="0" i="0" u="none" strike="noStrike" baseline="0" dirty="0">
                <a:latin typeface="Hind-Regular"/>
              </a:rPr>
              <a:t>fonksiyonu, açılmış dosyanın içeriğini tek bir metin bilgisi olarak okur</a:t>
            </a:r>
            <a:r>
              <a:rPr lang="tr-TR" sz="1800" dirty="0">
                <a:latin typeface="Hind-Regular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80560B-43B2-4BCE-A756-85261B93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619410"/>
            <a:ext cx="4195051" cy="2190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77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Dosyalara Erişme ve Okuma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readlines() </a:t>
            </a:r>
            <a:r>
              <a:rPr lang="tr-TR" sz="1800" b="0" i="0" u="none" strike="noStrike" baseline="0" dirty="0">
                <a:latin typeface="Hind-Regular"/>
              </a:rPr>
              <a:t>fonksiyonu, içeriği satırlara ayırır ve satırlardan oluşmuş bir liste döndürür.</a:t>
            </a:r>
            <a:endParaRPr lang="tr-TR" sz="1800" dirty="0">
              <a:latin typeface="Hind-Regular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CD197CC-26B9-4256-869B-F3E239A9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695646"/>
            <a:ext cx="10744201" cy="2577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6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Dosyalara Erişme ve Okuma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Bold"/>
              </a:rPr>
              <a:t>readline() </a:t>
            </a:r>
            <a:r>
              <a:rPr lang="tr-TR" sz="1800" b="0" i="0" u="none" strike="noStrike" baseline="0" dirty="0">
                <a:latin typeface="Hind-Regular"/>
              </a:rPr>
              <a:t>fonksiyonu, mevcut satırı okur ve her çağrıldığında bir sonraki satırı getirir.</a:t>
            </a:r>
            <a:endParaRPr lang="tr-TR" sz="18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F18344-BE67-4D21-9448-0653F544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651" y="3603978"/>
            <a:ext cx="4701947" cy="3254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95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5999"/>
            <a:ext cx="5433822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Dosyalara Erişme ve Okuma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Bold"/>
              </a:rPr>
              <a:t>readlines() </a:t>
            </a:r>
            <a:r>
              <a:rPr lang="tr-TR" sz="1800" i="0" u="none" strike="noStrike" baseline="0" dirty="0">
                <a:latin typeface="Hind-Bold"/>
              </a:rPr>
              <a:t>veya </a:t>
            </a:r>
            <a:r>
              <a:rPr lang="tr-TR" sz="1800" b="1" i="0" u="none" strike="noStrike" baseline="0" dirty="0">
                <a:latin typeface="Hind-Bold"/>
              </a:rPr>
              <a:t>readline() </a:t>
            </a:r>
            <a:r>
              <a:rPr lang="tr-TR" sz="1800" i="0" u="none" strike="noStrike" baseline="0" dirty="0">
                <a:latin typeface="Hind-Bold"/>
              </a:rPr>
              <a:t>fonksiyonlarını döngü ile beraber kullanarak dosyalar satır satır işlenebilir.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Bold"/>
              </a:rPr>
              <a:t>Açılan her dosya belleğe atılır ve hafızada yer kaplar. Bu nedenle verimli bir bellek yönetimi için dosyalar çalışma sonunda </a:t>
            </a:r>
            <a:r>
              <a:rPr lang="tr-TR" sz="1800" b="1" i="0" u="none" strike="noStrike" baseline="0" dirty="0">
                <a:latin typeface="Hind-Bold"/>
              </a:rPr>
              <a:t>close() </a:t>
            </a:r>
            <a:r>
              <a:rPr lang="tr-TR" sz="1800" i="0" u="none" strike="noStrike" baseline="0" dirty="0">
                <a:latin typeface="Hind-Bold"/>
              </a:rPr>
              <a:t>fonksiyonu kullanılarak kapatılmalı ve bellekten kaldırılmalıdır.</a:t>
            </a:r>
            <a:endParaRPr lang="tr-TR" sz="1800" dirty="0">
              <a:latin typeface="Hind-Regular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25E833D-D729-4752-893F-C929A5DF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53" y="2971569"/>
            <a:ext cx="4663844" cy="266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15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Dosya Oluşturma ve Yazma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Bold"/>
              </a:rPr>
              <a:t>Dosya açmak için kullanılan </a:t>
            </a:r>
            <a:r>
              <a:rPr lang="tr-TR" sz="1800" b="1" i="0" u="none" strike="noStrike" baseline="0" dirty="0">
                <a:latin typeface="Hind-Bold"/>
              </a:rPr>
              <a:t>open() </a:t>
            </a:r>
            <a:r>
              <a:rPr lang="tr-TR" sz="1800" i="0" u="none" strike="noStrike" baseline="0" dirty="0">
                <a:latin typeface="Hind-Bold"/>
              </a:rPr>
              <a:t>fonksiyonu </a:t>
            </a:r>
            <a:r>
              <a:rPr lang="tr-TR" sz="1800" b="1" i="0" u="none" strike="noStrike" baseline="0" dirty="0">
                <a:latin typeface="Hind-Bold"/>
              </a:rPr>
              <a:t>“w” (write) </a:t>
            </a:r>
            <a:r>
              <a:rPr lang="tr-TR" sz="1800" i="0" u="none" strike="noStrike" baseline="0" dirty="0">
                <a:latin typeface="Hind-Bold"/>
              </a:rPr>
              <a:t>parametresi ile beraber kullanılırsa dosya yazma modunda açılır ve veri yazımına hazır hâle gelir.</a:t>
            </a:r>
            <a:endParaRPr lang="tr-TR" sz="18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427C9D-9D4B-4F62-861C-ED4C7458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924207"/>
            <a:ext cx="7140559" cy="2133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00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Dosya Oluşturma ve Yazma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Bold"/>
              </a:rPr>
              <a:t>Dosya içeriğine mevcut veriyi silmeden ekleme yapmak için dosyanın </a:t>
            </a:r>
            <a:r>
              <a:rPr lang="tr-TR" sz="1800" b="1" i="0" u="none" strike="noStrike" baseline="0" dirty="0">
                <a:latin typeface="Hind-Bold"/>
              </a:rPr>
              <a:t>“a”</a:t>
            </a:r>
            <a:r>
              <a:rPr lang="tr-TR" sz="1800" i="0" u="none" strike="noStrike" baseline="0" dirty="0">
                <a:latin typeface="Hind-Bold"/>
              </a:rPr>
              <a:t> parametresi kullanılarak </a:t>
            </a:r>
            <a:r>
              <a:rPr lang="tr-TR" sz="1800" b="1" i="0" u="none" strike="noStrike" baseline="0" dirty="0">
                <a:latin typeface="Hind-Bold"/>
              </a:rPr>
              <a:t>append (ekle ) </a:t>
            </a:r>
            <a:r>
              <a:rPr lang="tr-TR" sz="1800" i="0" u="none" strike="noStrike" baseline="0" dirty="0">
                <a:latin typeface="Hind-Bold"/>
              </a:rPr>
              <a:t>modunda açılması gerekmektedir.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Bold"/>
              </a:rPr>
              <a:t>Bu modda açılan dosyaya eklediğiniz her yeni satır son verinin altına yazılacaktır.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Bold"/>
              </a:rPr>
              <a:t>İsfile() </a:t>
            </a:r>
            <a:r>
              <a:rPr lang="tr-TR" sz="1800" b="0" i="0" u="none" strike="noStrike" baseline="0" dirty="0">
                <a:latin typeface="Hind-Regular"/>
              </a:rPr>
              <a:t>fonksiyonu, erişilen konumun dosya olup olmadığını kontrol eder.</a:t>
            </a:r>
            <a:endParaRPr lang="tr-TR" sz="180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7963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Dosya Silme ve Yedekleme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Bold"/>
              </a:rPr>
              <a:t>Mevcut bir dosyayı silmek için os modülünün </a:t>
            </a:r>
            <a:r>
              <a:rPr lang="tr-TR" sz="1800" b="1" i="0" u="none" strike="noStrike" baseline="0" dirty="0">
                <a:latin typeface="Hind-Bold"/>
              </a:rPr>
              <a:t>remove() </a:t>
            </a:r>
            <a:r>
              <a:rPr lang="tr-TR" sz="1800" i="0" u="none" strike="noStrike" baseline="0" dirty="0">
                <a:latin typeface="Hind-Bold"/>
              </a:rPr>
              <a:t>fonksiyonu kullanılır.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Bold"/>
              </a:rPr>
              <a:t>Aşağıdaki örnekte, belirtilen dosyanın var olup olmadığı kontrol edilerek dosya varsa silinmektedir.</a:t>
            </a:r>
            <a:endParaRPr lang="tr-TR" sz="1800" dirty="0">
              <a:latin typeface="Hind-Regular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20C0CCB-237E-4992-B98B-C9EA6E98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8" y="4307107"/>
            <a:ext cx="4115157" cy="2263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20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1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Regular"/>
              </a:rPr>
              <a:t>Dosya Silme ve Yedekleme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Çalışılan dosyaların herhangi bir olumsuz duruma karşı yedeklenmesi gerekir.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Bu sayede veri ve emek kaybının önüne geçilebilir.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Python’da </a:t>
            </a:r>
            <a:r>
              <a:rPr lang="tr-TR" sz="1800" b="1" i="0" u="none" strike="noStrike" baseline="0" dirty="0">
                <a:latin typeface="Hind-Regular"/>
              </a:rPr>
              <a:t>os</a:t>
            </a:r>
            <a:r>
              <a:rPr lang="tr-TR" sz="1800" i="0" u="none" strike="noStrike" baseline="0" dirty="0">
                <a:latin typeface="Hind-Regular"/>
              </a:rPr>
              <a:t> modülü ile birlikte dosya kopyalama, taşıma ve üst düzey dosya işlemlerinde kullanabileceğiniz </a:t>
            </a:r>
            <a:r>
              <a:rPr lang="tr-TR" sz="1800" b="1" i="0" u="none" strike="noStrike" baseline="0" dirty="0">
                <a:latin typeface="Hind-Regular"/>
              </a:rPr>
              <a:t>shutil</a:t>
            </a:r>
            <a:r>
              <a:rPr lang="tr-TR" sz="1800" i="0" u="none" strike="noStrike" baseline="0" dirty="0">
                <a:latin typeface="Hind-Regular"/>
              </a:rPr>
              <a:t> adlı modül bulunmaktadır.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i="0" u="none" strike="noStrike" baseline="0" dirty="0">
                <a:latin typeface="Hind-Regular"/>
              </a:rPr>
              <a:t>Aşağıdaki örnekte </a:t>
            </a:r>
            <a:r>
              <a:rPr lang="tr-TR" sz="1800" b="1" i="0" u="none" strike="noStrike" baseline="0" dirty="0">
                <a:latin typeface="Hind-Regular"/>
              </a:rPr>
              <a:t>os</a:t>
            </a:r>
            <a:r>
              <a:rPr lang="tr-TR" sz="1800" i="0" u="none" strike="noStrike" baseline="0" dirty="0">
                <a:latin typeface="Hind-Regular"/>
              </a:rPr>
              <a:t> ve </a:t>
            </a:r>
            <a:r>
              <a:rPr lang="tr-TR" sz="1800" b="1" i="0" u="none" strike="noStrike" baseline="0" dirty="0">
                <a:latin typeface="Hind-Regular"/>
              </a:rPr>
              <a:t>shutil</a:t>
            </a:r>
            <a:r>
              <a:rPr lang="tr-TR" sz="1800" i="0" u="none" strike="noStrike" baseline="0" dirty="0">
                <a:latin typeface="Hind-Regular"/>
              </a:rPr>
              <a:t> modülleri kullanılarak daha önce oluşturulan </a:t>
            </a:r>
            <a:r>
              <a:rPr lang="tr-TR" sz="1800" b="1" i="0" u="none" strike="noStrike" baseline="0" dirty="0">
                <a:latin typeface="Hind-Regular"/>
              </a:rPr>
              <a:t>test</a:t>
            </a:r>
            <a:r>
              <a:rPr lang="tr-TR" sz="1800" i="0" u="none" strike="noStrike" baseline="0" dirty="0">
                <a:latin typeface="Hind-Regular"/>
              </a:rPr>
              <a:t> klasöründeki </a:t>
            </a:r>
            <a:r>
              <a:rPr lang="tr-TR" sz="1800" b="1" i="0" u="none" strike="noStrike" baseline="0" dirty="0">
                <a:latin typeface="Hind-Regular"/>
              </a:rPr>
              <a:t>tarih.txt </a:t>
            </a:r>
            <a:r>
              <a:rPr lang="tr-TR" sz="1800" i="0" u="none" strike="noStrike" baseline="0" dirty="0">
                <a:latin typeface="Hind-Regular"/>
              </a:rPr>
              <a:t>dosyası, yeni oluşturulacak </a:t>
            </a:r>
            <a:r>
              <a:rPr lang="tr-TR" sz="1800" b="1" i="0" u="none" strike="noStrike" baseline="0" dirty="0">
                <a:latin typeface="Hind-Regular"/>
              </a:rPr>
              <a:t>yedek</a:t>
            </a:r>
            <a:r>
              <a:rPr lang="tr-TR" sz="1800" i="0" u="none" strike="noStrike" baseline="0" dirty="0">
                <a:latin typeface="Hind-Regular"/>
              </a:rPr>
              <a:t> isimli klasöre </a:t>
            </a:r>
            <a:r>
              <a:rPr lang="tr-TR" sz="1800" b="1" i="0" u="none" strike="noStrike" baseline="0" dirty="0">
                <a:latin typeface="Hind-Regular"/>
              </a:rPr>
              <a:t>tarihyedek.txt </a:t>
            </a:r>
            <a:r>
              <a:rPr lang="tr-TR" sz="1800" i="0" u="none" strike="noStrike" baseline="0" dirty="0">
                <a:latin typeface="Hind-Regular"/>
              </a:rPr>
              <a:t>ismi ile kopyalanarak yedeklenecektir.</a:t>
            </a:r>
            <a:endParaRPr lang="tr-TR" sz="1800" dirty="0">
              <a:latin typeface="Hin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07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Çalışma Dizini Ayarları ve Klasör Oluşturma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Dosya okuma ve yazma işlemlerine geçmeden önce Python’un çalışma dizini ile ilgili ayarlarının yapılması gerekmektedir.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Python dilinin varsayılan çalışma dizini, programın kurulduğu klasördür.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Python’un bilgisayarın dosya sistemlerine erişmesi için “</a:t>
            </a:r>
            <a:r>
              <a:rPr lang="tr-TR" sz="1800" b="1" dirty="0">
                <a:latin typeface="Hind-Bold"/>
              </a:rPr>
              <a:t>os</a:t>
            </a:r>
            <a:r>
              <a:rPr lang="tr-TR" sz="1800" dirty="0">
                <a:latin typeface="Hind-Bold"/>
              </a:rPr>
              <a:t>” adındaki python modülünün çağrılması gerekir.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Komut satırından bu modüle ait </a:t>
            </a:r>
            <a:r>
              <a:rPr lang="tr-TR" sz="1800" b="1" dirty="0">
                <a:latin typeface="Hind-Bold"/>
              </a:rPr>
              <a:t>getcwd() </a:t>
            </a:r>
            <a:r>
              <a:rPr lang="tr-TR" sz="1800" dirty="0">
                <a:latin typeface="Hind-Bold"/>
              </a:rPr>
              <a:t>fonksiyonu çağrılarak programın mevcut çalışma dizini öğrenilebilir.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C1E5F0D-FC90-455B-8828-1CD51D19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96" y="575519"/>
            <a:ext cx="5751408" cy="5706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874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2F8675B-E261-4939-8ED9-B6FA4941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00" y="1866168"/>
            <a:ext cx="5913350" cy="4639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31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71FC916-0496-4D16-9B59-E8AF23E7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440425"/>
            <a:ext cx="5248450" cy="3832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5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Çalışma Dizini Ayarları ve Klasör Oluşturma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20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05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Mevcut çalışma dizinini değiştirmek için </a:t>
            </a:r>
            <a:r>
              <a:rPr lang="tr-TR" sz="1800" b="1" i="0" u="none" strike="noStrike" baseline="0" dirty="0">
                <a:latin typeface="Hind-Bold"/>
              </a:rPr>
              <a:t>chdir() </a:t>
            </a:r>
            <a:r>
              <a:rPr lang="tr-TR" sz="1800" b="0" i="0" u="none" strike="noStrike" baseline="0" dirty="0">
                <a:latin typeface="Hind-Regular"/>
              </a:rPr>
              <a:t>fonksiyonu kullanılır.</a:t>
            </a:r>
            <a:endParaRPr lang="tr-TR" sz="1800" dirty="0">
              <a:latin typeface="Hind-Bold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5DBBEF9-8795-4A34-806E-116BA9FD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2767943"/>
            <a:ext cx="5632353" cy="1131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93D82CB-79C8-4E96-8FB6-A9F8F50C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4871923"/>
            <a:ext cx="2678527" cy="1928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8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Yol (Path) Tanımlama</a:t>
            </a: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Yol (Path), dosya veya klasörün bilgisayarın dosya sistemindeki konumunu belirtir.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Doğal olarak bir dosyaya erişmek, bir dosyayı silmek veya değiştirmek için o dosyanın yolunun bilinmesi gerekir.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0" i="0" u="none" strike="noStrike" baseline="0" dirty="0">
                <a:latin typeface="Hind-Regular"/>
              </a:rPr>
              <a:t>Python, yol tanımlama işlemleri için kullanışlı bir çok fonksiyonu barındıran </a:t>
            </a:r>
            <a:r>
              <a:rPr lang="tr-TR" sz="1800" b="1" i="0" u="none" strike="noStrike" baseline="0" dirty="0">
                <a:latin typeface="Hind-Regular"/>
              </a:rPr>
              <a:t>os.path </a:t>
            </a:r>
            <a:r>
              <a:rPr lang="tr-TR" sz="1800" b="0" i="0" u="none" strike="noStrike" baseline="0" dirty="0">
                <a:latin typeface="Hind-Regular"/>
              </a:rPr>
              <a:t>alt modülünü içerir.</a:t>
            </a:r>
          </a:p>
        </p:txBody>
      </p:sp>
    </p:spTree>
    <p:extLst>
      <p:ext uri="{BB962C8B-B14F-4D97-AF65-F5344CB8AC3E}">
        <p14:creationId xmlns:p14="http://schemas.microsoft.com/office/powerpoint/2010/main" val="41854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529196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Yol (Path) Tanımlama</a:t>
            </a:r>
            <a:endParaRPr lang="tr-TR" sz="1800" b="0" i="0" u="none" strike="noStrike" baseline="0" dirty="0">
              <a:latin typeface="Hind-Regular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join() </a:t>
            </a:r>
            <a:r>
              <a:rPr lang="tr-TR" sz="1800" dirty="0">
                <a:latin typeface="Hind-Regular"/>
              </a:rPr>
              <a:t>fonksiyonu, Windows işletim sistemi için ters bölü (\), Unix işletim sistemi için bölü (/) işaretini yol bileşenlerinin arasına ekleyerek birleştirir.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Tek bir fonksiyon ile hem Windows hem de Unix işletim sisteminde doğru çalışacak “path” bilgisi oluşturulmuş olur.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latin typeface="Hind-Regular"/>
              </a:rPr>
              <a:t>split() </a:t>
            </a:r>
            <a:r>
              <a:rPr lang="tr-TR" sz="1800" b="0" i="0" u="none" strike="noStrike" baseline="0" dirty="0">
                <a:latin typeface="Hind-Regular"/>
              </a:rPr>
              <a:t>fonksiyonu ise verilen yol bilgisini parçalara ayırarak liste hâlinde verir.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B0AD2B-5C89-41CF-AF81-ABA749C6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62" y="3137436"/>
            <a:ext cx="4798238" cy="2387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34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7308182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Yolu Bilinen Klasör veya Dosyanın Var Olup Olmadığını Kontrol Etme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Program yazılırken, dosya yolu verilen bir dosyanın veya dizinin var olup olmadığının bazı durumlarda kontrol edilmesi gerekir.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Bunun için yolun var olup olmadığını belirten </a:t>
            </a:r>
            <a:r>
              <a:rPr lang="tr-TR" sz="1800" b="1" dirty="0">
                <a:latin typeface="Hind-Regular"/>
              </a:rPr>
              <a:t>exists() </a:t>
            </a:r>
            <a:r>
              <a:rPr lang="tr-TR" sz="1800" dirty="0">
                <a:latin typeface="Hind-Regular"/>
              </a:rPr>
              <a:t>ve dizin olup olmadığını kontrol eden </a:t>
            </a:r>
            <a:r>
              <a:rPr lang="tr-TR" sz="1800" b="1" dirty="0">
                <a:latin typeface="Hind-Regular"/>
              </a:rPr>
              <a:t>isdir() </a:t>
            </a:r>
            <a:r>
              <a:rPr lang="tr-TR" sz="1800" dirty="0">
                <a:latin typeface="Hind-Regular"/>
              </a:rPr>
              <a:t>fonksiyonları kullanılır.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CB3AC1F-BC26-49E9-98D3-874E1513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11" y="3170946"/>
            <a:ext cx="3680779" cy="2728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04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814947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Klasör Oluşturma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mkdir() </a:t>
            </a:r>
            <a:r>
              <a:rPr lang="tr-TR" sz="1800" dirty="0">
                <a:latin typeface="Hind-Regular"/>
              </a:rPr>
              <a:t>veya </a:t>
            </a:r>
            <a:r>
              <a:rPr lang="tr-TR" sz="1800" b="1" dirty="0">
                <a:latin typeface="Hind-Regular"/>
              </a:rPr>
              <a:t>makedirs() </a:t>
            </a:r>
            <a:r>
              <a:rPr lang="tr-TR" sz="1800" dirty="0">
                <a:latin typeface="Hind-Regular"/>
              </a:rPr>
              <a:t>fonksiyonları kullanılarak belirlediğiniz konumda yeni bir klasör oluşturulabilir.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Yeni bir klasör oluşturulurken öncelikle belirtilen konumda aynı klasörün var olup olmadığı kontrol edilmelidir.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8505E2-4C51-4F1A-9994-3A057F66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2640186"/>
            <a:ext cx="3825572" cy="3314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44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tr-TR" sz="2000" b="1" i="0" u="none" strike="noStrike" baseline="0" dirty="0">
                <a:solidFill>
                  <a:srgbClr val="FF0000"/>
                </a:solidFill>
                <a:latin typeface="Hind-Bold"/>
              </a:rPr>
              <a:t>Klasör Oluşturma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b="1" dirty="0">
                <a:latin typeface="Hind-Regular"/>
              </a:rPr>
              <a:t>mkdir() </a:t>
            </a:r>
            <a:r>
              <a:rPr lang="tr-TR" sz="1800" dirty="0">
                <a:latin typeface="Hind-Regular"/>
              </a:rPr>
              <a:t>veya </a:t>
            </a:r>
            <a:r>
              <a:rPr lang="tr-TR" sz="1800" b="1" dirty="0">
                <a:latin typeface="Hind-Regular"/>
              </a:rPr>
              <a:t>makedirs() </a:t>
            </a:r>
            <a:r>
              <a:rPr lang="tr-TR" sz="1800" dirty="0">
                <a:latin typeface="Hind-Regular"/>
              </a:rPr>
              <a:t>fonksiyonları kullanılarak belirlediğiniz konumda yeni bir klasör oluşturulabilir. </a:t>
            </a:r>
          </a:p>
          <a:p>
            <a:pPr marL="360000" indent="-36000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Yeni bir klasör oluşturulurken öncelikle belirtilen konumda aynı klasörün var olup olmadığı kontrol edilmelidir.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B03EA70-02B7-4A92-BD0F-CB18DD64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0"/>
            <a:ext cx="10648950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9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Dosya işlemleri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Dosyalara Erişme ve Okuma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Python dili dosya işlemleri için oldukça kullanışlı gömülü fonksiyonlar içerir.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Bu fonksiyonları herhangi bir modülü içe aktarmadan kullanabilirsiniz.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Önce var olan bir dosyayı açıp içeriğinin nasıl okunabileceği öğrenilmelidir.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Çalışma dizini “</a:t>
            </a:r>
            <a:r>
              <a:rPr lang="tr-TR" sz="1800" b="1" dirty="0">
                <a:latin typeface="Hind-Regular"/>
              </a:rPr>
              <a:t>C:\test</a:t>
            </a:r>
            <a:r>
              <a:rPr lang="tr-TR" sz="1800" dirty="0">
                <a:latin typeface="Hind-Regular"/>
              </a:rPr>
              <a:t>” klasörü olarak ayarlanmıştı.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Regular"/>
              </a:rPr>
              <a:t>Örneklere başlamadan önce bu dizinde </a:t>
            </a:r>
            <a:r>
              <a:rPr lang="tr-TR" sz="1800" b="1" dirty="0">
                <a:latin typeface="Hind-Regular"/>
              </a:rPr>
              <a:t>milli.txt </a:t>
            </a:r>
            <a:r>
              <a:rPr lang="tr-TR" sz="1800" dirty="0">
                <a:latin typeface="Hind-Regular"/>
              </a:rPr>
              <a:t>isminde bir metin dosyası oluşturunuz ve içeriğini yazıp kaydediniz.</a:t>
            </a:r>
          </a:p>
        </p:txBody>
      </p:sp>
    </p:spTree>
    <p:extLst>
      <p:ext uri="{BB962C8B-B14F-4D97-AF65-F5344CB8AC3E}">
        <p14:creationId xmlns:p14="http://schemas.microsoft.com/office/powerpoint/2010/main" val="349702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301</TotalTime>
  <Words>837</Words>
  <Application>Microsoft Office PowerPoint</Application>
  <PresentationFormat>Geniş ekran</PresentationFormat>
  <Paragraphs>86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1" baseType="lpstr">
      <vt:lpstr>Calibri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Dosya işlemleri</vt:lpstr>
      <vt:lpstr>PowerPoint Sunusu</vt:lpstr>
      <vt:lpstr>Dosya işlemleri</vt:lpstr>
      <vt:lpstr>Dosya işlemleri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155</cp:revision>
  <dcterms:created xsi:type="dcterms:W3CDTF">2024-08-25T21:48:25Z</dcterms:created>
  <dcterms:modified xsi:type="dcterms:W3CDTF">2024-09-29T18:55:17Z</dcterms:modified>
</cp:coreProperties>
</file>