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302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93AAC-DCFF-4352-999D-7195AF6A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9E0B47-6E94-4D09-9785-751B3A05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Python’u farklı kılan bazı özellikler şu şekilde listelenebilir: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Açık kaynak kodlu olması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Ücretsiz olması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Hızlı ve kolay kurulabilmesi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Sade ve kolay okunabilen kod yapısı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Toplu ve düzenli kod yapısı</a:t>
            </a:r>
          </a:p>
        </p:txBody>
      </p:sp>
    </p:spTree>
    <p:extLst>
      <p:ext uri="{BB962C8B-B14F-4D97-AF65-F5344CB8AC3E}">
        <p14:creationId xmlns:p14="http://schemas.microsoft.com/office/powerpoint/2010/main" val="247773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93AAC-DCFF-4352-999D-7195AF6A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9E0B47-6E94-4D09-9785-751B3A05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Öğrenme ve adapte olma kolaylığı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Kolay anlaşılır nesne tabanlı programlama özellikleri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Güçlü ifade yeteneği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Son derece esnek modüler yapısı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“Exception” tabanlı hata yönetimi</a:t>
            </a:r>
          </a:p>
        </p:txBody>
      </p:sp>
    </p:spTree>
    <p:extLst>
      <p:ext uri="{BB962C8B-B14F-4D97-AF65-F5344CB8AC3E}">
        <p14:creationId xmlns:p14="http://schemas.microsoft.com/office/powerpoint/2010/main" val="1886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93AAC-DCFF-4352-999D-7195AF6A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9E0B47-6E94-4D09-9785-751B3A05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Yüksek seviye dinamik veri yapıları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Oldukça geniş standart kütüphanelerinin olması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Otomatik hafıza temizliği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C, C++, Java ile kolay entegre edilebilmesi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Hemen her tür platformda sıkıntısız çalışması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Az kod / çok iş anlayışı</a:t>
            </a:r>
          </a:p>
        </p:txBody>
      </p:sp>
    </p:spTree>
    <p:extLst>
      <p:ext uri="{BB962C8B-B14F-4D97-AF65-F5344CB8AC3E}">
        <p14:creationId xmlns:p14="http://schemas.microsoft.com/office/powerpoint/2010/main" val="14617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ile Neler Yapılabilir?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dili, yukarıda sayılan avantajları sayesinde büyük/küçük pek çok şirketin kullandığı bir dildir.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Dev sosyal medya şirketleri her zaman Python programcılarına ihtiyaç duymaktadır.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nedenle Python dilinin popülaritesinin son yıllarda arttığı söylenebilir.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Bazı internet sitelerinde yıllara göre programlama dilleri popülarite indeksi yayınlanmaktadır. </a:t>
            </a:r>
          </a:p>
        </p:txBody>
      </p:sp>
    </p:spTree>
    <p:extLst>
      <p:ext uri="{BB962C8B-B14F-4D97-AF65-F5344CB8AC3E}">
        <p14:creationId xmlns:p14="http://schemas.microsoft.com/office/powerpoint/2010/main" val="211602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78" y="155031"/>
            <a:ext cx="8081772" cy="7872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TIOBE Index for August 2024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Python dili, yukarıda sayılan avantajları sayesinde büyük küçük pek çok şirketin kullandığı bir dildir.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Dev sosyal medya şirketleri her zaman Python programcılarına ihtiyaç duymaktadır.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Bu nedenle Python dilinin popülaritesinin son yıllarda arttığı söylenebilir.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Bazı internet sitelerinde yıllara göre programlama dilleri popülarite indeksi yayınlanmaktadır.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Bu sitelerden birisi incelendiğinde aşağıdaki gibi bir liste oluştuğu görülür: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5DA7C4-89AA-43BA-B6EC-7432038E3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4"/>
          <a:stretch/>
        </p:blipFill>
        <p:spPr>
          <a:xfrm>
            <a:off x="523875" y="1098280"/>
            <a:ext cx="11401425" cy="5269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6AD05D8-F7A9-4A6D-90B8-93E1F4A30511}"/>
              </a:ext>
            </a:extLst>
          </p:cNvPr>
          <p:cNvSpPr txBox="1"/>
          <p:nvPr/>
        </p:nvSpPr>
        <p:spPr>
          <a:xfrm>
            <a:off x="4020883" y="6425803"/>
            <a:ext cx="3726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Ağustos 2024 TIOBE İndeks Web Sitesi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14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ile Neler Yapılabilir?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Aşağıda Python dilinin kullanıldığı alanlar listelenmiştir.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liste Python’un neden bu kadar popüler olduğunu açıklamaktadır.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Yapay zekâ ve makine öğrenmesi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Web uygulamaları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Bilimsel hesaplamalar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Veri analizi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Masaüstü uygulama geliştirme</a:t>
            </a:r>
          </a:p>
        </p:txBody>
      </p:sp>
    </p:spTree>
    <p:extLst>
      <p:ext uri="{BB962C8B-B14F-4D97-AF65-F5344CB8AC3E}">
        <p14:creationId xmlns:p14="http://schemas.microsoft.com/office/powerpoint/2010/main" val="168163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ile Neler Yapılabilir?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Ağ ve soket programlama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Nesnelerin interneti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Kriptoloji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Sistem yönetimi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Oyun geliştirme vb.</a:t>
            </a:r>
          </a:p>
        </p:txBody>
      </p:sp>
    </p:spTree>
    <p:extLst>
      <p:ext uri="{BB962C8B-B14F-4D97-AF65-F5344CB8AC3E}">
        <p14:creationId xmlns:p14="http://schemas.microsoft.com/office/powerpoint/2010/main" val="159035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resmî web sitesi olan </a:t>
            </a:r>
            <a:r>
              <a:rPr lang="tr-TR" sz="1800" b="1" dirty="0">
                <a:latin typeface="Hind-Regular"/>
              </a:rPr>
              <a:t>python.org </a:t>
            </a:r>
            <a:r>
              <a:rPr lang="tr-TR" sz="1800" dirty="0">
                <a:latin typeface="Hind-Regular"/>
              </a:rPr>
              <a:t>adresi ziyaret edilmelidir.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Siteye girildikten sonra;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Üst tarafta bulunan “</a:t>
            </a:r>
            <a:r>
              <a:rPr lang="tr-TR" sz="1800" b="1" dirty="0">
                <a:latin typeface="Hind-Regular"/>
              </a:rPr>
              <a:t>Downloads</a:t>
            </a:r>
            <a:r>
              <a:rPr lang="tr-TR" sz="1800" dirty="0">
                <a:latin typeface="Hind-Regular"/>
              </a:rPr>
              <a:t>” menüsü altında yer alan “</a:t>
            </a:r>
            <a:r>
              <a:rPr lang="tr-TR" sz="1800" b="1" dirty="0">
                <a:latin typeface="Hind-Regular"/>
              </a:rPr>
              <a:t>Python x.y.z</a:t>
            </a:r>
            <a:r>
              <a:rPr lang="tr-TR" sz="1800" dirty="0">
                <a:latin typeface="Hind-Regular"/>
              </a:rPr>
              <a:t>” butonuna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veya “python.org/downloads/” adresinde yer alan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“Download Python x.y.z” butonuna tıklamak yeterlidir.</a:t>
            </a:r>
          </a:p>
        </p:txBody>
      </p:sp>
    </p:spTree>
    <p:extLst>
      <p:ext uri="{BB962C8B-B14F-4D97-AF65-F5344CB8AC3E}">
        <p14:creationId xmlns:p14="http://schemas.microsoft.com/office/powerpoint/2010/main" val="139526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Python resmî web sitesi olan </a:t>
            </a:r>
            <a:r>
              <a:rPr lang="tr-TR" sz="2000" b="1" dirty="0">
                <a:latin typeface="Hind-Regular"/>
              </a:rPr>
              <a:t>python.org </a:t>
            </a:r>
            <a:r>
              <a:rPr lang="tr-TR" sz="2000" dirty="0">
                <a:latin typeface="Hind-Regular"/>
              </a:rPr>
              <a:t>adresi ziyaret edilmelidir. Siteye girildikten sonra;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Üst tarafta bulunan “Downloads” menüsü altında yer alan “Python </a:t>
            </a:r>
            <a:r>
              <a:rPr lang="tr-TR" sz="2000" dirty="0" err="1">
                <a:latin typeface="Hind-Regular"/>
              </a:rPr>
              <a:t>x.y.z</a:t>
            </a:r>
            <a:r>
              <a:rPr lang="tr-TR" sz="2000" dirty="0">
                <a:latin typeface="Hind-Regular"/>
              </a:rPr>
              <a:t>” butonuna veya “python.org/downloads/” adresinde yer alan “Download Python </a:t>
            </a:r>
            <a:r>
              <a:rPr lang="tr-TR" sz="2000" dirty="0" err="1">
                <a:latin typeface="Hind-Regular"/>
              </a:rPr>
              <a:t>x.y.z</a:t>
            </a:r>
            <a:r>
              <a:rPr lang="tr-TR" sz="2000" dirty="0">
                <a:latin typeface="Hind-Regular"/>
              </a:rPr>
              <a:t>” butonuna tıklamak yeterlidir.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FF28CE-A1D4-4131-B9CB-B93D8085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73"/>
            <a:ext cx="12192000" cy="6120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7D4D15D-75D8-42F8-8871-0165F99B8C61}"/>
              </a:ext>
            </a:extLst>
          </p:cNvPr>
          <p:cNvSpPr/>
          <p:nvPr/>
        </p:nvSpPr>
        <p:spPr>
          <a:xfrm>
            <a:off x="2972148" y="137784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6CD7878-6150-4531-9143-750553668AA8}"/>
              </a:ext>
            </a:extLst>
          </p:cNvPr>
          <p:cNvSpPr/>
          <p:nvPr/>
        </p:nvSpPr>
        <p:spPr>
          <a:xfrm>
            <a:off x="6439248" y="2835170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tr-TR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24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Python’da kod yazıp çalıştırmak için önceki bölümde bahsedilen kurulumlar yeterlidir.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Ancak kod satır sayısı arttıkça birden fazla dosya ile çalışmaya başlandığında şu ana kadar kullanılan IDLE yetersiz kalacağı da bilinmelidir.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IDLE (Integrated Development and Learning Environment / Bütünleşik Geliştirme ve Öğrenme Ortamı)</a:t>
            </a:r>
            <a:r>
              <a:rPr lang="tr-TR" sz="1800" dirty="0">
                <a:latin typeface="Hind-Regular"/>
              </a:rPr>
              <a:t>’</a:t>
            </a:r>
            <a:r>
              <a:rPr lang="tr-TR" sz="1800" dirty="0" err="1">
                <a:latin typeface="Hind-Regular"/>
              </a:rPr>
              <a:t>nin</a:t>
            </a:r>
            <a:r>
              <a:rPr lang="tr-TR" sz="1800" dirty="0">
                <a:latin typeface="Hind-Regular"/>
              </a:rPr>
              <a:t>, özellikle Python programlama dilinin resmi IDE'sidir (Entegre Geliştirme Ortamı) ve Python'un geliştirilmesine yönelik olarak kullanılan bir araçtır.</a:t>
            </a:r>
          </a:p>
        </p:txBody>
      </p:sp>
    </p:spTree>
    <p:extLst>
      <p:ext uri="{BB962C8B-B14F-4D97-AF65-F5344CB8AC3E}">
        <p14:creationId xmlns:p14="http://schemas.microsoft.com/office/powerpoint/2010/main" val="180429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Python’un Kısa Hikâyesi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33875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Python, son zamanlarda popüler bir dil hâline gelse de aslında yeni bir dil değildir.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1990’lı yılların başında “Guido van Rossum” isimli Hollandalı bir yazılımcı tarafından geliştirilmeye başlanmıştır.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Çoğu kişi Python dilinin adını piton yılanından aldığını düşünür. Ancak gerçek böyle değildir.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dilini geliştiren Guido van Rossum bu dili, “The Monty Python” adlı bir komedi grubunun “Monty Python’s Flying Circus” adlı gösterisinden esinlenerek isimlendirmiştir.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Hâl böyle olsa da pek çok Python kitabının kapağında çeşitli piton yılanı figürlerini görmek artık sıradan bir durumdur.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Editör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1800" dirty="0">
                <a:latin typeface="Hind-Regular"/>
              </a:rPr>
              <a:t>Python ile gelen IDLE yerine, aşağıda bazıları sıralanan IDE’lerden kullanılması tavsiye edilir: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Pycharm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Spyder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Eclipse + Pydev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Sublime Text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Visual Studio Code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Atom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Jupyter Notebook vb.</a:t>
            </a:r>
          </a:p>
        </p:txBody>
      </p:sp>
    </p:spTree>
    <p:extLst>
      <p:ext uri="{BB962C8B-B14F-4D97-AF65-F5344CB8AC3E}">
        <p14:creationId xmlns:p14="http://schemas.microsoft.com/office/powerpoint/2010/main" val="421721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Kütüphane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Kütüphane kavramını, önceden yazılmış ve çok sık kullanılan kod parçacıklarını programın içine dâhil ederek o kod parçacıklarını kendiniz yazmışsınız gibi kullanabildiğiniz bir yapı olarak düşünebilirsiniz.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Bazı kaynaklarda “</a:t>
            </a:r>
            <a:r>
              <a:rPr lang="tr-TR" sz="1800" b="1" dirty="0">
                <a:latin typeface="Hind-Regular"/>
              </a:rPr>
              <a:t>kütüphane</a:t>
            </a:r>
            <a:r>
              <a:rPr lang="tr-TR" sz="1800" dirty="0">
                <a:latin typeface="Hind-Regular"/>
              </a:rPr>
              <a:t>” kavramı “</a:t>
            </a:r>
            <a:r>
              <a:rPr lang="tr-TR" sz="1800" b="1" dirty="0">
                <a:latin typeface="Hind-Regular"/>
              </a:rPr>
              <a:t>paket</a:t>
            </a:r>
            <a:r>
              <a:rPr lang="tr-TR" sz="1800" dirty="0">
                <a:latin typeface="Hind-Regular"/>
              </a:rPr>
              <a:t>” veya “</a:t>
            </a:r>
            <a:r>
              <a:rPr lang="tr-TR" sz="1800" b="1" dirty="0">
                <a:latin typeface="Hind-Regular"/>
              </a:rPr>
              <a:t>modül</a:t>
            </a:r>
            <a:r>
              <a:rPr lang="tr-TR" sz="1800" dirty="0">
                <a:latin typeface="Hind-Regular"/>
              </a:rPr>
              <a:t>” olarak da geçmektedir.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ile gelen pek çok hazır kütüphane “</a:t>
            </a:r>
            <a:r>
              <a:rPr lang="tr-TR" sz="1800" b="1" dirty="0">
                <a:latin typeface="Hind-Regular"/>
              </a:rPr>
              <a:t>Standart kütüphaneler</a:t>
            </a:r>
            <a:r>
              <a:rPr lang="tr-TR" sz="1800" dirty="0">
                <a:latin typeface="Hind-Regular"/>
              </a:rPr>
              <a:t>” olarak isimlendirilir.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Programlar içinde doğrudan kullanılabileceği gibi internetten veya çeşitli araçlarla rahatlıkla bulunabilecek, daha özelleşmiş fonksiyonları barındıran diğer kütüphaneler 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78974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Kütüphane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Aşağıdaki örnekte Python ile gelen örnek bir kütüphane programa dâhil edilip kullanıldığında 1-100 arası rastgele bir sayı oluşturulmaktadır.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İlk satırdaki import </a:t>
            </a:r>
            <a:r>
              <a:rPr lang="tr-TR" sz="1800" b="1" dirty="0">
                <a:latin typeface="Hind-Regular"/>
              </a:rPr>
              <a:t>random</a:t>
            </a:r>
            <a:r>
              <a:rPr lang="tr-TR" sz="1800" dirty="0">
                <a:latin typeface="Hind-Regular"/>
              </a:rPr>
              <a:t> komutu ile programa random kütüphanesi eklenmiş olunur.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Ardından </a:t>
            </a:r>
            <a:r>
              <a:rPr lang="tr-TR" sz="1800" b="1" dirty="0">
                <a:latin typeface="Hind-Regular"/>
              </a:rPr>
              <a:t>random.randint(1,100) </a:t>
            </a:r>
            <a:r>
              <a:rPr lang="tr-TR" sz="1800" dirty="0">
                <a:latin typeface="Hind-Regular"/>
              </a:rPr>
              <a:t>komutu ile 1-100 arası rastgele bir tam sayı oluşturulması sağlanır ve ekrana yazdırılır.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8AA136-DEAD-410A-97E0-51FDAA42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382286"/>
            <a:ext cx="2933701" cy="110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91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44A9C-4B56-4043-B16E-795BE66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Kütüphane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321D-8E9C-4497-BD64-D9202520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ile gelen standart kütüphanelerin tam listesi </a:t>
            </a:r>
            <a:r>
              <a:rPr lang="tr-TR" sz="1800" b="1" dirty="0">
                <a:latin typeface="Hind-Regular"/>
              </a:rPr>
              <a:t>https://docs.python.org/3/library/index.html </a:t>
            </a:r>
            <a:r>
              <a:rPr lang="tr-TR" sz="1800" dirty="0">
                <a:latin typeface="Hind-Regular"/>
              </a:rPr>
              <a:t>adresinden incelenebilir.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Öte yandan; Python kurulumu ile gelmeyen bir kütüphaneyi programda kullanabilmek için öncelikle ilgili kütüphane bilgisayara yüklenmelidir.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kurulumu ile gelen </a:t>
            </a:r>
            <a:r>
              <a:rPr lang="tr-TR" sz="1800" b="1" dirty="0">
                <a:latin typeface="Hind-Regular"/>
              </a:rPr>
              <a:t>“PIP” </a:t>
            </a:r>
            <a:r>
              <a:rPr lang="tr-TR" sz="1800" dirty="0">
                <a:latin typeface="Hind-Regular"/>
              </a:rPr>
              <a:t>(Package Installer for Python / Python için paket yükleyicisi) programı kullanılarak bilgisayara Python kütüphaneleri yüklenebilir.</a:t>
            </a:r>
          </a:p>
        </p:txBody>
      </p:sp>
    </p:spTree>
    <p:extLst>
      <p:ext uri="{BB962C8B-B14F-4D97-AF65-F5344CB8AC3E}">
        <p14:creationId xmlns:p14="http://schemas.microsoft.com/office/powerpoint/2010/main" val="338944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463C09-2D83-45AB-B26F-FF5A865A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78" y="2110797"/>
            <a:ext cx="5516244" cy="4161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programlama dilinin basit ve temiz bir söz dizimi vardır.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özelliğinden dolayı;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program yazmak,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yazılan programı okumak ve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anlamak diğer dillere nazaran daha kolaydır.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Python’un önemli bir özelliği de pek çok dilin aksine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“yorumlanan” </a:t>
            </a:r>
            <a:r>
              <a:rPr lang="tr-TR" sz="1800" dirty="0">
                <a:latin typeface="Hind-Regular"/>
              </a:rPr>
              <a:t>bir dil olmasıdır. </a:t>
            </a:r>
          </a:p>
        </p:txBody>
      </p:sp>
    </p:spTree>
    <p:extLst>
      <p:ext uri="{BB962C8B-B14F-4D97-AF65-F5344CB8AC3E}">
        <p14:creationId xmlns:p14="http://schemas.microsoft.com/office/powerpoint/2010/main" val="33640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dilde yazılan kodlar derlenmeden 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doğrudan</a:t>
            </a:r>
            <a:r>
              <a:rPr lang="tr-TR" sz="1800" dirty="0">
                <a:latin typeface="Hind-Regular"/>
              </a:rPr>
              <a:t> çalıştırılır.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Python, bu özelliği ile </a:t>
            </a:r>
            <a:r>
              <a:rPr lang="tr-TR" sz="1800" b="1" i="1" dirty="0">
                <a:solidFill>
                  <a:srgbClr val="00B050"/>
                </a:solidFill>
                <a:latin typeface="Hind-Regular"/>
              </a:rPr>
              <a:t>teknik olarak </a:t>
            </a:r>
            <a:r>
              <a:rPr lang="tr-TR" sz="1800" dirty="0">
                <a:latin typeface="Hind-Regular"/>
              </a:rPr>
              <a:t>bir programlama dili değil, bir </a:t>
            </a:r>
            <a:r>
              <a:rPr lang="tr-TR" sz="1800" b="1" i="1" dirty="0">
                <a:solidFill>
                  <a:srgbClr val="00B0F0"/>
                </a:solidFill>
                <a:latin typeface="Hind-Regular"/>
              </a:rPr>
              <a:t>betik (script) dilidir.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Python’da hızlı bir şekilde program geliştirilebilir.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noktada yorumlama ve derleme olaylarını kısaca açıklamak faydalı olacaktır.</a:t>
            </a:r>
          </a:p>
        </p:txBody>
      </p:sp>
    </p:spTree>
    <p:extLst>
      <p:ext uri="{BB962C8B-B14F-4D97-AF65-F5344CB8AC3E}">
        <p14:creationId xmlns:p14="http://schemas.microsoft.com/office/powerpoint/2010/main" val="28605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B4E7A3-3D6E-4E6B-96AA-0446844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E9A814-876F-4BA3-9CFC-89C9FA1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Yorumlama (Interpretation) işlemi;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Yazılan kodun satır satır okunup bilgisayarın işlemcisine özel makine diline anında çevrilmesi işlemidir.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 her çalıştırıldığında yorumlama işlemi tekrardan yapılır.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Bundan dolayı derlenen yazılımlara göre bir nebze yavaş çalışacağını söylemek mümkündür.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Bağımsız platform desteği sağlanması sayesinde hazırlanmış olan program, desteklenen her ortamda kolaylıkla çalıştırılabilir.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sayede yazılan programın boyutu da </a:t>
            </a:r>
            <a:r>
              <a:rPr lang="tr-TR" sz="1800" b="1" i="1" dirty="0">
                <a:latin typeface="Hind-Regular"/>
              </a:rPr>
              <a:t>küçük</a:t>
            </a:r>
            <a:r>
              <a:rPr lang="tr-TR" sz="1800" dirty="0">
                <a:latin typeface="Hind-Regular"/>
              </a:rPr>
              <a:t> olmaktadır.</a:t>
            </a:r>
          </a:p>
        </p:txBody>
      </p:sp>
    </p:spTree>
    <p:extLst>
      <p:ext uri="{BB962C8B-B14F-4D97-AF65-F5344CB8AC3E}">
        <p14:creationId xmlns:p14="http://schemas.microsoft.com/office/powerpoint/2010/main" val="194606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A3EEBF-C023-4FF6-AA8A-3214359D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396935-26F8-4EAD-A0CA-7F722D24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Derleme (Compilation) işlemi;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Yüksek seviyeli bir dilde yazılan programın bir başka hedef dile veya makine diline çevrilmesi işlemidir.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Programı çalıştırmak için bir kere derleme işleminden geçirmek yeterlidir.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 her çalıştırılışında tekrardan derleme olayı gerçekleşmez.</a:t>
            </a:r>
          </a:p>
        </p:txBody>
      </p:sp>
    </p:spTree>
    <p:extLst>
      <p:ext uri="{BB962C8B-B14F-4D97-AF65-F5344CB8AC3E}">
        <p14:creationId xmlns:p14="http://schemas.microsoft.com/office/powerpoint/2010/main" val="144293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A3EEBF-C023-4FF6-AA8A-3214359D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396935-26F8-4EAD-A0CA-7F722D24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Direkt makine dili veya çevrilme işleminde, platform bağımlılığından bahsedilmesi gerekir.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 her işletim sisteminde veya işlemcide çalıştırılmak isteniyorsa, her işletim sisteminde veya işlemcide ayrı ayrı derleme işleminden geçirmek gerekir.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C, C++… vb.</a:t>
            </a:r>
          </a:p>
        </p:txBody>
      </p:sp>
    </p:spTree>
    <p:extLst>
      <p:ext uri="{BB962C8B-B14F-4D97-AF65-F5344CB8AC3E}">
        <p14:creationId xmlns:p14="http://schemas.microsoft.com/office/powerpoint/2010/main" val="331780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93AAC-DCFF-4352-999D-7195AF6A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Neden Python?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9E0B47-6E94-4D09-9785-751B3A05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Python’da ve oldukça eski, popüler bir dil olan C++’ta birer klasik </a:t>
            </a:r>
            <a:r>
              <a:rPr lang="tr-TR" sz="1800" b="1" dirty="0">
                <a:latin typeface="Hind-Regular"/>
              </a:rPr>
              <a:t>“Merhaba Dünya” </a:t>
            </a:r>
            <a:r>
              <a:rPr lang="tr-TR" sz="1800" dirty="0">
                <a:latin typeface="Hind-Regular"/>
              </a:rPr>
              <a:t>uygulaması yazarak aralarındaki farkı inceleyebilirsiniz.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tr-TR" sz="1800" b="1" dirty="0">
                <a:latin typeface="Hind-Regular"/>
              </a:rPr>
              <a:t>C++:</a:t>
            </a:r>
            <a:r>
              <a:rPr lang="tr-TR" sz="1800" dirty="0">
                <a:latin typeface="Hind-Regular"/>
              </a:rPr>
              <a:t>					            </a:t>
            </a:r>
            <a:r>
              <a:rPr lang="tr-TR" sz="1800" b="1" dirty="0">
                <a:latin typeface="Hind-Regular"/>
              </a:rPr>
              <a:t>Python: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4227E23-2872-4B4C-B21F-6661398535F6}"/>
              </a:ext>
            </a:extLst>
          </p:cNvPr>
          <p:cNvSpPr/>
          <p:nvPr/>
        </p:nvSpPr>
        <p:spPr>
          <a:xfrm>
            <a:off x="1024128" y="3752850"/>
            <a:ext cx="4643247" cy="251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#include &lt;iostream&gt;;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using namespace std;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int main(){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cout &lt;&lt; "Merhaba Dünya!" &lt;&lt; endl;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D38BD97-31DD-4973-9BE6-8072E552192C}"/>
              </a:ext>
            </a:extLst>
          </p:cNvPr>
          <p:cNvSpPr/>
          <p:nvPr/>
        </p:nvSpPr>
        <p:spPr>
          <a:xfrm>
            <a:off x="6372225" y="3752850"/>
            <a:ext cx="4643247" cy="251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print("Merhaba Dünya!")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1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332</TotalTime>
  <Words>1132</Words>
  <Application>Microsoft Office PowerPoint</Application>
  <PresentationFormat>Geniş ekran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2" baseType="lpstr">
      <vt:lpstr>Calibri</vt:lpstr>
      <vt:lpstr>Consolas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Python’un Kısa Hikâyesi</vt:lpstr>
      <vt:lpstr>Neden Python?</vt:lpstr>
      <vt:lpstr>Neden Python?</vt:lpstr>
      <vt:lpstr>Neden Python?</vt:lpstr>
      <vt:lpstr>Neden Python?</vt:lpstr>
      <vt:lpstr>Neden Python?</vt:lpstr>
      <vt:lpstr>Neden Python?</vt:lpstr>
      <vt:lpstr>Neden Python?</vt:lpstr>
      <vt:lpstr>Neden Python?</vt:lpstr>
      <vt:lpstr>Neden Python?</vt:lpstr>
      <vt:lpstr>Neden Python?</vt:lpstr>
      <vt:lpstr>Python ile Neler Yapılabilir?</vt:lpstr>
      <vt:lpstr>TIOBE Index for August 2024</vt:lpstr>
      <vt:lpstr>Python ile Neler Yapılabilir?</vt:lpstr>
      <vt:lpstr>Python ile Neler Yapılabilir?</vt:lpstr>
      <vt:lpstr>Python Kurulumu</vt:lpstr>
      <vt:lpstr>Python Kurulumu</vt:lpstr>
      <vt:lpstr>Python Kurulumu</vt:lpstr>
      <vt:lpstr>Editör seçimi</vt:lpstr>
      <vt:lpstr>Kütüphane Kullanımı</vt:lpstr>
      <vt:lpstr>Kütüphane Kullanımı</vt:lpstr>
      <vt:lpstr>Kütüphane Kullanımı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195</cp:revision>
  <dcterms:created xsi:type="dcterms:W3CDTF">2024-08-25T21:48:25Z</dcterms:created>
  <dcterms:modified xsi:type="dcterms:W3CDTF">2024-09-28T17:37:00Z</dcterms:modified>
</cp:coreProperties>
</file>