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4" r:id="rId5"/>
    <p:sldMasterId id="2147483679" r:id="rId6"/>
    <p:sldMasterId id="2147483683" r:id="rId7"/>
    <p:sldMasterId id="2147483687" r:id="rId8"/>
  </p:sldMasterIdLst>
  <p:notesMasterIdLst>
    <p:notesMasterId r:id="rId15"/>
  </p:notesMasterIdLst>
  <p:handoutMasterIdLst>
    <p:handoutMasterId r:id="rId16"/>
  </p:handoutMasterIdLst>
  <p:sldIdLst>
    <p:sldId id="1042" r:id="rId9"/>
    <p:sldId id="257" r:id="rId10"/>
    <p:sldId id="1325" r:id="rId11"/>
    <p:sldId id="1332" r:id="rId12"/>
    <p:sldId id="1387" r:id="rId13"/>
    <p:sldId id="1388" r:id="rId14"/>
  </p:sldIdLst>
  <p:sldSz cx="12192000" cy="6858000"/>
  <p:notesSz cx="6797675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  <p15:guide id="5" orient="horz" pos="3075">
          <p15:clr>
            <a:srgbClr val="A4A3A4"/>
          </p15:clr>
        </p15:guide>
        <p15:guide id="6" orient="horz" pos="3127">
          <p15:clr>
            <a:srgbClr val="A4A3A4"/>
          </p15:clr>
        </p15:guide>
        <p15:guide id="7" pos="2094">
          <p15:clr>
            <a:srgbClr val="A4A3A4"/>
          </p15:clr>
        </p15:guide>
        <p15:guide id="8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Murat COŞAR (Devops)" initials="MC(" lastIdx="1" clrIdx="1">
    <p:extLst>
      <p:ext uri="{19B8F6BF-5375-455C-9EA6-DF929625EA0E}">
        <p15:presenceInfo xmlns:p15="http://schemas.microsoft.com/office/powerpoint/2012/main" userId="S-1-5-21-484763869-57989841-725345543-28387" providerId="AD"/>
      </p:ext>
    </p:extLst>
  </p:cmAuthor>
  <p:cmAuthor id="2" name="Elif SAVAŞ (Bankacılık Dışı Uygulamalar 5)" initials="ES(DU5" lastIdx="1" clrIdx="2">
    <p:extLst>
      <p:ext uri="{19B8F6BF-5375-455C-9EA6-DF929625EA0E}">
        <p15:presenceInfo xmlns:p15="http://schemas.microsoft.com/office/powerpoint/2012/main" userId="S-1-5-21-484763869-57989841-725345543-22900" providerId="AD"/>
      </p:ext>
    </p:extLst>
  </p:cmAuthor>
  <p:cmAuthor id="3" name="Emre YEVGİ (Süreç ve Kalite Yönetimi)" initials="EY(vKY" lastIdx="2" clrIdx="3">
    <p:extLst>
      <p:ext uri="{19B8F6BF-5375-455C-9EA6-DF929625EA0E}">
        <p15:presenceInfo xmlns:p15="http://schemas.microsoft.com/office/powerpoint/2012/main" userId="S-1-5-21-484763869-57989841-725345543-300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B62"/>
    <a:srgbClr val="FFFF66"/>
    <a:srgbClr val="669900"/>
    <a:srgbClr val="F8F8F8"/>
    <a:srgbClr val="F717CC"/>
    <a:srgbClr val="F46688"/>
    <a:srgbClr val="4F81BD"/>
    <a:srgbClr val="336600"/>
    <a:srgbClr val="385D8A"/>
    <a:srgbClr val="47D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Orta Stil 1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3" autoAdjust="0"/>
    <p:restoredTop sz="94424" autoAdjust="0"/>
  </p:normalViewPr>
  <p:slideViewPr>
    <p:cSldViewPr>
      <p:cViewPr varScale="1">
        <p:scale>
          <a:sx n="78" d="100"/>
          <a:sy n="78" d="100"/>
        </p:scale>
        <p:origin x="48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5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8939"/>
    </p:cViewPr>
  </p:sorterViewPr>
  <p:notesViewPr>
    <p:cSldViewPr>
      <p:cViewPr varScale="1">
        <p:scale>
          <a:sx n="62" d="100"/>
          <a:sy n="62" d="100"/>
        </p:scale>
        <p:origin x="3240" y="67"/>
      </p:cViewPr>
      <p:guideLst>
        <p:guide orient="horz" pos="2880"/>
        <p:guide pos="2160"/>
        <p:guide orient="horz" pos="2928"/>
        <p:guide pos="2208"/>
        <p:guide orient="horz" pos="3075"/>
        <p:guide orient="horz" pos="3127"/>
        <p:guide pos="209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96417-EBC7-4F0C-A8E3-338928D21B61}" type="doc">
      <dgm:prSet loTypeId="urn:microsoft.com/office/officeart/2005/8/layout/arrow2" loCatId="process" qsTypeId="urn:microsoft.com/office/officeart/2005/8/quickstyle/simple5" qsCatId="simple" csTypeId="urn:microsoft.com/office/officeart/2005/8/colors/accent2_2" csCatId="accent2" phldr="1"/>
      <dgm:spPr/>
    </dgm:pt>
    <dgm:pt modelId="{F3B00D6F-B89C-4D5C-B467-264D028B7E4F}">
      <dgm:prSet phldrT="[Text]" custT="1"/>
      <dgm:spPr/>
      <dgm:t>
        <a:bodyPr/>
        <a:lstStyle/>
        <a:p>
          <a:endParaRPr lang="tr-TR" sz="3600" b="1" dirty="0"/>
        </a:p>
      </dgm:t>
    </dgm:pt>
    <dgm:pt modelId="{A15D317D-CA17-40C4-8DA1-A13D5449EC1D}" type="parTrans" cxnId="{C14A67B8-AAEF-4750-826B-8C8026AF3F27}">
      <dgm:prSet/>
      <dgm:spPr/>
      <dgm:t>
        <a:bodyPr/>
        <a:lstStyle/>
        <a:p>
          <a:endParaRPr lang="tr-TR" sz="1000" b="1"/>
        </a:p>
      </dgm:t>
    </dgm:pt>
    <dgm:pt modelId="{E44EF9EC-6A21-46C3-93AA-E47FC9944461}" type="sibTrans" cxnId="{C14A67B8-AAEF-4750-826B-8C8026AF3F27}">
      <dgm:prSet/>
      <dgm:spPr/>
      <dgm:t>
        <a:bodyPr/>
        <a:lstStyle/>
        <a:p>
          <a:endParaRPr lang="tr-TR" sz="1000" b="1"/>
        </a:p>
      </dgm:t>
    </dgm:pt>
    <dgm:pt modelId="{C8B494FA-7452-4771-AC63-78C304FF63AF}" type="pres">
      <dgm:prSet presAssocID="{F7996417-EBC7-4F0C-A8E3-338928D21B61}" presName="arrowDiagram" presStyleCnt="0">
        <dgm:presLayoutVars>
          <dgm:chMax val="5"/>
          <dgm:dir/>
          <dgm:resizeHandles val="exact"/>
        </dgm:presLayoutVars>
      </dgm:prSet>
      <dgm:spPr/>
    </dgm:pt>
    <dgm:pt modelId="{7B03F0F9-00AE-47BE-AB6E-7F0C28B9D66C}" type="pres">
      <dgm:prSet presAssocID="{F7996417-EBC7-4F0C-A8E3-338928D21B61}" presName="arrow" presStyleLbl="bgShp" presStyleIdx="0" presStyleCnt="1" custScaleX="126014" custLinFactNeighborX="-810"/>
      <dgm:spPr/>
    </dgm:pt>
    <dgm:pt modelId="{945F5EDC-0A9C-410D-90DD-B97AFE8F807B}" type="pres">
      <dgm:prSet presAssocID="{F7996417-EBC7-4F0C-A8E3-338928D21B61}" presName="arrowDiagram1" presStyleCnt="0">
        <dgm:presLayoutVars>
          <dgm:bulletEnabled val="1"/>
        </dgm:presLayoutVars>
      </dgm:prSet>
      <dgm:spPr/>
    </dgm:pt>
    <dgm:pt modelId="{215460EE-2E49-4E1E-8764-CBA94B35A5BD}" type="pres">
      <dgm:prSet presAssocID="{F3B00D6F-B89C-4D5C-B467-264D028B7E4F}" presName="bullet1" presStyleLbl="node1" presStyleIdx="0" presStyleCnt="1" custFlipVert="0" custScaleX="84751" custScaleY="68143" custLinFactX="-600000" custLinFactNeighborX="-648860" custLinFactNeighborY="-94362"/>
      <dgm:spPr/>
    </dgm:pt>
    <dgm:pt modelId="{C5994B73-7FBB-4467-A708-C4F5515DEADF}" type="pres">
      <dgm:prSet presAssocID="{F3B00D6F-B89C-4D5C-B467-264D028B7E4F}" presName="textBox1" presStyleLbl="revTx" presStyleIdx="0" presStyleCnt="1" custLinFactX="-67812" custLinFactNeighborX="-100000" custLinFactNeighborY="13475">
        <dgm:presLayoutVars>
          <dgm:bulletEnabled val="1"/>
        </dgm:presLayoutVars>
      </dgm:prSet>
      <dgm:spPr/>
    </dgm:pt>
  </dgm:ptLst>
  <dgm:cxnLst>
    <dgm:cxn modelId="{9999084A-2F57-443E-ABD1-E995865706BF}" type="presOf" srcId="{F7996417-EBC7-4F0C-A8E3-338928D21B61}" destId="{C8B494FA-7452-4771-AC63-78C304FF63AF}" srcOrd="0" destOrd="0" presId="urn:microsoft.com/office/officeart/2005/8/layout/arrow2"/>
    <dgm:cxn modelId="{C14A67B8-AAEF-4750-826B-8C8026AF3F27}" srcId="{F7996417-EBC7-4F0C-A8E3-338928D21B61}" destId="{F3B00D6F-B89C-4D5C-B467-264D028B7E4F}" srcOrd="0" destOrd="0" parTransId="{A15D317D-CA17-40C4-8DA1-A13D5449EC1D}" sibTransId="{E44EF9EC-6A21-46C3-93AA-E47FC9944461}"/>
    <dgm:cxn modelId="{0D0798E5-F5B3-4151-9552-F418D9D45D3C}" type="presOf" srcId="{F3B00D6F-B89C-4D5C-B467-264D028B7E4F}" destId="{C5994B73-7FBB-4467-A708-C4F5515DEADF}" srcOrd="0" destOrd="0" presId="urn:microsoft.com/office/officeart/2005/8/layout/arrow2"/>
    <dgm:cxn modelId="{3A7C1B18-A0C1-4D49-9E8A-99AAF5680579}" type="presParOf" srcId="{C8B494FA-7452-4771-AC63-78C304FF63AF}" destId="{7B03F0F9-00AE-47BE-AB6E-7F0C28B9D66C}" srcOrd="0" destOrd="0" presId="urn:microsoft.com/office/officeart/2005/8/layout/arrow2"/>
    <dgm:cxn modelId="{1C8BD920-A181-4FEF-9AB4-51C343762C3E}" type="presParOf" srcId="{C8B494FA-7452-4771-AC63-78C304FF63AF}" destId="{945F5EDC-0A9C-410D-90DD-B97AFE8F807B}" srcOrd="1" destOrd="0" presId="urn:microsoft.com/office/officeart/2005/8/layout/arrow2"/>
    <dgm:cxn modelId="{E244716A-EC04-4897-BA55-535B60C1EF50}" type="presParOf" srcId="{945F5EDC-0A9C-410D-90DD-B97AFE8F807B}" destId="{215460EE-2E49-4E1E-8764-CBA94B35A5BD}" srcOrd="0" destOrd="0" presId="urn:microsoft.com/office/officeart/2005/8/layout/arrow2"/>
    <dgm:cxn modelId="{40AEE831-9A97-41BA-81B5-3C536C81F489}" type="presParOf" srcId="{945F5EDC-0A9C-410D-90DD-B97AFE8F807B}" destId="{C5994B73-7FBB-4467-A708-C4F5515DEADF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F0F9-00AE-47BE-AB6E-7F0C28B9D66C}">
      <dsp:nvSpPr>
        <dsp:cNvPr id="0" name=""/>
        <dsp:cNvSpPr/>
      </dsp:nvSpPr>
      <dsp:spPr>
        <a:xfrm>
          <a:off x="576077" y="0"/>
          <a:ext cx="10464414" cy="519010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5460EE-2E49-4E1E-8764-CBA94B35A5BD}">
      <dsp:nvSpPr>
        <dsp:cNvPr id="0" name=""/>
        <dsp:cNvSpPr/>
      </dsp:nvSpPr>
      <dsp:spPr>
        <a:xfrm>
          <a:off x="432047" y="570572"/>
          <a:ext cx="520802" cy="4187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994B73-7FBB-4467-A708-C4F5515DEADF}">
      <dsp:nvSpPr>
        <dsp:cNvPr id="0" name=""/>
        <dsp:cNvSpPr/>
      </dsp:nvSpPr>
      <dsp:spPr>
        <a:xfrm>
          <a:off x="0" y="1359807"/>
          <a:ext cx="3321667" cy="3830297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5615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600" b="1" kern="1200" dirty="0"/>
        </a:p>
      </dsp:txBody>
      <dsp:txXfrm>
        <a:off x="162150" y="1521957"/>
        <a:ext cx="2997367" cy="3505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F35C6BA-64DD-49A6-8E88-76B48F38265D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32B8B0-9344-4258-AB8A-305F45CFA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517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9FD967-8041-4197-8336-6E9E1B09B14C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4EDBFD-0E17-4A14-B57A-2AE41D7F0A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863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EDBFD-0E17-4A14-B57A-2AE41D7F0A73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869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EDBFD-0E17-4A14-B57A-2AE41D7F0A7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05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Salona girerken herkese 2 kağıt veririz.</a:t>
            </a:r>
          </a:p>
          <a:p>
            <a:r>
              <a:rPr lang="tr-TR" dirty="0"/>
              <a:t>Birinde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Agile</a:t>
            </a:r>
            <a:r>
              <a:rPr lang="tr-TR" dirty="0"/>
              <a:t>?</a:t>
            </a:r>
          </a:p>
          <a:p>
            <a:r>
              <a:rPr lang="tr-TR" dirty="0"/>
              <a:t>Diğerinde </a:t>
            </a: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Agile</a:t>
            </a:r>
            <a:r>
              <a:rPr lang="tr-TR" dirty="0"/>
              <a:t> yazar?</a:t>
            </a:r>
          </a:p>
          <a:p>
            <a:r>
              <a:rPr lang="tr-TR" dirty="0"/>
              <a:t>Herkesten bunları doldurmasını isteriz. </a:t>
            </a:r>
          </a:p>
          <a:p>
            <a:r>
              <a:rPr lang="tr-TR" dirty="0"/>
              <a:t>Salona girmenin</a:t>
            </a:r>
            <a:r>
              <a:rPr lang="tr-TR" baseline="0" dirty="0"/>
              <a:t> anahtarı olur bu kağıtlar, kenarına da bir anahtar çizebiliriz?</a:t>
            </a:r>
          </a:p>
          <a:p>
            <a:r>
              <a:rPr lang="tr-TR" baseline="0" dirty="0"/>
              <a:t>Kutuda toplarız ya da herkesten okumasını ister sonra hepsini duvara yapıştırırız.</a:t>
            </a:r>
          </a:p>
          <a:p>
            <a:r>
              <a:rPr lang="tr-TR" baseline="0" dirty="0"/>
              <a:t>Eğitim çıktısı olarak fotoğraf çekeriz.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EDBFD-0E17-4A14-B57A-2AE41D7F0A7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202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EDBFD-0E17-4A14-B57A-2AE41D7F0A7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72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EDBFD-0E17-4A14-B57A-2AE41D7F0A7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9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3"/>
            <a:ext cx="12193085" cy="68573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661" y="2728690"/>
            <a:ext cx="8736971" cy="100811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r-TR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3661" y="1648591"/>
            <a:ext cx="8736971" cy="1080121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1" y="4376674"/>
            <a:ext cx="3248065" cy="24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" y="6237332"/>
            <a:ext cx="1944215" cy="3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2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2B4C-20D9-465E-8927-A1563BF9A1BD}" type="datetime1">
              <a:rPr lang="tr-TR" smtClean="0"/>
              <a:t>14.07.2023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3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274638"/>
            <a:ext cx="2592288" cy="58906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371" y="274638"/>
            <a:ext cx="8640960" cy="58906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CDA-C997-4EAC-9BAE-F60738C89BC6}" type="datetime1">
              <a:rPr lang="tr-TR" smtClean="0"/>
              <a:t>14.07.2023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9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2964503" y="5167818"/>
            <a:ext cx="62629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468969" y="2176955"/>
            <a:ext cx="9254067" cy="5847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ctr">
              <a:defRPr sz="3800" b="1" baseline="0">
                <a:solidFill>
                  <a:srgbClr val="1F497D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68969" y="3810871"/>
            <a:ext cx="9254067" cy="307777"/>
          </a:xfrm>
        </p:spPr>
        <p:txBody>
          <a:bodyPr>
            <a:spAutoFit/>
          </a:bodyPr>
          <a:lstStyle>
            <a:lvl1pPr algn="ctr">
              <a:defRPr sz="2000" baseline="0">
                <a:solidFill>
                  <a:srgbClr val="1F497D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12" name="Picture 3" descr="basli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2192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10993317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"/>
          <p:cNvSpPr txBox="1">
            <a:spLocks/>
          </p:cNvSpPr>
          <p:nvPr userDrawn="1"/>
        </p:nvSpPr>
        <p:spPr bwMode="auto">
          <a:xfrm>
            <a:off x="11686994" y="6620764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57251" y="190084"/>
            <a:ext cx="1029645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18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47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26136" y="6566446"/>
            <a:ext cx="265653" cy="155496"/>
          </a:xfrm>
          <a:prstGeom prst="rect">
            <a:avLst/>
          </a:prstGeom>
          <a:ln/>
        </p:spPr>
        <p:txBody>
          <a:bodyPr lIns="93296" tIns="46648" rIns="93296" bIns="46648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0B3128-C44E-433B-8D4D-E6D2EA027797}" type="slidenum">
              <a:rPr lang="en-US" sz="16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4020" y="6435725"/>
            <a:ext cx="27834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A9A165-7AD3-4D8A-BDFD-5CD38F5A29A5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7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2964503" y="5167816"/>
            <a:ext cx="62629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468969" y="2176953"/>
            <a:ext cx="9254067" cy="5847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ctr">
              <a:defRPr sz="3800" b="1" baseline="0">
                <a:solidFill>
                  <a:srgbClr val="1F497D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68969" y="3810871"/>
            <a:ext cx="9254067" cy="307777"/>
          </a:xfrm>
        </p:spPr>
        <p:txBody>
          <a:bodyPr>
            <a:spAutoFit/>
          </a:bodyPr>
          <a:lstStyle>
            <a:lvl1pPr algn="ctr">
              <a:defRPr sz="2000" baseline="0">
                <a:solidFill>
                  <a:srgbClr val="1F497D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12" name="Picture 3" descr="basli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2192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10993317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2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"/>
          <p:cNvSpPr txBox="1">
            <a:spLocks/>
          </p:cNvSpPr>
          <p:nvPr userDrawn="1"/>
        </p:nvSpPr>
        <p:spPr bwMode="auto">
          <a:xfrm>
            <a:off x="11686994" y="6620764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57251" y="190084"/>
            <a:ext cx="1029645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231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 bwMode="auto">
          <a:xfrm>
            <a:off x="11686994" y="6620764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2964503" y="5167810"/>
            <a:ext cx="62629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468969" y="2176947"/>
            <a:ext cx="9254067" cy="5847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ctr">
              <a:defRPr sz="3800" b="1" baseline="0">
                <a:solidFill>
                  <a:srgbClr val="1F497D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68969" y="3810871"/>
            <a:ext cx="9254067" cy="307777"/>
          </a:xfrm>
        </p:spPr>
        <p:txBody>
          <a:bodyPr>
            <a:spAutoFit/>
          </a:bodyPr>
          <a:lstStyle>
            <a:lvl1pPr algn="ctr">
              <a:defRPr sz="2000" baseline="0">
                <a:solidFill>
                  <a:srgbClr val="1F497D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2" name="Picture 3" descr="basli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2192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10993317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2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E74-7769-4312-8A2D-CF12EF0D0A39}" type="datetime1">
              <a:rPr lang="tr-TR" smtClean="0"/>
              <a:t>14.07.2023</a:t>
            </a:fld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  <a:endParaRPr lang="tr-TR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769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"/>
          <p:cNvSpPr txBox="1">
            <a:spLocks/>
          </p:cNvSpPr>
          <p:nvPr userDrawn="1"/>
        </p:nvSpPr>
        <p:spPr bwMode="auto">
          <a:xfrm>
            <a:off x="11686994" y="6620764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57251" y="190084"/>
            <a:ext cx="1029645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502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 bwMode="auto">
          <a:xfrm>
            <a:off x="11686994" y="6620764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67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2964527" y="5167802"/>
            <a:ext cx="62629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468967" y="2176939"/>
            <a:ext cx="9254067" cy="5847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ctr">
              <a:defRPr sz="3800" b="1" baseline="0">
                <a:solidFill>
                  <a:srgbClr val="1F497D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68967" y="3810869"/>
            <a:ext cx="9254067" cy="314028"/>
          </a:xfrm>
        </p:spPr>
        <p:txBody>
          <a:bodyPr>
            <a:spAutoFit/>
          </a:bodyPr>
          <a:lstStyle>
            <a:lvl1pPr algn="ctr">
              <a:defRPr sz="2000" baseline="0">
                <a:solidFill>
                  <a:srgbClr val="1F497D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2" name="Picture 3" descr="basli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2192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10993341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1784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24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"/>
          <p:cNvSpPr txBox="1">
            <a:spLocks/>
          </p:cNvSpPr>
          <p:nvPr userDrawn="1"/>
        </p:nvSpPr>
        <p:spPr bwMode="auto">
          <a:xfrm>
            <a:off x="11686994" y="6620764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57273" y="190085"/>
            <a:ext cx="10296452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0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7648" y="3933056"/>
            <a:ext cx="8928992" cy="1224136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7648" y="2564904"/>
            <a:ext cx="8928992" cy="13681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53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373" y="1268760"/>
            <a:ext cx="5568619" cy="4896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024" y="1268760"/>
            <a:ext cx="5576821" cy="4896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86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3" y="1268781"/>
            <a:ext cx="5568619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373" y="2060848"/>
            <a:ext cx="5568619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35" y="1268781"/>
            <a:ext cx="5581055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35" y="2060848"/>
            <a:ext cx="558105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84D2-8022-414E-AAA7-8011C39A4138}" type="datetime1">
              <a:rPr lang="tr-TR" smtClean="0"/>
              <a:t>14.07.2023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7245-D039-4C75-A1D8-F587AEA39D9A}" type="datetime1">
              <a:rPr lang="tr-TR" smtClean="0"/>
              <a:t>14.07.2023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4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85D-838F-4897-A352-B52CC00D266A}" type="datetime1">
              <a:rPr lang="tr-TR" smtClean="0"/>
              <a:t>14.07.2023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2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85" y="273050"/>
            <a:ext cx="4189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7089907" cy="5892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385" y="1435104"/>
            <a:ext cx="4189313" cy="47302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0271-675B-4C1F-AD96-DA4F612D9EA0}" type="datetime1">
              <a:rPr lang="tr-TR" smtClean="0"/>
              <a:t>14.07.2023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88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F4C3-8B67-4776-AD5C-98CDD6B0D733}" type="datetime1">
              <a:rPr lang="tr-TR" smtClean="0"/>
              <a:t>14.07.2023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ZT Çevik Koçluk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7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5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.vml"/><Relationship Id="rId11" Type="http://schemas.openxmlformats.org/officeDocument/2006/relationships/tags" Target="../tags/tag5.xml"/><Relationship Id="rId24" Type="http://schemas.openxmlformats.org/officeDocument/2006/relationships/image" Target="../media/image5.emf"/><Relationship Id="rId5" Type="http://schemas.openxmlformats.org/officeDocument/2006/relationships/theme" Target="../theme/theme2.xml"/><Relationship Id="rId15" Type="http://schemas.openxmlformats.org/officeDocument/2006/relationships/tags" Target="../tags/tag9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34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9.jpeg"/><Relationship Id="rId5" Type="http://schemas.openxmlformats.org/officeDocument/2006/relationships/vmlDrawing" Target="../drawings/vmlDrawing4.vml"/><Relationship Id="rId15" Type="http://schemas.openxmlformats.org/officeDocument/2006/relationships/tags" Target="../tags/tag28.xml"/><Relationship Id="rId23" Type="http://schemas.openxmlformats.org/officeDocument/2006/relationships/image" Target="../media/image5.emf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4" Type="http://schemas.openxmlformats.org/officeDocument/2006/relationships/theme" Target="../theme/theme3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oleObject" Target="../embeddings/oleObject4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6.jpeg"/><Relationship Id="rId5" Type="http://schemas.openxmlformats.org/officeDocument/2006/relationships/vmlDrawing" Target="../drawings/vmlDrawing7.vml"/><Relationship Id="rId15" Type="http://schemas.openxmlformats.org/officeDocument/2006/relationships/tags" Target="../tags/tag46.xml"/><Relationship Id="rId23" Type="http://schemas.openxmlformats.org/officeDocument/2006/relationships/image" Target="../media/image5.emf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heme" Target="../theme/theme4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oleObject" Target="../embeddings/oleObject7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heme" Target="../theme/theme5.xml"/><Relationship Id="rId21" Type="http://schemas.openxmlformats.org/officeDocument/2006/relationships/oleObject" Target="../embeddings/oleObject10.bin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23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slideLayout" Target="../slideLayouts/slideLayout22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image" Target="../media/image6.jpeg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vmlDrawing" Target="../drawings/vmlDrawing10.v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375" y="7634"/>
            <a:ext cx="11425268" cy="1117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5" y="1268760"/>
            <a:ext cx="1142526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20472" y="6401994"/>
            <a:ext cx="1056117" cy="268139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6018-5A14-4588-AA10-99417B3FCC37}" type="datetime1">
              <a:rPr lang="tr-TR" smtClean="0"/>
              <a:t>14.07.2023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701" y="6401994"/>
            <a:ext cx="6912768" cy="268139"/>
          </a:xfrm>
          <a:prstGeom prst="rect">
            <a:avLst/>
          </a:prstGeom>
          <a:noFill/>
        </p:spPr>
        <p:txBody>
          <a:bodyPr vert="horz" lIns="91440" tIns="0" rIns="91440" bIns="0" rtlCol="0" anchor="ctr"/>
          <a:lstStyle>
            <a:lvl1pPr algn="r">
              <a:defRPr sz="10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ZT Çevik Koçluk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6588" y="6401994"/>
            <a:ext cx="493845" cy="2681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0" rIns="9144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52D6-A1E0-4387-A611-A602B40611C9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649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baslik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004" y="193476"/>
            <a:ext cx="1107085" cy="28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508985"/>
            <a:ext cx="5853024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57251" y="190084"/>
            <a:ext cx="1029645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57259" y="9606"/>
            <a:ext cx="61234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57259" y="483851"/>
            <a:ext cx="10024671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1957092"/>
            <a:ext cx="585302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62" name="McK Slide Elements" hidden="1"/>
          <p:cNvGrpSpPr/>
          <p:nvPr/>
        </p:nvGrpSpPr>
        <p:grpSpPr bwMode="auto">
          <a:xfrm>
            <a:off x="155257" y="6406166"/>
            <a:ext cx="10885287" cy="368503"/>
            <a:chOff x="121488" y="6352634"/>
            <a:chExt cx="8794114" cy="368503"/>
          </a:xfrm>
        </p:grpSpPr>
        <p:sp>
          <p:nvSpPr>
            <p:cNvPr id="63" name="McK 4. Footnote"/>
            <p:cNvSpPr txBox="1">
              <a:spLocks noChangeArrowheads="1"/>
            </p:cNvSpPr>
            <p:nvPr/>
          </p:nvSpPr>
          <p:spPr bwMode="auto">
            <a:xfrm>
              <a:off x="121488" y="6352634"/>
              <a:ext cx="879411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64" name="McK 5. Source"/>
            <p:cNvSpPr>
              <a:spLocks noChangeArrowheads="1"/>
            </p:cNvSpPr>
            <p:nvPr/>
          </p:nvSpPr>
          <p:spPr bwMode="auto">
            <a:xfrm>
              <a:off x="121488" y="6567249"/>
              <a:ext cx="879411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12775" indent="-6127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17538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65" name="LegendBoxes" hidden="1"/>
          <p:cNvGrpSpPr>
            <a:grpSpLocks/>
          </p:cNvGrpSpPr>
          <p:nvPr/>
        </p:nvGrpSpPr>
        <p:grpSpPr bwMode="auto">
          <a:xfrm>
            <a:off x="10826008" y="561537"/>
            <a:ext cx="848784" cy="996951"/>
            <a:chOff x="4936" y="176"/>
            <a:chExt cx="401" cy="628"/>
          </a:xfrm>
        </p:grpSpPr>
        <p:sp>
          <p:nvSpPr>
            <p:cNvPr id="6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4" name="LegendLines" hidden="1"/>
          <p:cNvGrpSpPr>
            <a:grpSpLocks/>
          </p:cNvGrpSpPr>
          <p:nvPr/>
        </p:nvGrpSpPr>
        <p:grpSpPr bwMode="auto">
          <a:xfrm>
            <a:off x="10415308" y="561520"/>
            <a:ext cx="1259418" cy="730251"/>
            <a:chOff x="4750" y="176"/>
            <a:chExt cx="595" cy="460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1" name="McKSticker" hidden="1"/>
          <p:cNvGrpSpPr/>
          <p:nvPr/>
        </p:nvGrpSpPr>
        <p:grpSpPr bwMode="auto">
          <a:xfrm>
            <a:off x="10777220" y="561520"/>
            <a:ext cx="1066895" cy="212366"/>
            <a:chOff x="7940605" y="285750"/>
            <a:chExt cx="800170" cy="212366"/>
          </a:xfrm>
        </p:grpSpPr>
        <p:sp>
          <p:nvSpPr>
            <p:cNvPr id="82" name="StickerRectangle"/>
            <p:cNvSpPr>
              <a:spLocks noChangeArrowheads="1"/>
            </p:cNvSpPr>
            <p:nvPr/>
          </p:nvSpPr>
          <p:spPr bwMode="auto">
            <a:xfrm>
              <a:off x="7940605" y="285750"/>
              <a:ext cx="80017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83" name="AutoShape 31"/>
            <p:cNvCxnSpPr>
              <a:cxnSpLocks noChangeShapeType="1"/>
              <a:stCxn id="82" idx="2"/>
              <a:endCxn id="82" idx="4"/>
            </p:cNvCxnSpPr>
            <p:nvPr/>
          </p:nvCxnSpPr>
          <p:spPr bwMode="auto">
            <a:xfrm>
              <a:off x="7940605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32"/>
            <p:cNvCxnSpPr>
              <a:cxnSpLocks noChangeShapeType="1"/>
              <a:stCxn id="82" idx="4"/>
              <a:endCxn id="82" idx="6"/>
            </p:cNvCxnSpPr>
            <p:nvPr/>
          </p:nvCxnSpPr>
          <p:spPr bwMode="auto">
            <a:xfrm>
              <a:off x="7940605" y="498116"/>
              <a:ext cx="8001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LegendMoons" hidden="1"/>
          <p:cNvGrpSpPr/>
          <p:nvPr/>
        </p:nvGrpSpPr>
        <p:grpSpPr bwMode="auto">
          <a:xfrm>
            <a:off x="10736824" y="561520"/>
            <a:ext cx="937321" cy="1306516"/>
            <a:chOff x="6655594" y="273840"/>
            <a:chExt cx="702991" cy="1306516"/>
          </a:xfrm>
        </p:grpSpPr>
        <p:grpSp>
          <p:nvGrpSpPr>
            <p:cNvPr id="86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04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2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8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9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98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1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2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3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4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95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08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hdr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rgbClr val="1F497D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0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baslik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004" y="193476"/>
            <a:ext cx="1107085" cy="28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509000"/>
            <a:ext cx="58530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Text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57251" y="190084"/>
            <a:ext cx="1029645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57258" y="9606"/>
            <a:ext cx="61234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57258" y="483851"/>
            <a:ext cx="10024671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1957092"/>
            <a:ext cx="585302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62" name="McK Slide Elements" hidden="1"/>
          <p:cNvGrpSpPr/>
          <p:nvPr/>
        </p:nvGrpSpPr>
        <p:grpSpPr bwMode="auto">
          <a:xfrm>
            <a:off x="155255" y="6406164"/>
            <a:ext cx="10885287" cy="368503"/>
            <a:chOff x="121488" y="6352634"/>
            <a:chExt cx="8794114" cy="368503"/>
          </a:xfrm>
        </p:grpSpPr>
        <p:sp>
          <p:nvSpPr>
            <p:cNvPr id="63" name="McK 4. Footnote"/>
            <p:cNvSpPr txBox="1">
              <a:spLocks noChangeArrowheads="1"/>
            </p:cNvSpPr>
            <p:nvPr/>
          </p:nvSpPr>
          <p:spPr bwMode="auto">
            <a:xfrm>
              <a:off x="121488" y="6352634"/>
              <a:ext cx="879411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64" name="McK 5. Source"/>
            <p:cNvSpPr>
              <a:spLocks noChangeArrowheads="1"/>
            </p:cNvSpPr>
            <p:nvPr/>
          </p:nvSpPr>
          <p:spPr bwMode="auto">
            <a:xfrm>
              <a:off x="121488" y="6567249"/>
              <a:ext cx="879411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12775" indent="-6127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17538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65" name="LegendBoxes" hidden="1"/>
          <p:cNvGrpSpPr>
            <a:grpSpLocks/>
          </p:cNvGrpSpPr>
          <p:nvPr/>
        </p:nvGrpSpPr>
        <p:grpSpPr bwMode="auto">
          <a:xfrm>
            <a:off x="10826004" y="561535"/>
            <a:ext cx="848784" cy="996951"/>
            <a:chOff x="4936" y="176"/>
            <a:chExt cx="401" cy="628"/>
          </a:xfrm>
        </p:grpSpPr>
        <p:sp>
          <p:nvSpPr>
            <p:cNvPr id="6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4" name="LegendLines" hidden="1"/>
          <p:cNvGrpSpPr>
            <a:grpSpLocks/>
          </p:cNvGrpSpPr>
          <p:nvPr/>
        </p:nvGrpSpPr>
        <p:grpSpPr bwMode="auto">
          <a:xfrm>
            <a:off x="10415312" y="561520"/>
            <a:ext cx="1259418" cy="730251"/>
            <a:chOff x="4750" y="176"/>
            <a:chExt cx="595" cy="460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1" name="McKSticker" hidden="1"/>
          <p:cNvGrpSpPr/>
          <p:nvPr/>
        </p:nvGrpSpPr>
        <p:grpSpPr bwMode="auto">
          <a:xfrm>
            <a:off x="10777218" y="561520"/>
            <a:ext cx="1066895" cy="212366"/>
            <a:chOff x="7940605" y="285750"/>
            <a:chExt cx="800170" cy="212366"/>
          </a:xfrm>
        </p:grpSpPr>
        <p:sp>
          <p:nvSpPr>
            <p:cNvPr id="82" name="StickerRectangle"/>
            <p:cNvSpPr>
              <a:spLocks noChangeArrowheads="1"/>
            </p:cNvSpPr>
            <p:nvPr/>
          </p:nvSpPr>
          <p:spPr bwMode="auto">
            <a:xfrm>
              <a:off x="7940605" y="285750"/>
              <a:ext cx="80017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83" name="AutoShape 31"/>
            <p:cNvCxnSpPr>
              <a:cxnSpLocks noChangeShapeType="1"/>
              <a:stCxn id="82" idx="2"/>
              <a:endCxn id="82" idx="4"/>
            </p:cNvCxnSpPr>
            <p:nvPr/>
          </p:nvCxnSpPr>
          <p:spPr bwMode="auto">
            <a:xfrm>
              <a:off x="7940605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32"/>
            <p:cNvCxnSpPr>
              <a:cxnSpLocks noChangeShapeType="1"/>
              <a:stCxn id="82" idx="4"/>
              <a:endCxn id="82" idx="6"/>
            </p:cNvCxnSpPr>
            <p:nvPr/>
          </p:nvCxnSpPr>
          <p:spPr bwMode="auto">
            <a:xfrm>
              <a:off x="7940605" y="498116"/>
              <a:ext cx="8001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LegendMoons" hidden="1"/>
          <p:cNvGrpSpPr/>
          <p:nvPr/>
        </p:nvGrpSpPr>
        <p:grpSpPr bwMode="auto">
          <a:xfrm>
            <a:off x="10736826" y="561520"/>
            <a:ext cx="937321" cy="1306516"/>
            <a:chOff x="6655594" y="273840"/>
            <a:chExt cx="702991" cy="1306516"/>
          </a:xfrm>
        </p:grpSpPr>
        <p:grpSp>
          <p:nvGrpSpPr>
            <p:cNvPr id="86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04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2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8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9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98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1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2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3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4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95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4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rgbClr val="1F497D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4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baslik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004" y="193476"/>
            <a:ext cx="1107085" cy="28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508994"/>
            <a:ext cx="58530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57251" y="190084"/>
            <a:ext cx="1029645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57254" y="9606"/>
            <a:ext cx="61234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57254" y="483851"/>
            <a:ext cx="10024671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1957092"/>
            <a:ext cx="585302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62" name="McK Slide Elements" hidden="1"/>
          <p:cNvGrpSpPr/>
          <p:nvPr/>
        </p:nvGrpSpPr>
        <p:grpSpPr bwMode="auto">
          <a:xfrm>
            <a:off x="155251" y="6406158"/>
            <a:ext cx="10885287" cy="368503"/>
            <a:chOff x="121488" y="6352634"/>
            <a:chExt cx="8794114" cy="368503"/>
          </a:xfrm>
        </p:grpSpPr>
        <p:sp>
          <p:nvSpPr>
            <p:cNvPr id="63" name="McK 4. Footnote"/>
            <p:cNvSpPr txBox="1">
              <a:spLocks noChangeArrowheads="1"/>
            </p:cNvSpPr>
            <p:nvPr/>
          </p:nvSpPr>
          <p:spPr bwMode="auto">
            <a:xfrm>
              <a:off x="121488" y="6352634"/>
              <a:ext cx="879411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64" name="McK 5. Source"/>
            <p:cNvSpPr>
              <a:spLocks noChangeArrowheads="1"/>
            </p:cNvSpPr>
            <p:nvPr/>
          </p:nvSpPr>
          <p:spPr bwMode="auto">
            <a:xfrm>
              <a:off x="121488" y="6567249"/>
              <a:ext cx="879411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12775" indent="-6127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17538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65" name="LegendBoxes" hidden="1"/>
          <p:cNvGrpSpPr>
            <a:grpSpLocks/>
          </p:cNvGrpSpPr>
          <p:nvPr/>
        </p:nvGrpSpPr>
        <p:grpSpPr bwMode="auto">
          <a:xfrm>
            <a:off x="10825992" y="561529"/>
            <a:ext cx="848784" cy="996951"/>
            <a:chOff x="4936" y="176"/>
            <a:chExt cx="401" cy="628"/>
          </a:xfrm>
        </p:grpSpPr>
        <p:sp>
          <p:nvSpPr>
            <p:cNvPr id="6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6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74" name="LegendLines" hidden="1"/>
          <p:cNvGrpSpPr>
            <a:grpSpLocks/>
          </p:cNvGrpSpPr>
          <p:nvPr/>
        </p:nvGrpSpPr>
        <p:grpSpPr bwMode="auto">
          <a:xfrm>
            <a:off x="10415324" y="561520"/>
            <a:ext cx="1259418" cy="730251"/>
            <a:chOff x="4750" y="176"/>
            <a:chExt cx="595" cy="460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1" name="McKSticker" hidden="1"/>
          <p:cNvGrpSpPr/>
          <p:nvPr/>
        </p:nvGrpSpPr>
        <p:grpSpPr bwMode="auto">
          <a:xfrm>
            <a:off x="10777210" y="561520"/>
            <a:ext cx="1066895" cy="212366"/>
            <a:chOff x="7940605" y="285750"/>
            <a:chExt cx="800170" cy="212366"/>
          </a:xfrm>
        </p:grpSpPr>
        <p:sp>
          <p:nvSpPr>
            <p:cNvPr id="82" name="StickerRectangle"/>
            <p:cNvSpPr>
              <a:spLocks noChangeArrowheads="1"/>
            </p:cNvSpPr>
            <p:nvPr/>
          </p:nvSpPr>
          <p:spPr bwMode="auto">
            <a:xfrm>
              <a:off x="7940605" y="285750"/>
              <a:ext cx="80017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83" name="AutoShape 31"/>
            <p:cNvCxnSpPr>
              <a:cxnSpLocks noChangeShapeType="1"/>
              <a:stCxn id="82" idx="2"/>
              <a:endCxn id="82" idx="4"/>
            </p:cNvCxnSpPr>
            <p:nvPr/>
          </p:nvCxnSpPr>
          <p:spPr bwMode="auto">
            <a:xfrm>
              <a:off x="7940605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32"/>
            <p:cNvCxnSpPr>
              <a:cxnSpLocks noChangeShapeType="1"/>
              <a:stCxn id="82" idx="4"/>
              <a:endCxn id="82" idx="6"/>
            </p:cNvCxnSpPr>
            <p:nvPr/>
          </p:nvCxnSpPr>
          <p:spPr bwMode="auto">
            <a:xfrm>
              <a:off x="7940605" y="498116"/>
              <a:ext cx="8001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LegendMoons" hidden="1"/>
          <p:cNvGrpSpPr/>
          <p:nvPr/>
        </p:nvGrpSpPr>
        <p:grpSpPr bwMode="auto">
          <a:xfrm>
            <a:off x="10736834" y="561520"/>
            <a:ext cx="937321" cy="1306516"/>
            <a:chOff x="6655594" y="273840"/>
            <a:chExt cx="702991" cy="1306516"/>
          </a:xfrm>
        </p:grpSpPr>
        <p:grpSp>
          <p:nvGrpSpPr>
            <p:cNvPr id="86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04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2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8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9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98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1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2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3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4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95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24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rgbClr val="1F497D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8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baslik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024" y="193476"/>
            <a:ext cx="1107085" cy="28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508985"/>
            <a:ext cx="5853024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57273" y="190085"/>
            <a:ext cx="10296452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57249" y="9606"/>
            <a:ext cx="61234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57262" y="483861"/>
            <a:ext cx="10024671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1957092"/>
            <a:ext cx="585302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62" name="McK Slide Elements" hidden="1"/>
          <p:cNvGrpSpPr/>
          <p:nvPr/>
        </p:nvGrpSpPr>
        <p:grpSpPr bwMode="auto">
          <a:xfrm>
            <a:off x="155258" y="6403047"/>
            <a:ext cx="10885287" cy="371629"/>
            <a:chOff x="121488" y="6349508"/>
            <a:chExt cx="8794114" cy="371629"/>
          </a:xfrm>
        </p:grpSpPr>
        <p:sp>
          <p:nvSpPr>
            <p:cNvPr id="63" name="McK 4. Footnote"/>
            <p:cNvSpPr txBox="1">
              <a:spLocks noChangeArrowheads="1"/>
            </p:cNvSpPr>
            <p:nvPr/>
          </p:nvSpPr>
          <p:spPr bwMode="auto">
            <a:xfrm>
              <a:off x="121488" y="6349508"/>
              <a:ext cx="8794114" cy="157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64" name="McK 5. Source"/>
            <p:cNvSpPr>
              <a:spLocks noChangeArrowheads="1"/>
            </p:cNvSpPr>
            <p:nvPr/>
          </p:nvSpPr>
          <p:spPr bwMode="auto">
            <a:xfrm>
              <a:off x="121488" y="6564123"/>
              <a:ext cx="8794112" cy="157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11608" indent="-611608" defTabSz="911784" fontAlgn="base">
                <a:spcBef>
                  <a:spcPct val="0"/>
                </a:spcBef>
                <a:spcAft>
                  <a:spcPct val="0"/>
                </a:spcAft>
                <a:tabLst>
                  <a:tab pos="616360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65" name="LegendBoxes" hidden="1"/>
          <p:cNvGrpSpPr>
            <a:grpSpLocks/>
          </p:cNvGrpSpPr>
          <p:nvPr/>
        </p:nvGrpSpPr>
        <p:grpSpPr bwMode="auto">
          <a:xfrm>
            <a:off x="10825981" y="561520"/>
            <a:ext cx="848785" cy="996951"/>
            <a:chOff x="4936" y="176"/>
            <a:chExt cx="401" cy="628"/>
          </a:xfrm>
        </p:grpSpPr>
        <p:sp>
          <p:nvSpPr>
            <p:cNvPr id="6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6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74" name="LegendLines" hidden="1"/>
          <p:cNvGrpSpPr>
            <a:grpSpLocks/>
          </p:cNvGrpSpPr>
          <p:nvPr/>
        </p:nvGrpSpPr>
        <p:grpSpPr bwMode="auto">
          <a:xfrm>
            <a:off x="10415341" y="561521"/>
            <a:ext cx="1259418" cy="730251"/>
            <a:chOff x="4750" y="176"/>
            <a:chExt cx="595" cy="460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1" name="McKSticker" hidden="1"/>
          <p:cNvGrpSpPr/>
          <p:nvPr/>
        </p:nvGrpSpPr>
        <p:grpSpPr bwMode="auto">
          <a:xfrm>
            <a:off x="10777201" y="561520"/>
            <a:ext cx="1066894" cy="212366"/>
            <a:chOff x="7940605" y="285750"/>
            <a:chExt cx="800170" cy="212366"/>
          </a:xfrm>
        </p:grpSpPr>
        <p:sp>
          <p:nvSpPr>
            <p:cNvPr id="82" name="StickerRectangle"/>
            <p:cNvSpPr>
              <a:spLocks noChangeArrowheads="1"/>
            </p:cNvSpPr>
            <p:nvPr/>
          </p:nvSpPr>
          <p:spPr bwMode="auto">
            <a:xfrm>
              <a:off x="7940605" y="285750"/>
              <a:ext cx="80017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83" name="AutoShape 31"/>
            <p:cNvCxnSpPr>
              <a:cxnSpLocks noChangeShapeType="1"/>
              <a:stCxn id="82" idx="2"/>
              <a:endCxn id="82" idx="4"/>
            </p:cNvCxnSpPr>
            <p:nvPr/>
          </p:nvCxnSpPr>
          <p:spPr bwMode="auto">
            <a:xfrm>
              <a:off x="7940605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32"/>
            <p:cNvCxnSpPr>
              <a:cxnSpLocks noChangeShapeType="1"/>
              <a:stCxn id="82" idx="4"/>
              <a:endCxn id="82" idx="6"/>
            </p:cNvCxnSpPr>
            <p:nvPr/>
          </p:nvCxnSpPr>
          <p:spPr bwMode="auto">
            <a:xfrm>
              <a:off x="7940605" y="498116"/>
              <a:ext cx="8001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LegendMoons" hidden="1"/>
          <p:cNvGrpSpPr/>
          <p:nvPr/>
        </p:nvGrpSpPr>
        <p:grpSpPr bwMode="auto">
          <a:xfrm>
            <a:off x="10736873" y="561520"/>
            <a:ext cx="937322" cy="1306516"/>
            <a:chOff x="6655594" y="273840"/>
            <a:chExt cx="702991" cy="1306516"/>
          </a:xfrm>
        </p:grpSpPr>
        <p:grpSp>
          <p:nvGrpSpPr>
            <p:cNvPr id="86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04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2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8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9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98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1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2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3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4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364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95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7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/>
  <p:txStyles>
    <p:titleStyle>
      <a:lvl1pPr algn="l" defTabSz="911784" rtl="0" eaLnBrk="1" fontAlgn="base" hangingPunct="1">
        <a:spcBef>
          <a:spcPct val="0"/>
        </a:spcBef>
        <a:spcAft>
          <a:spcPct val="0"/>
        </a:spcAft>
        <a:tabLst>
          <a:tab pos="274829" algn="l"/>
        </a:tabLst>
        <a:defRPr sz="1900" b="1" baseline="0">
          <a:solidFill>
            <a:srgbClr val="1F497D"/>
          </a:solidFill>
          <a:latin typeface="+mj-lt"/>
          <a:ea typeface="+mj-ea"/>
          <a:cs typeface="+mj-cs"/>
        </a:defRPr>
      </a:lvl1pPr>
      <a:lvl2pPr algn="l" defTabSz="91178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178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178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178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5581" algn="l" defTabSz="91178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1185" algn="l" defTabSz="91178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6778" algn="l" defTabSz="91178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2367" algn="l" defTabSz="91178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231" indent="-195614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2pPr>
      <a:lvl3pPr marL="465581" indent="-266746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5641" indent="-158433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4pPr>
      <a:lvl5pPr marL="763571" indent="-132563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3571" indent="-132563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3571" indent="-132563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3571" indent="-132563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3571" indent="-132563" algn="l" defTabSz="91178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581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185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6778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2367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7959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3550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42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4736" algn="l" defTabSz="931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709" y="2492896"/>
            <a:ext cx="8616955" cy="1080121"/>
          </a:xfrm>
        </p:spPr>
        <p:txBody>
          <a:bodyPr>
            <a:normAutofit/>
          </a:bodyPr>
          <a:lstStyle/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9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pPr/>
              <a:t>2</a:t>
            </a:fld>
            <a:endParaRPr lang="tr-TR" dirty="0"/>
          </a:p>
        </p:txBody>
      </p:sp>
      <p:sp>
        <p:nvSpPr>
          <p:cNvPr id="10" name="Başlık 2"/>
          <p:cNvSpPr txBox="1">
            <a:spLocks noGrp="1"/>
          </p:cNvSpPr>
          <p:nvPr>
            <p:ph type="title"/>
          </p:nvPr>
        </p:nvSpPr>
        <p:spPr>
          <a:xfrm>
            <a:off x="0" y="7634"/>
            <a:ext cx="12192000" cy="11171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152D6-A1E0-4387-A611-A602B40611C9}" type="slidenum">
              <a:rPr lang="tr-TR" smtClean="0"/>
              <a:pPr/>
              <a:t>3</a:t>
            </a:fld>
            <a:endParaRPr lang="tr-TR" dirty="0"/>
          </a:p>
        </p:txBody>
      </p:sp>
      <p:sp>
        <p:nvSpPr>
          <p:cNvPr id="70" name="Rectangle 69"/>
          <p:cNvSpPr/>
          <p:nvPr/>
        </p:nvSpPr>
        <p:spPr>
          <a:xfrm>
            <a:off x="-885369" y="1699261"/>
            <a:ext cx="5532967" cy="34713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7524559" y="5209078"/>
            <a:ext cx="5532967" cy="347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71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2"/>
          <p:cNvSpPr txBox="1">
            <a:spLocks/>
          </p:cNvSpPr>
          <p:nvPr/>
        </p:nvSpPr>
        <p:spPr>
          <a:xfrm>
            <a:off x="-11444" y="-27104"/>
            <a:ext cx="12192000" cy="8625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152D6-A1E0-4387-A611-A602B40611C9}" type="slidenum">
              <a:rPr lang="tr-TR" smtClean="0"/>
              <a:t>4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8324712" y="2550296"/>
            <a:ext cx="3545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99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aşlık 2"/>
          <p:cNvSpPr txBox="1">
            <a:spLocks/>
          </p:cNvSpPr>
          <p:nvPr/>
        </p:nvSpPr>
        <p:spPr>
          <a:xfrm>
            <a:off x="0" y="0"/>
            <a:ext cx="12192000" cy="8701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152D6-A1E0-4387-A611-A602B40611C9}" type="slidenum">
              <a:rPr lang="tr-TR" smtClean="0"/>
              <a:t>5</a:t>
            </a:fld>
            <a:endParaRPr lang="tr-TR"/>
          </a:p>
        </p:txBody>
      </p:sp>
      <p:sp>
        <p:nvSpPr>
          <p:cNvPr id="28" name="Date Placeholder 2"/>
          <p:cNvSpPr txBox="1">
            <a:spLocks/>
          </p:cNvSpPr>
          <p:nvPr/>
        </p:nvSpPr>
        <p:spPr>
          <a:xfrm>
            <a:off x="10320472" y="6401994"/>
            <a:ext cx="1056117" cy="268139"/>
          </a:xfrm>
          <a:prstGeom prst="rect">
            <a:avLst/>
          </a:prstGeom>
          <a:noFill/>
        </p:spPr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AD9D51-21F6-4761-9D47-88FD81E8C4F6}" type="datetime1">
              <a:rPr lang="tr-TR" sz="1000" i="1">
                <a:solidFill>
                  <a:schemeClr val="tx1">
                    <a:tint val="75000"/>
                  </a:schemeClr>
                </a:solidFill>
              </a:rPr>
              <a:pPr algn="ctr"/>
              <a:t>14.07.2023</a:t>
            </a:fld>
            <a:endParaRPr lang="tr-TR" sz="1000" i="1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2387088"/>
              </p:ext>
            </p:extLst>
          </p:nvPr>
        </p:nvGraphicFramePr>
        <p:xfrm>
          <a:off x="119335" y="1124744"/>
          <a:ext cx="11751097" cy="5190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6082" name="Picture 2" descr="http://ztportal/SiteAssets/default/kurumKimlik/kirmizi_siya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15" y="1622147"/>
            <a:ext cx="2792449" cy="5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754F-ACEB-42E8-B7BB-0FA6B715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54DE-15E4-4532-86AD-D4576F8D0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F7FD7-9E4B-4838-842E-8721C3B3B1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A31F-19F5-45FB-A8E8-16C1E23B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ZT Çevik Koçluk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9A34-BF99-4C8A-9A5A-497297C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2D6-A1E0-4387-A611-A602B40611C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1069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r">
          <a:defRPr sz="1000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2_Turkiye Bankasi_CF_TIB007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5EC6E3"/>
      </a:accent1>
      <a:accent2>
        <a:srgbClr val="256CA7"/>
      </a:accent2>
      <a:accent3>
        <a:srgbClr val="113C8B"/>
      </a:accent3>
      <a:accent4>
        <a:srgbClr val="00224A"/>
      </a:accent4>
      <a:accent5>
        <a:srgbClr val="FF6600"/>
      </a:accent5>
      <a:accent6>
        <a:srgbClr val="808080"/>
      </a:accent6>
      <a:hlink>
        <a:srgbClr val="113C8B"/>
      </a:hlink>
      <a:folHlink>
        <a:srgbClr val="00224A"/>
      </a:folHlink>
    </a:clrScheme>
    <a:fontScheme name="Curr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CDCDC"/>
        </a:lt2>
        <a:accent1>
          <a:srgbClr val="5EC6E3"/>
        </a:accent1>
        <a:accent2>
          <a:srgbClr val="256CA7"/>
        </a:accent2>
        <a:accent3>
          <a:srgbClr val="113C8B"/>
        </a:accent3>
        <a:accent4>
          <a:srgbClr val="00224A"/>
        </a:accent4>
        <a:accent5>
          <a:srgbClr val="FF6600"/>
        </a:accent5>
        <a:accent6>
          <a:srgbClr val="808080"/>
        </a:accent6>
        <a:hlink>
          <a:srgbClr val="113C8B"/>
        </a:hlink>
        <a:folHlink>
          <a:srgbClr val="0022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urkiye Bankasi_CF_TIB007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5EC6E3"/>
      </a:accent1>
      <a:accent2>
        <a:srgbClr val="256CA7"/>
      </a:accent2>
      <a:accent3>
        <a:srgbClr val="113C8B"/>
      </a:accent3>
      <a:accent4>
        <a:srgbClr val="00224A"/>
      </a:accent4>
      <a:accent5>
        <a:srgbClr val="FF6600"/>
      </a:accent5>
      <a:accent6>
        <a:srgbClr val="808080"/>
      </a:accent6>
      <a:hlink>
        <a:srgbClr val="113C8B"/>
      </a:hlink>
      <a:folHlink>
        <a:srgbClr val="00224A"/>
      </a:folHlink>
    </a:clrScheme>
    <a:fontScheme name="Curr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CDCDC"/>
        </a:lt2>
        <a:accent1>
          <a:srgbClr val="5EC6E3"/>
        </a:accent1>
        <a:accent2>
          <a:srgbClr val="256CA7"/>
        </a:accent2>
        <a:accent3>
          <a:srgbClr val="113C8B"/>
        </a:accent3>
        <a:accent4>
          <a:srgbClr val="00224A"/>
        </a:accent4>
        <a:accent5>
          <a:srgbClr val="FF6600"/>
        </a:accent5>
        <a:accent6>
          <a:srgbClr val="808080"/>
        </a:accent6>
        <a:hlink>
          <a:srgbClr val="113C8B"/>
        </a:hlink>
        <a:folHlink>
          <a:srgbClr val="0022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urkiye Bankasi_CF_TIB007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5EC6E3"/>
      </a:accent1>
      <a:accent2>
        <a:srgbClr val="256CA7"/>
      </a:accent2>
      <a:accent3>
        <a:srgbClr val="113C8B"/>
      </a:accent3>
      <a:accent4>
        <a:srgbClr val="00224A"/>
      </a:accent4>
      <a:accent5>
        <a:srgbClr val="FF6600"/>
      </a:accent5>
      <a:accent6>
        <a:srgbClr val="808080"/>
      </a:accent6>
      <a:hlink>
        <a:srgbClr val="113C8B"/>
      </a:hlink>
      <a:folHlink>
        <a:srgbClr val="00224A"/>
      </a:folHlink>
    </a:clrScheme>
    <a:fontScheme name="Curr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CDCDC"/>
        </a:lt2>
        <a:accent1>
          <a:srgbClr val="5EC6E3"/>
        </a:accent1>
        <a:accent2>
          <a:srgbClr val="256CA7"/>
        </a:accent2>
        <a:accent3>
          <a:srgbClr val="113C8B"/>
        </a:accent3>
        <a:accent4>
          <a:srgbClr val="00224A"/>
        </a:accent4>
        <a:accent5>
          <a:srgbClr val="FF6600"/>
        </a:accent5>
        <a:accent6>
          <a:srgbClr val="808080"/>
        </a:accent6>
        <a:hlink>
          <a:srgbClr val="113C8B"/>
        </a:hlink>
        <a:folHlink>
          <a:srgbClr val="0022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Turkiye Bankasi_CF_TIB007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5EC6E3"/>
      </a:accent1>
      <a:accent2>
        <a:srgbClr val="256CA7"/>
      </a:accent2>
      <a:accent3>
        <a:srgbClr val="113C8B"/>
      </a:accent3>
      <a:accent4>
        <a:srgbClr val="00224A"/>
      </a:accent4>
      <a:accent5>
        <a:srgbClr val="FF6600"/>
      </a:accent5>
      <a:accent6>
        <a:srgbClr val="808080"/>
      </a:accent6>
      <a:hlink>
        <a:srgbClr val="113C8B"/>
      </a:hlink>
      <a:folHlink>
        <a:srgbClr val="00224A"/>
      </a:folHlink>
    </a:clrScheme>
    <a:fontScheme name="Curr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CDCDC"/>
        </a:lt2>
        <a:accent1>
          <a:srgbClr val="5EC6E3"/>
        </a:accent1>
        <a:accent2>
          <a:srgbClr val="256CA7"/>
        </a:accent2>
        <a:accent3>
          <a:srgbClr val="113C8B"/>
        </a:accent3>
        <a:accent4>
          <a:srgbClr val="00224A"/>
        </a:accent4>
        <a:accent5>
          <a:srgbClr val="FF6600"/>
        </a:accent5>
        <a:accent6>
          <a:srgbClr val="808080"/>
        </a:accent6>
        <a:hlink>
          <a:srgbClr val="113C8B"/>
        </a:hlink>
        <a:folHlink>
          <a:srgbClr val="0022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FDE9DE898099B47AD53ECDD9E193140" ma:contentTypeVersion="0" ma:contentTypeDescription="Yeni belge oluşturun." ma:contentTypeScope="" ma:versionID="046f1185e5d3b56ebe1fee0fa6de169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095ecd7aea3e31838633d5a04a19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C0FED-8483-4B4F-BDED-C9DEE752F1BC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3F4B4C-FE89-4D02-B333-DED887390A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9131F2-A2E8-471C-9F53-67121CC6A6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264633</TotalTime>
  <Words>67</Words>
  <Application>Microsoft Office PowerPoint</Application>
  <PresentationFormat>Geniş ekran</PresentationFormat>
  <Paragraphs>19</Paragraphs>
  <Slides>6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5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Office Theme</vt:lpstr>
      <vt:lpstr>12_Turkiye Bankasi_CF_TIB007</vt:lpstr>
      <vt:lpstr>3_Turkiye Bankasi_CF_TIB007</vt:lpstr>
      <vt:lpstr>2_Turkiye Bankasi_CF_TIB007</vt:lpstr>
      <vt:lpstr>15_Turkiye Bankasi_CF_TIB007</vt:lpstr>
      <vt:lpstr>think-cell Slide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Erhan EROĞLU</dc:creator>
  <cp:lastModifiedBy>Damla ERHAN (Kurumsal Mimari ve ARGE)</cp:lastModifiedBy>
  <cp:revision>3014</cp:revision>
  <cp:lastPrinted>2019-01-10T11:20:37Z</cp:lastPrinted>
  <dcterms:created xsi:type="dcterms:W3CDTF">2012-11-23T07:24:52Z</dcterms:created>
  <dcterms:modified xsi:type="dcterms:W3CDTF">2023-07-14T08:29:12Z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0x0101007FDE9DE898099B47AD53ECDD9E193140</vt:lpwstr>
  </property>
</Properties>
</file>