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08" y="-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F195-5C26-48DE-8E63-8673B232D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876B3-7811-4DF0-8A5A-295ABC467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99E1B-60CF-499D-81E2-B7978878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A02E-C707-4E2E-A727-FA209D55752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6EBB8-1B2F-4C50-9FE2-F0BCA9A6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80D11-E4BB-46C7-A9FF-FC05D578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8780-E687-4D20-B081-7E5C0B1E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6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CA57-332D-45D4-8747-84732C0A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AAF1E-5150-4F01-AAB0-A7208C2C3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E208C-A642-49D3-9ED3-3DF7C11B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A02E-C707-4E2E-A727-FA209D55752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60D09-D2E5-4815-B884-4729BF82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D5284-A44A-461D-9221-4B8625CC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8780-E687-4D20-B081-7E5C0B1E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2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5C91A-11FE-4B46-8D33-CED05C1EA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ECD16-24D6-45F7-8D77-288AC4B22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A3A5D-E93E-4CEB-8FAF-E94673BE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A02E-C707-4E2E-A727-FA209D55752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80C40-51B7-40C1-B18C-72AE4C24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D33B2-4DED-4537-BE2C-7CE1875F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8780-E687-4D20-B081-7E5C0B1E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1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2088-06B4-4972-8228-CD346644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C4BF-1E36-4219-9BF8-C9A789FD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44932-A049-4EAC-B2DF-8F763A1A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A02E-C707-4E2E-A727-FA209D55752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E0176-522C-4599-A5FB-19C4BAC0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AA98E-2316-4396-83B1-E7A0AE54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8780-E687-4D20-B081-7E5C0B1E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2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0433-126D-4759-BBE7-656B3F25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22A2B-7BDA-41CB-A425-EF89DD5FD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523E4-83AE-4DFE-9E78-CF48D8AE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A02E-C707-4E2E-A727-FA209D55752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21C99-25B6-4AB4-B2EF-D1483492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A5D7D-547D-4B9A-BB3F-DE011110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8780-E687-4D20-B081-7E5C0B1E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234F-1A31-462A-81D8-941448DF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D2FB-826D-47F2-8FCA-F54308A9B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75127-6A1D-441E-B4D4-10AA4E3E6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50E68-0AC3-4BA1-88E5-DAEF153D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A02E-C707-4E2E-A727-FA209D55752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931A5-682E-4EA2-AE00-A1A4417F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95D3E-6A49-4C53-9EB4-34A62A83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8780-E687-4D20-B081-7E5C0B1E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9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19F5-8121-494B-B5E4-983F0BB9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6D651-DF6D-4CFB-99FD-652B142B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D11F8-5378-4534-B722-8C87AF1DD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50593-F69F-49F2-B3BE-9C711349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BB5B2-1354-41E5-AF96-3015FD682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D379E-F035-4A04-A8E3-FB914B9A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A02E-C707-4E2E-A727-FA209D55752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930CB-EEB0-4BCE-AAD3-37A3C6D5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C6336-785A-4064-A5B3-21EA02B5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8780-E687-4D20-B081-7E5C0B1E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5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F5C0-A380-41A8-8FDA-D4F2AA79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12C29-D643-4349-A935-9F9AA5B8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A02E-C707-4E2E-A727-FA209D55752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8C107-B30A-43DE-8A50-D57F8A85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40F3C-926B-415F-B017-F3D8B8DA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8780-E687-4D20-B081-7E5C0B1E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2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C05E3-F0F4-44D8-9959-4DA3F229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A02E-C707-4E2E-A727-FA209D55752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94D07-4594-4E98-9F0A-3E591DED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DEBE5-3821-41DC-A1C7-76A00FA3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8780-E687-4D20-B081-7E5C0B1E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CFC2-2127-438B-ACC8-8E3B5110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47D8D-E046-4F24-BFB0-7139E2A4B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EA43A-1612-474D-861E-A19A2AE3A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2360C-9C90-4C44-8A2C-FA451BDC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A02E-C707-4E2E-A727-FA209D55752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58F24-5C08-4513-8D1B-572665C0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B27DC-09B7-4DD0-9951-0C1E723C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8780-E687-4D20-B081-7E5C0B1E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91BB-8CB7-4D17-A92C-4A302E9C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5D76B-6DFD-4099-BB93-8356E95D9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E2FB0-8087-4E82-B08C-13FE8B280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7FBC8-2AF2-4030-A68C-E65E78F9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A02E-C707-4E2E-A727-FA209D55752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4A930-4280-4F41-98EE-FFC10864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8094E-A4E1-4A2F-989C-0F9DABEF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8780-E687-4D20-B081-7E5C0B1E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7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14B2C-18D1-4623-8E18-0BAB9545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E0517-D051-4A67-8B8A-5E1274322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5CE35-C159-476F-8B28-DA5A8C46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CA02E-C707-4E2E-A727-FA209D55752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0096F-75CD-49EC-BFA0-5EEA00BB9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6ABD5-D87B-4DC4-B52D-2BCD4B0A0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F8780-E687-4D20-B081-7E5C0B1E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1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1758-DA01-45BC-ACFA-96399F861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DB7AB-181E-42F7-A017-E30CE7BBB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2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509CCE-2E22-4860-8B6E-2A9C667EFAB5}"/>
              </a:ext>
            </a:extLst>
          </p:cNvPr>
          <p:cNvSpPr/>
          <p:nvPr/>
        </p:nvSpPr>
        <p:spPr>
          <a:xfrm>
            <a:off x="3587698" y="792904"/>
            <a:ext cx="227583" cy="22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2E2527C0-F2F1-4FD9-A247-2973FB0B8F47}"/>
              </a:ext>
            </a:extLst>
          </p:cNvPr>
          <p:cNvGrpSpPr/>
          <p:nvPr/>
        </p:nvGrpSpPr>
        <p:grpSpPr>
          <a:xfrm>
            <a:off x="1127757" y="200560"/>
            <a:ext cx="3383280" cy="3386597"/>
            <a:chOff x="975357" y="339634"/>
            <a:chExt cx="3408598" cy="3386597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E7541533-C2A0-419D-9BD5-3C5D77771B57}"/>
                </a:ext>
              </a:extLst>
            </p:cNvPr>
            <p:cNvGrpSpPr/>
            <p:nvPr/>
          </p:nvGrpSpPr>
          <p:grpSpPr>
            <a:xfrm>
              <a:off x="975358" y="339634"/>
              <a:ext cx="3408597" cy="1629084"/>
              <a:chOff x="975358" y="339634"/>
              <a:chExt cx="3408597" cy="1629084"/>
            </a:xfrm>
            <a:grpFill/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4C19000B-FF8D-49AB-8997-236841AF27C0}"/>
                  </a:ext>
                </a:extLst>
              </p:cNvPr>
              <p:cNvGrpSpPr/>
              <p:nvPr/>
            </p:nvGrpSpPr>
            <p:grpSpPr>
              <a:xfrm>
                <a:off x="975358" y="339634"/>
                <a:ext cx="1640085" cy="1628508"/>
                <a:chOff x="605245" y="378817"/>
                <a:chExt cx="6783978" cy="6736091"/>
              </a:xfrm>
              <a:grpFill/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413D919C-5D25-499D-88EE-D872F4A82F3F}"/>
                    </a:ext>
                  </a:extLst>
                </p:cNvPr>
                <p:cNvGrpSpPr/>
                <p:nvPr/>
              </p:nvGrpSpPr>
              <p:grpSpPr>
                <a:xfrm>
                  <a:off x="605245" y="378817"/>
                  <a:ext cx="6783978" cy="3117671"/>
                  <a:chOff x="605245" y="378817"/>
                  <a:chExt cx="6783978" cy="3117671"/>
                </a:xfrm>
                <a:grpFill/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F6B63A82-F184-41C7-8CED-23F1461C0F3D}"/>
                      </a:ext>
                    </a:extLst>
                  </p:cNvPr>
                  <p:cNvGrpSpPr/>
                  <p:nvPr/>
                </p:nvGrpSpPr>
                <p:grpSpPr>
                  <a:xfrm>
                    <a:off x="605245" y="387526"/>
                    <a:ext cx="3126378" cy="3108962"/>
                    <a:chOff x="2259873" y="492029"/>
                    <a:chExt cx="3126378" cy="3108962"/>
                  </a:xfrm>
                  <a:grpFill/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F93A04E9-A2CD-417A-A0F5-3EC188374B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4" name="Oval 3">
                        <a:extLst>
                          <a:ext uri="{FF2B5EF4-FFF2-40B4-BE49-F238E27FC236}">
                            <a16:creationId xmlns:a16="http://schemas.microsoft.com/office/drawing/2014/main" id="{AC5E0596-D114-413F-A815-B4ED3A381B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" name="Oval 4">
                        <a:extLst>
                          <a:ext uri="{FF2B5EF4-FFF2-40B4-BE49-F238E27FC236}">
                            <a16:creationId xmlns:a16="http://schemas.microsoft.com/office/drawing/2014/main" id="{4129F9EF-0C55-444B-8DD4-0FDEB537EB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" name="Oval 7">
                        <a:extLst>
                          <a:ext uri="{FF2B5EF4-FFF2-40B4-BE49-F238E27FC236}">
                            <a16:creationId xmlns:a16="http://schemas.microsoft.com/office/drawing/2014/main" id="{D1D36FAE-8B52-49EB-950F-1D13B6D91F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" name="Oval 8">
                        <a:extLst>
                          <a:ext uri="{FF2B5EF4-FFF2-40B4-BE49-F238E27FC236}">
                            <a16:creationId xmlns:a16="http://schemas.microsoft.com/office/drawing/2014/main" id="{7826BDCD-29AC-4219-A8AA-DE6B8939D5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65A572C2-A9EB-4AB9-A095-997F200EBF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13" name="Oval 12">
                        <a:extLst>
                          <a:ext uri="{FF2B5EF4-FFF2-40B4-BE49-F238E27FC236}">
                            <a16:creationId xmlns:a16="http://schemas.microsoft.com/office/drawing/2014/main" id="{E8653632-3361-4174-827F-70B2B0AE06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" name="Oval 13">
                        <a:extLst>
                          <a:ext uri="{FF2B5EF4-FFF2-40B4-BE49-F238E27FC236}">
                            <a16:creationId xmlns:a16="http://schemas.microsoft.com/office/drawing/2014/main" id="{D8BDFC09-2EEE-43B8-BC8E-6609DFAD92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" name="Oval 14">
                        <a:extLst>
                          <a:ext uri="{FF2B5EF4-FFF2-40B4-BE49-F238E27FC236}">
                            <a16:creationId xmlns:a16="http://schemas.microsoft.com/office/drawing/2014/main" id="{7DB24A89-CC55-4E96-B53A-6C26C7C5D4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" name="Oval 15">
                        <a:extLst>
                          <a:ext uri="{FF2B5EF4-FFF2-40B4-BE49-F238E27FC236}">
                            <a16:creationId xmlns:a16="http://schemas.microsoft.com/office/drawing/2014/main" id="{9A54590A-5471-4DD4-9561-6F05F3B498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C424D1FD-B929-44D8-B2A3-8A596AC897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18" name="Oval 17">
                        <a:extLst>
                          <a:ext uri="{FF2B5EF4-FFF2-40B4-BE49-F238E27FC236}">
                            <a16:creationId xmlns:a16="http://schemas.microsoft.com/office/drawing/2014/main" id="{77A14B76-8AEA-41AC-AF94-1967B70E58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" name="Oval 18">
                        <a:extLst>
                          <a:ext uri="{FF2B5EF4-FFF2-40B4-BE49-F238E27FC236}">
                            <a16:creationId xmlns:a16="http://schemas.microsoft.com/office/drawing/2014/main" id="{22505EDC-4FCF-4B66-973E-ED94120628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" name="Oval 19">
                        <a:extLst>
                          <a:ext uri="{FF2B5EF4-FFF2-40B4-BE49-F238E27FC236}">
                            <a16:creationId xmlns:a16="http://schemas.microsoft.com/office/drawing/2014/main" id="{0F093156-7EBE-4519-AFBE-A01B6301B9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" name="Oval 20">
                        <a:extLst>
                          <a:ext uri="{FF2B5EF4-FFF2-40B4-BE49-F238E27FC236}">
                            <a16:creationId xmlns:a16="http://schemas.microsoft.com/office/drawing/2014/main" id="{363605C9-F1BD-49FE-B7D2-C519913AA0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EF342F47-FEFD-478A-BDF2-F59C7594F8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23" name="Oval 22">
                        <a:extLst>
                          <a:ext uri="{FF2B5EF4-FFF2-40B4-BE49-F238E27FC236}">
                            <a16:creationId xmlns:a16="http://schemas.microsoft.com/office/drawing/2014/main" id="{E737F971-F3BE-45C5-BED1-9DEA436FB3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Oval 23">
                        <a:extLst>
                          <a:ext uri="{FF2B5EF4-FFF2-40B4-BE49-F238E27FC236}">
                            <a16:creationId xmlns:a16="http://schemas.microsoft.com/office/drawing/2014/main" id="{59618AD8-DD0C-4AEC-8F38-1A378E93BF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" name="Oval 24">
                        <a:extLst>
                          <a:ext uri="{FF2B5EF4-FFF2-40B4-BE49-F238E27FC236}">
                            <a16:creationId xmlns:a16="http://schemas.microsoft.com/office/drawing/2014/main" id="{443C8A11-E234-4D84-B551-62258ABAD9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" name="Oval 25">
                        <a:extLst>
                          <a:ext uri="{FF2B5EF4-FFF2-40B4-BE49-F238E27FC236}">
                            <a16:creationId xmlns:a16="http://schemas.microsoft.com/office/drawing/2014/main" id="{C178A456-B871-42A5-88B1-442296A5B9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700A3783-FF4A-4937-820B-B5F936E5BEA5}"/>
                      </a:ext>
                    </a:extLst>
                  </p:cNvPr>
                  <p:cNvGrpSpPr/>
                  <p:nvPr/>
                </p:nvGrpSpPr>
                <p:grpSpPr>
                  <a:xfrm>
                    <a:off x="4262845" y="378817"/>
                    <a:ext cx="3126378" cy="3108962"/>
                    <a:chOff x="2259873" y="492029"/>
                    <a:chExt cx="3126378" cy="3108962"/>
                  </a:xfrm>
                  <a:grpFill/>
                </p:grpSpPr>
                <p:grpSp>
                  <p:nvGrpSpPr>
                    <p:cNvPr id="29" name="Group 28">
                      <a:extLst>
                        <a:ext uri="{FF2B5EF4-FFF2-40B4-BE49-F238E27FC236}">
                          <a16:creationId xmlns:a16="http://schemas.microsoft.com/office/drawing/2014/main" id="{52432872-1981-498B-8B6F-9BBC8617D6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2292F169-E6A4-4BC6-AD4F-372820683E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34B90991-7363-4512-BE53-6B4C3F97FA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" name="Oval 46">
                        <a:extLst>
                          <a:ext uri="{FF2B5EF4-FFF2-40B4-BE49-F238E27FC236}">
                            <a16:creationId xmlns:a16="http://schemas.microsoft.com/office/drawing/2014/main" id="{3595750D-9EC0-4EF3-9000-5C89CDA8BC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" name="Oval 47">
                        <a:extLst>
                          <a:ext uri="{FF2B5EF4-FFF2-40B4-BE49-F238E27FC236}">
                            <a16:creationId xmlns:a16="http://schemas.microsoft.com/office/drawing/2014/main" id="{69BFDE24-3D40-46D9-BBF9-F30C93B9EB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D85596F8-BCD0-4D6A-BC8B-B610614761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41" name="Oval 40">
                        <a:extLst>
                          <a:ext uri="{FF2B5EF4-FFF2-40B4-BE49-F238E27FC236}">
                            <a16:creationId xmlns:a16="http://schemas.microsoft.com/office/drawing/2014/main" id="{14F720FF-225A-4562-A04D-11BF1001DF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2" name="Oval 41">
                        <a:extLst>
                          <a:ext uri="{FF2B5EF4-FFF2-40B4-BE49-F238E27FC236}">
                            <a16:creationId xmlns:a16="http://schemas.microsoft.com/office/drawing/2014/main" id="{FD6586D7-394C-4669-AA4C-EDDD2B62A6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Oval 42">
                        <a:extLst>
                          <a:ext uri="{FF2B5EF4-FFF2-40B4-BE49-F238E27FC236}">
                            <a16:creationId xmlns:a16="http://schemas.microsoft.com/office/drawing/2014/main" id="{5DBC50D7-281F-4EB1-97FD-9F1BA8B591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7D055D3C-3C46-44AB-9128-907431F704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D277C41-C8D6-452E-B630-AD937E765F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C76646D2-BB92-4CBF-B130-C815640A29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83DC6CFA-F86F-4A99-A8A6-BB7665B1EE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87AD2608-8D90-411B-B568-0AE4D09515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" name="Oval 39">
                        <a:extLst>
                          <a:ext uri="{FF2B5EF4-FFF2-40B4-BE49-F238E27FC236}">
                            <a16:creationId xmlns:a16="http://schemas.microsoft.com/office/drawing/2014/main" id="{FAB60A89-6993-4670-A1FA-230D6BAE8A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32" name="Group 31">
                      <a:extLst>
                        <a:ext uri="{FF2B5EF4-FFF2-40B4-BE49-F238E27FC236}">
                          <a16:creationId xmlns:a16="http://schemas.microsoft.com/office/drawing/2014/main" id="{3B09D168-D6B9-476E-A84E-B0D99AE87B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33" name="Oval 32">
                        <a:extLst>
                          <a:ext uri="{FF2B5EF4-FFF2-40B4-BE49-F238E27FC236}">
                            <a16:creationId xmlns:a16="http://schemas.microsoft.com/office/drawing/2014/main" id="{C46DFE5C-37E9-4B55-8AD1-4682649968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2CF2202-557C-4FA4-9EF8-6F7899FFF8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A8F59DB5-C38D-40CF-A6AE-0FC4380434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3A805CC1-50CE-4AD2-85A6-F0C06A579F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F2F9D265-8F32-4682-9B90-DC84D7E5B491}"/>
                    </a:ext>
                  </a:extLst>
                </p:cNvPr>
                <p:cNvGrpSpPr/>
                <p:nvPr/>
              </p:nvGrpSpPr>
              <p:grpSpPr>
                <a:xfrm>
                  <a:off x="605245" y="3997237"/>
                  <a:ext cx="6783978" cy="3117671"/>
                  <a:chOff x="605245" y="4001583"/>
                  <a:chExt cx="6783978" cy="3117671"/>
                </a:xfrm>
                <a:grpFill/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20BC7703-7174-45DF-A86E-7279B2BCDD95}"/>
                      </a:ext>
                    </a:extLst>
                  </p:cNvPr>
                  <p:cNvGrpSpPr/>
                  <p:nvPr/>
                </p:nvGrpSpPr>
                <p:grpSpPr>
                  <a:xfrm>
                    <a:off x="605245" y="4010292"/>
                    <a:ext cx="3126378" cy="3108962"/>
                    <a:chOff x="2259873" y="492029"/>
                    <a:chExt cx="3126378" cy="3108962"/>
                  </a:xfrm>
                  <a:grpFill/>
                </p:grpSpPr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67A2386D-2C1E-4D6E-9BCA-804D4B9430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66" name="Oval 65">
                        <a:extLst>
                          <a:ext uri="{FF2B5EF4-FFF2-40B4-BE49-F238E27FC236}">
                            <a16:creationId xmlns:a16="http://schemas.microsoft.com/office/drawing/2014/main" id="{A4B41318-C0AE-4162-81DC-CA8CF0C6F1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Oval 66">
                        <a:extLst>
                          <a:ext uri="{FF2B5EF4-FFF2-40B4-BE49-F238E27FC236}">
                            <a16:creationId xmlns:a16="http://schemas.microsoft.com/office/drawing/2014/main" id="{7AEB2D52-BABD-4E4E-94E9-D41D71F1C8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" name="Oval 67">
                        <a:extLst>
                          <a:ext uri="{FF2B5EF4-FFF2-40B4-BE49-F238E27FC236}">
                            <a16:creationId xmlns:a16="http://schemas.microsoft.com/office/drawing/2014/main" id="{3F81FA08-0EE9-4F9D-B0E2-A7313B2172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" name="Oval 68">
                        <a:extLst>
                          <a:ext uri="{FF2B5EF4-FFF2-40B4-BE49-F238E27FC236}">
                            <a16:creationId xmlns:a16="http://schemas.microsoft.com/office/drawing/2014/main" id="{7223AA06-E32B-4156-AFEB-F1DA43E5F2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21068C2D-2A59-46A9-A92A-94C4B95982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62" name="Oval 61">
                        <a:extLst>
                          <a:ext uri="{FF2B5EF4-FFF2-40B4-BE49-F238E27FC236}">
                            <a16:creationId xmlns:a16="http://schemas.microsoft.com/office/drawing/2014/main" id="{B80243A2-D0F6-483F-8623-E979E37133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Oval 62">
                        <a:extLst>
                          <a:ext uri="{FF2B5EF4-FFF2-40B4-BE49-F238E27FC236}">
                            <a16:creationId xmlns:a16="http://schemas.microsoft.com/office/drawing/2014/main" id="{5C99C20F-F4FF-4307-8D74-7AF6FB4CF3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Oval 63">
                        <a:extLst>
                          <a:ext uri="{FF2B5EF4-FFF2-40B4-BE49-F238E27FC236}">
                            <a16:creationId xmlns:a16="http://schemas.microsoft.com/office/drawing/2014/main" id="{645673FC-BDCB-453F-B9BE-E349C19FB2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" name="Oval 64">
                        <a:extLst>
                          <a:ext uri="{FF2B5EF4-FFF2-40B4-BE49-F238E27FC236}">
                            <a16:creationId xmlns:a16="http://schemas.microsoft.com/office/drawing/2014/main" id="{2AC428B3-6A03-48FB-A846-B0AEFDAE45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E68F3F56-1CE4-4CDE-BBC1-B028E8F622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58" name="Oval 57">
                        <a:extLst>
                          <a:ext uri="{FF2B5EF4-FFF2-40B4-BE49-F238E27FC236}">
                            <a16:creationId xmlns:a16="http://schemas.microsoft.com/office/drawing/2014/main" id="{F0961F15-8E4D-411A-AA00-4FA3E8DD30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" name="Oval 58">
                        <a:extLst>
                          <a:ext uri="{FF2B5EF4-FFF2-40B4-BE49-F238E27FC236}">
                            <a16:creationId xmlns:a16="http://schemas.microsoft.com/office/drawing/2014/main" id="{419E1FD3-509A-4601-BC24-A2578EC55E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" name="Oval 59">
                        <a:extLst>
                          <a:ext uri="{FF2B5EF4-FFF2-40B4-BE49-F238E27FC236}">
                            <a16:creationId xmlns:a16="http://schemas.microsoft.com/office/drawing/2014/main" id="{052208DA-BF38-4FAF-B890-6DDF961006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Oval 60">
                        <a:extLst>
                          <a:ext uri="{FF2B5EF4-FFF2-40B4-BE49-F238E27FC236}">
                            <a16:creationId xmlns:a16="http://schemas.microsoft.com/office/drawing/2014/main" id="{D47FC99A-A134-4F08-9F9E-79CF62E9E2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17ED70E7-F334-45A5-96AF-052CBBFA17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0713788-8A1E-4F09-910C-49B41675EA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" name="Oval 54">
                        <a:extLst>
                          <a:ext uri="{FF2B5EF4-FFF2-40B4-BE49-F238E27FC236}">
                            <a16:creationId xmlns:a16="http://schemas.microsoft.com/office/drawing/2014/main" id="{1DAD061A-8E64-4FEC-BBF6-7E1B31458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A44E4288-F330-431A-9AD2-650B86EA6C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" name="Oval 56">
                        <a:extLst>
                          <a:ext uri="{FF2B5EF4-FFF2-40B4-BE49-F238E27FC236}">
                            <a16:creationId xmlns:a16="http://schemas.microsoft.com/office/drawing/2014/main" id="{7BF57247-5C9E-45CB-9EA7-DA0F026BF7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4D018AD7-765E-4BBA-8A46-81930EDDC00E}"/>
                      </a:ext>
                    </a:extLst>
                  </p:cNvPr>
                  <p:cNvGrpSpPr/>
                  <p:nvPr/>
                </p:nvGrpSpPr>
                <p:grpSpPr>
                  <a:xfrm>
                    <a:off x="4262845" y="4001583"/>
                    <a:ext cx="3126378" cy="3108962"/>
                    <a:chOff x="2259873" y="492029"/>
                    <a:chExt cx="3126378" cy="3108962"/>
                  </a:xfrm>
                  <a:grpFill/>
                </p:grpSpPr>
                <p:grpSp>
                  <p:nvGrpSpPr>
                    <p:cNvPr id="71" name="Group 70">
                      <a:extLst>
                        <a:ext uri="{FF2B5EF4-FFF2-40B4-BE49-F238E27FC236}">
                          <a16:creationId xmlns:a16="http://schemas.microsoft.com/office/drawing/2014/main" id="{069ED56F-500B-4850-A1E0-3792A054CA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87" name="Oval 86">
                        <a:extLst>
                          <a:ext uri="{FF2B5EF4-FFF2-40B4-BE49-F238E27FC236}">
                            <a16:creationId xmlns:a16="http://schemas.microsoft.com/office/drawing/2014/main" id="{E0890420-89BC-4AEA-AAAE-39201F2EAC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4D54B6B6-BD65-4235-91AD-6164F693E2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9" name="Oval 88">
                        <a:extLst>
                          <a:ext uri="{FF2B5EF4-FFF2-40B4-BE49-F238E27FC236}">
                            <a16:creationId xmlns:a16="http://schemas.microsoft.com/office/drawing/2014/main" id="{D5E1769D-D52C-48DF-AB34-9322EE169D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0" name="Oval 89">
                        <a:extLst>
                          <a:ext uri="{FF2B5EF4-FFF2-40B4-BE49-F238E27FC236}">
                            <a16:creationId xmlns:a16="http://schemas.microsoft.com/office/drawing/2014/main" id="{11C89DAC-F67E-4E8C-BCBB-5A7DD18ED4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75BB90F8-5B69-45AF-8769-B261B2629F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83" name="Oval 82">
                        <a:extLst>
                          <a:ext uri="{FF2B5EF4-FFF2-40B4-BE49-F238E27FC236}">
                            <a16:creationId xmlns:a16="http://schemas.microsoft.com/office/drawing/2014/main" id="{B66834CF-E3FF-4BFF-B515-F689F4504C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4" name="Oval 83">
                        <a:extLst>
                          <a:ext uri="{FF2B5EF4-FFF2-40B4-BE49-F238E27FC236}">
                            <a16:creationId xmlns:a16="http://schemas.microsoft.com/office/drawing/2014/main" id="{92F2A4CD-BC87-4149-840C-22F6A8918E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CE321652-89B1-45C5-8DBD-EC9558CB06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6" name="Oval 85">
                        <a:extLst>
                          <a:ext uri="{FF2B5EF4-FFF2-40B4-BE49-F238E27FC236}">
                            <a16:creationId xmlns:a16="http://schemas.microsoft.com/office/drawing/2014/main" id="{25232397-E892-4CAB-8C9A-C4AE605AF7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3" name="Group 72">
                      <a:extLst>
                        <a:ext uri="{FF2B5EF4-FFF2-40B4-BE49-F238E27FC236}">
                          <a16:creationId xmlns:a16="http://schemas.microsoft.com/office/drawing/2014/main" id="{1A062E75-34A5-45BE-9EE8-3878EE691C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79" name="Oval 78">
                        <a:extLst>
                          <a:ext uri="{FF2B5EF4-FFF2-40B4-BE49-F238E27FC236}">
                            <a16:creationId xmlns:a16="http://schemas.microsoft.com/office/drawing/2014/main" id="{5C2FE58B-F51F-4B66-B165-C46570B1BA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" name="Oval 79">
                        <a:extLst>
                          <a:ext uri="{FF2B5EF4-FFF2-40B4-BE49-F238E27FC236}">
                            <a16:creationId xmlns:a16="http://schemas.microsoft.com/office/drawing/2014/main" id="{C7B0A873-0A3D-4884-8723-27D09C0084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" name="Oval 80">
                        <a:extLst>
                          <a:ext uri="{FF2B5EF4-FFF2-40B4-BE49-F238E27FC236}">
                            <a16:creationId xmlns:a16="http://schemas.microsoft.com/office/drawing/2014/main" id="{1270515C-1F40-407E-9B0A-A158C7F835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2" name="Oval 81">
                        <a:extLst>
                          <a:ext uri="{FF2B5EF4-FFF2-40B4-BE49-F238E27FC236}">
                            <a16:creationId xmlns:a16="http://schemas.microsoft.com/office/drawing/2014/main" id="{1BCD214B-0763-4580-8001-5DD541A15B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4" name="Group 73">
                      <a:extLst>
                        <a:ext uri="{FF2B5EF4-FFF2-40B4-BE49-F238E27FC236}">
                          <a16:creationId xmlns:a16="http://schemas.microsoft.com/office/drawing/2014/main" id="{60286CB3-751D-4B0D-8A10-B6BC983223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75" name="Oval 74">
                        <a:extLst>
                          <a:ext uri="{FF2B5EF4-FFF2-40B4-BE49-F238E27FC236}">
                            <a16:creationId xmlns:a16="http://schemas.microsoft.com/office/drawing/2014/main" id="{E71E6D2D-9C3A-4C82-BBC8-DFCE53EF77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" name="Oval 75">
                        <a:extLst>
                          <a:ext uri="{FF2B5EF4-FFF2-40B4-BE49-F238E27FC236}">
                            <a16:creationId xmlns:a16="http://schemas.microsoft.com/office/drawing/2014/main" id="{2E357A71-5149-4E6F-B759-7F87CBE150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" name="Oval 76">
                        <a:extLst>
                          <a:ext uri="{FF2B5EF4-FFF2-40B4-BE49-F238E27FC236}">
                            <a16:creationId xmlns:a16="http://schemas.microsoft.com/office/drawing/2014/main" id="{3A5CF688-FD2B-4D09-8A4F-D6F74B41F8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" name="Oval 77">
                        <a:extLst>
                          <a:ext uri="{FF2B5EF4-FFF2-40B4-BE49-F238E27FC236}">
                            <a16:creationId xmlns:a16="http://schemas.microsoft.com/office/drawing/2014/main" id="{4F6AEBCB-F7B8-447C-8B63-160AAC4DC2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CEAF9FB7-C49E-43DC-B42C-5A1E703467EF}"/>
                  </a:ext>
                </a:extLst>
              </p:cNvPr>
              <p:cNvGrpSpPr/>
              <p:nvPr/>
            </p:nvGrpSpPr>
            <p:grpSpPr>
              <a:xfrm>
                <a:off x="2743870" y="340210"/>
                <a:ext cx="1640085" cy="1628508"/>
                <a:chOff x="605245" y="378817"/>
                <a:chExt cx="6783978" cy="6736091"/>
              </a:xfrm>
              <a:grpFill/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4A7EBCA2-327C-4445-AD8E-CB7008A5276B}"/>
                    </a:ext>
                  </a:extLst>
                </p:cNvPr>
                <p:cNvGrpSpPr/>
                <p:nvPr/>
              </p:nvGrpSpPr>
              <p:grpSpPr>
                <a:xfrm>
                  <a:off x="605245" y="378817"/>
                  <a:ext cx="6783978" cy="3117671"/>
                  <a:chOff x="605245" y="378817"/>
                  <a:chExt cx="6783978" cy="3117671"/>
                </a:xfrm>
                <a:grpFill/>
              </p:grpSpPr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94232719-C720-4178-90EA-E538F8A592FB}"/>
                      </a:ext>
                    </a:extLst>
                  </p:cNvPr>
                  <p:cNvGrpSpPr/>
                  <p:nvPr/>
                </p:nvGrpSpPr>
                <p:grpSpPr>
                  <a:xfrm>
                    <a:off x="605245" y="387526"/>
                    <a:ext cx="3126378" cy="3108962"/>
                    <a:chOff x="2259873" y="492029"/>
                    <a:chExt cx="3126378" cy="3108962"/>
                  </a:xfrm>
                  <a:grpFill/>
                </p:grpSpPr>
                <p:grpSp>
                  <p:nvGrpSpPr>
                    <p:cNvPr id="161" name="Group 160">
                      <a:extLst>
                        <a:ext uri="{FF2B5EF4-FFF2-40B4-BE49-F238E27FC236}">
                          <a16:creationId xmlns:a16="http://schemas.microsoft.com/office/drawing/2014/main" id="{F9B42E5F-0FCD-4720-B23F-0BC3839658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177" name="Oval 176">
                        <a:extLst>
                          <a:ext uri="{FF2B5EF4-FFF2-40B4-BE49-F238E27FC236}">
                            <a16:creationId xmlns:a16="http://schemas.microsoft.com/office/drawing/2014/main" id="{F39A301D-CB93-41C8-B995-B9CEE40B81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8" name="Oval 177">
                        <a:extLst>
                          <a:ext uri="{FF2B5EF4-FFF2-40B4-BE49-F238E27FC236}">
                            <a16:creationId xmlns:a16="http://schemas.microsoft.com/office/drawing/2014/main" id="{E8208D86-8528-45DC-976B-7AB7A77719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3E7284E7-D102-40E1-80DB-C0C397455D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0" name="Oval 179">
                        <a:extLst>
                          <a:ext uri="{FF2B5EF4-FFF2-40B4-BE49-F238E27FC236}">
                            <a16:creationId xmlns:a16="http://schemas.microsoft.com/office/drawing/2014/main" id="{3C029873-12F0-4743-9088-218BAF4A7C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2" name="Group 161">
                      <a:extLst>
                        <a:ext uri="{FF2B5EF4-FFF2-40B4-BE49-F238E27FC236}">
                          <a16:creationId xmlns:a16="http://schemas.microsoft.com/office/drawing/2014/main" id="{A4D5956D-7D11-41CB-8652-A96DBD42F6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173" name="Oval 172">
                        <a:extLst>
                          <a:ext uri="{FF2B5EF4-FFF2-40B4-BE49-F238E27FC236}">
                            <a16:creationId xmlns:a16="http://schemas.microsoft.com/office/drawing/2014/main" id="{BFC1E61D-2BE8-4CD8-B5E9-90E7E32FC8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4" name="Oval 173">
                        <a:extLst>
                          <a:ext uri="{FF2B5EF4-FFF2-40B4-BE49-F238E27FC236}">
                            <a16:creationId xmlns:a16="http://schemas.microsoft.com/office/drawing/2014/main" id="{55AA4AB0-C793-453C-8C88-D4587CA5A6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5" name="Oval 174">
                        <a:extLst>
                          <a:ext uri="{FF2B5EF4-FFF2-40B4-BE49-F238E27FC236}">
                            <a16:creationId xmlns:a16="http://schemas.microsoft.com/office/drawing/2014/main" id="{CCDBCD85-9D40-4DC6-8B61-6CEE42C1FA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6" name="Oval 175">
                        <a:extLst>
                          <a:ext uri="{FF2B5EF4-FFF2-40B4-BE49-F238E27FC236}">
                            <a16:creationId xmlns:a16="http://schemas.microsoft.com/office/drawing/2014/main" id="{49B19C16-BF5A-415B-9963-4951C8C899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3" name="Group 162">
                      <a:extLst>
                        <a:ext uri="{FF2B5EF4-FFF2-40B4-BE49-F238E27FC236}">
                          <a16:creationId xmlns:a16="http://schemas.microsoft.com/office/drawing/2014/main" id="{5182E9C5-249D-4BE7-A4D6-012A1E1A4B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169" name="Oval 168">
                        <a:extLst>
                          <a:ext uri="{FF2B5EF4-FFF2-40B4-BE49-F238E27FC236}">
                            <a16:creationId xmlns:a16="http://schemas.microsoft.com/office/drawing/2014/main" id="{E5DBB79C-BCC1-46B8-AC47-D0B869BCA0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0" name="Oval 169">
                        <a:extLst>
                          <a:ext uri="{FF2B5EF4-FFF2-40B4-BE49-F238E27FC236}">
                            <a16:creationId xmlns:a16="http://schemas.microsoft.com/office/drawing/2014/main" id="{6136FBD0-535B-4A6E-963A-A90DB89E20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1" name="Oval 170">
                        <a:extLst>
                          <a:ext uri="{FF2B5EF4-FFF2-40B4-BE49-F238E27FC236}">
                            <a16:creationId xmlns:a16="http://schemas.microsoft.com/office/drawing/2014/main" id="{46BD4DA1-6898-4AEF-999A-F28B4D350C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2" name="Oval 171">
                        <a:extLst>
                          <a:ext uri="{FF2B5EF4-FFF2-40B4-BE49-F238E27FC236}">
                            <a16:creationId xmlns:a16="http://schemas.microsoft.com/office/drawing/2014/main" id="{8A4E06A2-5ADF-4C3D-960C-D896A2EC8D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4" name="Group 163">
                      <a:extLst>
                        <a:ext uri="{FF2B5EF4-FFF2-40B4-BE49-F238E27FC236}">
                          <a16:creationId xmlns:a16="http://schemas.microsoft.com/office/drawing/2014/main" id="{AC949C8F-EE38-4DD7-A02D-D271C5B9EB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165" name="Oval 164">
                        <a:extLst>
                          <a:ext uri="{FF2B5EF4-FFF2-40B4-BE49-F238E27FC236}">
                            <a16:creationId xmlns:a16="http://schemas.microsoft.com/office/drawing/2014/main" id="{404C7ADA-3B7E-4397-946E-D0A09A0F4D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6" name="Oval 165">
                        <a:extLst>
                          <a:ext uri="{FF2B5EF4-FFF2-40B4-BE49-F238E27FC236}">
                            <a16:creationId xmlns:a16="http://schemas.microsoft.com/office/drawing/2014/main" id="{3CD0B1DF-5DDB-434F-8331-A2FA63694E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7" name="Oval 166">
                        <a:extLst>
                          <a:ext uri="{FF2B5EF4-FFF2-40B4-BE49-F238E27FC236}">
                            <a16:creationId xmlns:a16="http://schemas.microsoft.com/office/drawing/2014/main" id="{5BB834FF-7F99-4992-83D7-274D23F579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8" name="Oval 167">
                        <a:extLst>
                          <a:ext uri="{FF2B5EF4-FFF2-40B4-BE49-F238E27FC236}">
                            <a16:creationId xmlns:a16="http://schemas.microsoft.com/office/drawing/2014/main" id="{A76056CC-682F-4458-99B6-606AA33686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B2F53768-FD74-4062-8601-FED9F9B9E197}"/>
                      </a:ext>
                    </a:extLst>
                  </p:cNvPr>
                  <p:cNvGrpSpPr/>
                  <p:nvPr/>
                </p:nvGrpSpPr>
                <p:grpSpPr>
                  <a:xfrm>
                    <a:off x="4262845" y="378817"/>
                    <a:ext cx="3126378" cy="3108962"/>
                    <a:chOff x="2259873" y="492029"/>
                    <a:chExt cx="3126378" cy="3108962"/>
                  </a:xfrm>
                  <a:grpFill/>
                </p:grpSpPr>
                <p:grpSp>
                  <p:nvGrpSpPr>
                    <p:cNvPr id="141" name="Group 140">
                      <a:extLst>
                        <a:ext uri="{FF2B5EF4-FFF2-40B4-BE49-F238E27FC236}">
                          <a16:creationId xmlns:a16="http://schemas.microsoft.com/office/drawing/2014/main" id="{D8FF9B1E-1DEF-4505-BC3D-5A4FB91513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157" name="Oval 156">
                        <a:extLst>
                          <a:ext uri="{FF2B5EF4-FFF2-40B4-BE49-F238E27FC236}">
                            <a16:creationId xmlns:a16="http://schemas.microsoft.com/office/drawing/2014/main" id="{227FD3CB-934E-4851-846A-B9E02EEBF1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8" name="Oval 157">
                        <a:extLst>
                          <a:ext uri="{FF2B5EF4-FFF2-40B4-BE49-F238E27FC236}">
                            <a16:creationId xmlns:a16="http://schemas.microsoft.com/office/drawing/2014/main" id="{512F417F-5A57-4DFC-BA3B-BDF5A2219B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9" name="Oval 158">
                        <a:extLst>
                          <a:ext uri="{FF2B5EF4-FFF2-40B4-BE49-F238E27FC236}">
                            <a16:creationId xmlns:a16="http://schemas.microsoft.com/office/drawing/2014/main" id="{7822F5B2-A59D-4928-9C0B-71082D78E2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0" name="Oval 159">
                        <a:extLst>
                          <a:ext uri="{FF2B5EF4-FFF2-40B4-BE49-F238E27FC236}">
                            <a16:creationId xmlns:a16="http://schemas.microsoft.com/office/drawing/2014/main" id="{0E75A68D-695A-4907-85C3-C096CBF23C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42" name="Group 141">
                      <a:extLst>
                        <a:ext uri="{FF2B5EF4-FFF2-40B4-BE49-F238E27FC236}">
                          <a16:creationId xmlns:a16="http://schemas.microsoft.com/office/drawing/2014/main" id="{3B6D7A86-EC74-4907-9542-6B1A96FC58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153" name="Oval 152">
                        <a:extLst>
                          <a:ext uri="{FF2B5EF4-FFF2-40B4-BE49-F238E27FC236}">
                            <a16:creationId xmlns:a16="http://schemas.microsoft.com/office/drawing/2014/main" id="{A3D59317-3F26-4608-AE19-901D3489EB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4E71A0F0-A808-4276-887D-AE99808CDC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5" name="Oval 154">
                        <a:extLst>
                          <a:ext uri="{FF2B5EF4-FFF2-40B4-BE49-F238E27FC236}">
                            <a16:creationId xmlns:a16="http://schemas.microsoft.com/office/drawing/2014/main" id="{C835B049-AA89-4889-9445-62A51CC602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6" name="Oval 155">
                        <a:extLst>
                          <a:ext uri="{FF2B5EF4-FFF2-40B4-BE49-F238E27FC236}">
                            <a16:creationId xmlns:a16="http://schemas.microsoft.com/office/drawing/2014/main" id="{4167C4E1-9DE8-4BC7-8024-8D8D75B93C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C572D894-67BB-41D2-9EB4-E4879F92FD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149" name="Oval 148">
                        <a:extLst>
                          <a:ext uri="{FF2B5EF4-FFF2-40B4-BE49-F238E27FC236}">
                            <a16:creationId xmlns:a16="http://schemas.microsoft.com/office/drawing/2014/main" id="{303B6A88-D7BB-4730-AE86-D79E1DF68F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0" name="Oval 149">
                        <a:extLst>
                          <a:ext uri="{FF2B5EF4-FFF2-40B4-BE49-F238E27FC236}">
                            <a16:creationId xmlns:a16="http://schemas.microsoft.com/office/drawing/2014/main" id="{A2AAE13D-302F-4B72-945E-14ADA45F75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Oval 150">
                        <a:extLst>
                          <a:ext uri="{FF2B5EF4-FFF2-40B4-BE49-F238E27FC236}">
                            <a16:creationId xmlns:a16="http://schemas.microsoft.com/office/drawing/2014/main" id="{F3E30728-85A8-41E9-B1D4-499A7E72B1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2" name="Oval 151">
                        <a:extLst>
                          <a:ext uri="{FF2B5EF4-FFF2-40B4-BE49-F238E27FC236}">
                            <a16:creationId xmlns:a16="http://schemas.microsoft.com/office/drawing/2014/main" id="{B89A8A1F-145F-414D-8A48-1F3260CA4C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44" name="Group 143">
                      <a:extLst>
                        <a:ext uri="{FF2B5EF4-FFF2-40B4-BE49-F238E27FC236}">
                          <a16:creationId xmlns:a16="http://schemas.microsoft.com/office/drawing/2014/main" id="{755350A3-A166-4485-B6D2-F99D57DD55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145" name="Oval 144">
                        <a:extLst>
                          <a:ext uri="{FF2B5EF4-FFF2-40B4-BE49-F238E27FC236}">
                            <a16:creationId xmlns:a16="http://schemas.microsoft.com/office/drawing/2014/main" id="{6D2A2257-1551-4074-97AF-A8524EEE05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6" name="Oval 145">
                        <a:extLst>
                          <a:ext uri="{FF2B5EF4-FFF2-40B4-BE49-F238E27FC236}">
                            <a16:creationId xmlns:a16="http://schemas.microsoft.com/office/drawing/2014/main" id="{630A07D5-10B1-4C52-8918-CE3B6F3971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" name="Oval 146">
                        <a:extLst>
                          <a:ext uri="{FF2B5EF4-FFF2-40B4-BE49-F238E27FC236}">
                            <a16:creationId xmlns:a16="http://schemas.microsoft.com/office/drawing/2014/main" id="{9082BD03-5718-4DA6-B97F-C8AB9F4F0A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8" name="Oval 147">
                        <a:extLst>
                          <a:ext uri="{FF2B5EF4-FFF2-40B4-BE49-F238E27FC236}">
                            <a16:creationId xmlns:a16="http://schemas.microsoft.com/office/drawing/2014/main" id="{3B68FA67-799E-4A08-80E7-2F044E5C5F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31F98964-4D49-46E0-994A-AA06D59E54B0}"/>
                    </a:ext>
                  </a:extLst>
                </p:cNvPr>
                <p:cNvGrpSpPr/>
                <p:nvPr/>
              </p:nvGrpSpPr>
              <p:grpSpPr>
                <a:xfrm>
                  <a:off x="605245" y="3997237"/>
                  <a:ext cx="6783978" cy="3117671"/>
                  <a:chOff x="605245" y="4001583"/>
                  <a:chExt cx="6783978" cy="3117671"/>
                </a:xfrm>
                <a:grpFill/>
              </p:grpSpPr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7DA7CCFD-E04A-489D-B952-C5285179E61A}"/>
                      </a:ext>
                    </a:extLst>
                  </p:cNvPr>
                  <p:cNvGrpSpPr/>
                  <p:nvPr/>
                </p:nvGrpSpPr>
                <p:grpSpPr>
                  <a:xfrm>
                    <a:off x="605245" y="4010292"/>
                    <a:ext cx="3126378" cy="3108962"/>
                    <a:chOff x="2259873" y="492029"/>
                    <a:chExt cx="3126378" cy="3108962"/>
                  </a:xfrm>
                  <a:grpFill/>
                </p:grpSpPr>
                <p:grpSp>
                  <p:nvGrpSpPr>
                    <p:cNvPr id="119" name="Group 118">
                      <a:extLst>
                        <a:ext uri="{FF2B5EF4-FFF2-40B4-BE49-F238E27FC236}">
                          <a16:creationId xmlns:a16="http://schemas.microsoft.com/office/drawing/2014/main" id="{6D4AD23E-CB7C-4C94-BA0D-0CBE6DD100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135" name="Oval 134">
                        <a:extLst>
                          <a:ext uri="{FF2B5EF4-FFF2-40B4-BE49-F238E27FC236}">
                            <a16:creationId xmlns:a16="http://schemas.microsoft.com/office/drawing/2014/main" id="{F5E7FF6C-C4CF-4C94-9162-0A5BC8DF8D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6" name="Oval 135">
                        <a:extLst>
                          <a:ext uri="{FF2B5EF4-FFF2-40B4-BE49-F238E27FC236}">
                            <a16:creationId xmlns:a16="http://schemas.microsoft.com/office/drawing/2014/main" id="{8DB4327A-5B01-4A5F-B295-D8C217CE1B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7" name="Oval 136">
                        <a:extLst>
                          <a:ext uri="{FF2B5EF4-FFF2-40B4-BE49-F238E27FC236}">
                            <a16:creationId xmlns:a16="http://schemas.microsoft.com/office/drawing/2014/main" id="{6D19A64D-BBE1-49C6-AC60-023A0B9B1D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8" name="Oval 137">
                        <a:extLst>
                          <a:ext uri="{FF2B5EF4-FFF2-40B4-BE49-F238E27FC236}">
                            <a16:creationId xmlns:a16="http://schemas.microsoft.com/office/drawing/2014/main" id="{A1629B33-E1E0-4C8D-8939-3A81629A51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0" name="Group 119">
                      <a:extLst>
                        <a:ext uri="{FF2B5EF4-FFF2-40B4-BE49-F238E27FC236}">
                          <a16:creationId xmlns:a16="http://schemas.microsoft.com/office/drawing/2014/main" id="{B58232A1-C696-4F08-BB18-C9E8438F89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131" name="Oval 130">
                        <a:extLst>
                          <a:ext uri="{FF2B5EF4-FFF2-40B4-BE49-F238E27FC236}">
                            <a16:creationId xmlns:a16="http://schemas.microsoft.com/office/drawing/2014/main" id="{49F96A40-3D68-4E8F-B6EF-CB654812B6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2" name="Oval 131">
                        <a:extLst>
                          <a:ext uri="{FF2B5EF4-FFF2-40B4-BE49-F238E27FC236}">
                            <a16:creationId xmlns:a16="http://schemas.microsoft.com/office/drawing/2014/main" id="{2E6F4803-2F50-4040-AD9E-62A24704B3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3" name="Oval 132">
                        <a:extLst>
                          <a:ext uri="{FF2B5EF4-FFF2-40B4-BE49-F238E27FC236}">
                            <a16:creationId xmlns:a16="http://schemas.microsoft.com/office/drawing/2014/main" id="{189F4DC6-DDA7-4AD6-8E41-19686A9F09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4" name="Oval 133">
                        <a:extLst>
                          <a:ext uri="{FF2B5EF4-FFF2-40B4-BE49-F238E27FC236}">
                            <a16:creationId xmlns:a16="http://schemas.microsoft.com/office/drawing/2014/main" id="{D4CB6071-06EC-4931-9E28-70E859F750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1" name="Group 120">
                      <a:extLst>
                        <a:ext uri="{FF2B5EF4-FFF2-40B4-BE49-F238E27FC236}">
                          <a16:creationId xmlns:a16="http://schemas.microsoft.com/office/drawing/2014/main" id="{B11AFD0C-3810-4BA9-B87C-A00595326D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127" name="Oval 126">
                        <a:extLst>
                          <a:ext uri="{FF2B5EF4-FFF2-40B4-BE49-F238E27FC236}">
                            <a16:creationId xmlns:a16="http://schemas.microsoft.com/office/drawing/2014/main" id="{6984C231-5111-416D-A5E6-F051D8B1FC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8" name="Oval 127">
                        <a:extLst>
                          <a:ext uri="{FF2B5EF4-FFF2-40B4-BE49-F238E27FC236}">
                            <a16:creationId xmlns:a16="http://schemas.microsoft.com/office/drawing/2014/main" id="{77B01C3C-4588-4BDF-B949-178035F218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9" name="Oval 128">
                        <a:extLst>
                          <a:ext uri="{FF2B5EF4-FFF2-40B4-BE49-F238E27FC236}">
                            <a16:creationId xmlns:a16="http://schemas.microsoft.com/office/drawing/2014/main" id="{0CC84CFD-ECE9-495C-BB11-4D6AC74EFD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0" name="Oval 129">
                        <a:extLst>
                          <a:ext uri="{FF2B5EF4-FFF2-40B4-BE49-F238E27FC236}">
                            <a16:creationId xmlns:a16="http://schemas.microsoft.com/office/drawing/2014/main" id="{08022577-75BE-40FF-95FB-6DA12F7029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2" name="Group 121">
                      <a:extLst>
                        <a:ext uri="{FF2B5EF4-FFF2-40B4-BE49-F238E27FC236}">
                          <a16:creationId xmlns:a16="http://schemas.microsoft.com/office/drawing/2014/main" id="{F58D1858-929C-4700-8A67-EB5E8A250E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123" name="Oval 122">
                        <a:extLst>
                          <a:ext uri="{FF2B5EF4-FFF2-40B4-BE49-F238E27FC236}">
                            <a16:creationId xmlns:a16="http://schemas.microsoft.com/office/drawing/2014/main" id="{3E016B63-420A-4697-9E1F-032565652F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4" name="Oval 123">
                        <a:extLst>
                          <a:ext uri="{FF2B5EF4-FFF2-40B4-BE49-F238E27FC236}">
                            <a16:creationId xmlns:a16="http://schemas.microsoft.com/office/drawing/2014/main" id="{B354716A-E360-4B69-95AE-2E68F28D4B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5" name="Oval 124">
                        <a:extLst>
                          <a:ext uri="{FF2B5EF4-FFF2-40B4-BE49-F238E27FC236}">
                            <a16:creationId xmlns:a16="http://schemas.microsoft.com/office/drawing/2014/main" id="{15A37194-5320-4A78-93A7-9193E35E16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6" name="Oval 125">
                        <a:extLst>
                          <a:ext uri="{FF2B5EF4-FFF2-40B4-BE49-F238E27FC236}">
                            <a16:creationId xmlns:a16="http://schemas.microsoft.com/office/drawing/2014/main" id="{2AFFF0AC-A146-497D-AA24-E5BC7AC131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B1B68136-E71F-4EE8-9F7A-D76AC1B31B8A}"/>
                      </a:ext>
                    </a:extLst>
                  </p:cNvPr>
                  <p:cNvGrpSpPr/>
                  <p:nvPr/>
                </p:nvGrpSpPr>
                <p:grpSpPr>
                  <a:xfrm>
                    <a:off x="4262845" y="4001583"/>
                    <a:ext cx="3126378" cy="3108962"/>
                    <a:chOff x="2259873" y="492029"/>
                    <a:chExt cx="3126378" cy="3108962"/>
                  </a:xfrm>
                  <a:grpFill/>
                </p:grpSpPr>
                <p:grpSp>
                  <p:nvGrpSpPr>
                    <p:cNvPr id="99" name="Group 98">
                      <a:extLst>
                        <a:ext uri="{FF2B5EF4-FFF2-40B4-BE49-F238E27FC236}">
                          <a16:creationId xmlns:a16="http://schemas.microsoft.com/office/drawing/2014/main" id="{388F2411-4077-4B71-862A-400A1BADA5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115" name="Oval 114">
                        <a:extLst>
                          <a:ext uri="{FF2B5EF4-FFF2-40B4-BE49-F238E27FC236}">
                            <a16:creationId xmlns:a16="http://schemas.microsoft.com/office/drawing/2014/main" id="{FDDF28ED-B410-4BDE-817F-C1D638D66C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6" name="Oval 115">
                        <a:extLst>
                          <a:ext uri="{FF2B5EF4-FFF2-40B4-BE49-F238E27FC236}">
                            <a16:creationId xmlns:a16="http://schemas.microsoft.com/office/drawing/2014/main" id="{07F78A27-062C-4670-9DD6-10AB4A4D70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7" name="Oval 116">
                        <a:extLst>
                          <a:ext uri="{FF2B5EF4-FFF2-40B4-BE49-F238E27FC236}">
                            <a16:creationId xmlns:a16="http://schemas.microsoft.com/office/drawing/2014/main" id="{A599E129-A9F6-4317-B0F2-B5073C6CB7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8" name="Oval 117">
                        <a:extLst>
                          <a:ext uri="{FF2B5EF4-FFF2-40B4-BE49-F238E27FC236}">
                            <a16:creationId xmlns:a16="http://schemas.microsoft.com/office/drawing/2014/main" id="{C588BAAE-AC7A-4E39-B5C8-2486C6312F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0" name="Group 99">
                      <a:extLst>
                        <a:ext uri="{FF2B5EF4-FFF2-40B4-BE49-F238E27FC236}">
                          <a16:creationId xmlns:a16="http://schemas.microsoft.com/office/drawing/2014/main" id="{330A2B35-9A19-43F1-A63C-554C15C0CA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111" name="Oval 110">
                        <a:extLst>
                          <a:ext uri="{FF2B5EF4-FFF2-40B4-BE49-F238E27FC236}">
                            <a16:creationId xmlns:a16="http://schemas.microsoft.com/office/drawing/2014/main" id="{5613ABC7-E083-464A-9517-B94355C701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2" name="Oval 111">
                        <a:extLst>
                          <a:ext uri="{FF2B5EF4-FFF2-40B4-BE49-F238E27FC236}">
                            <a16:creationId xmlns:a16="http://schemas.microsoft.com/office/drawing/2014/main" id="{6880D8AF-4C08-46F7-B04F-03198EE5A8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3" name="Oval 112">
                        <a:extLst>
                          <a:ext uri="{FF2B5EF4-FFF2-40B4-BE49-F238E27FC236}">
                            <a16:creationId xmlns:a16="http://schemas.microsoft.com/office/drawing/2014/main" id="{B77D4048-0F6D-4197-9EC6-A3EB15377F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4" name="Oval 113">
                        <a:extLst>
                          <a:ext uri="{FF2B5EF4-FFF2-40B4-BE49-F238E27FC236}">
                            <a16:creationId xmlns:a16="http://schemas.microsoft.com/office/drawing/2014/main" id="{A4EC6040-C8FF-4611-80BD-B3FCD9379A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62C4F645-8A97-4D13-8E7D-851CF483BC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107" name="Oval 106">
                        <a:extLst>
                          <a:ext uri="{FF2B5EF4-FFF2-40B4-BE49-F238E27FC236}">
                            <a16:creationId xmlns:a16="http://schemas.microsoft.com/office/drawing/2014/main" id="{C31E79E9-8876-4ACB-96DA-1740D6737B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8" name="Oval 107">
                        <a:extLst>
                          <a:ext uri="{FF2B5EF4-FFF2-40B4-BE49-F238E27FC236}">
                            <a16:creationId xmlns:a16="http://schemas.microsoft.com/office/drawing/2014/main" id="{572895F6-D57E-4C9C-B08F-6B4D3C6D03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9" name="Oval 108">
                        <a:extLst>
                          <a:ext uri="{FF2B5EF4-FFF2-40B4-BE49-F238E27FC236}">
                            <a16:creationId xmlns:a16="http://schemas.microsoft.com/office/drawing/2014/main" id="{5727A165-751F-433C-A15E-2E8D5F49CA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0" name="Oval 109">
                        <a:extLst>
                          <a:ext uri="{FF2B5EF4-FFF2-40B4-BE49-F238E27FC236}">
                            <a16:creationId xmlns:a16="http://schemas.microsoft.com/office/drawing/2014/main" id="{EAE93A2C-879D-4CEE-BBC1-489FA1F103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2" name="Group 101">
                      <a:extLst>
                        <a:ext uri="{FF2B5EF4-FFF2-40B4-BE49-F238E27FC236}">
                          <a16:creationId xmlns:a16="http://schemas.microsoft.com/office/drawing/2014/main" id="{E41745C7-0705-4376-82E7-A7BEA4D24D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103" name="Oval 102">
                        <a:extLst>
                          <a:ext uri="{FF2B5EF4-FFF2-40B4-BE49-F238E27FC236}">
                            <a16:creationId xmlns:a16="http://schemas.microsoft.com/office/drawing/2014/main" id="{847CF30B-BDE3-4047-951E-C27A13F8E7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4" name="Oval 103">
                        <a:extLst>
                          <a:ext uri="{FF2B5EF4-FFF2-40B4-BE49-F238E27FC236}">
                            <a16:creationId xmlns:a16="http://schemas.microsoft.com/office/drawing/2014/main" id="{B9F0B294-2065-45FE-B1A9-F773361BB9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5" name="Oval 104">
                        <a:extLst>
                          <a:ext uri="{FF2B5EF4-FFF2-40B4-BE49-F238E27FC236}">
                            <a16:creationId xmlns:a16="http://schemas.microsoft.com/office/drawing/2014/main" id="{F04E4B7D-F606-4B52-8579-06C72C60DE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6" name="Oval 105">
                        <a:extLst>
                          <a:ext uri="{FF2B5EF4-FFF2-40B4-BE49-F238E27FC236}">
                            <a16:creationId xmlns:a16="http://schemas.microsoft.com/office/drawing/2014/main" id="{0E1F3E8C-03B2-433C-ACC6-3CA96871D0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2CD3486A-46F1-4231-B64B-D05B08931640}"/>
                </a:ext>
              </a:extLst>
            </p:cNvPr>
            <p:cNvGrpSpPr/>
            <p:nvPr/>
          </p:nvGrpSpPr>
          <p:grpSpPr>
            <a:xfrm>
              <a:off x="975357" y="2097147"/>
              <a:ext cx="3408597" cy="1629084"/>
              <a:chOff x="975358" y="339634"/>
              <a:chExt cx="3408597" cy="1629084"/>
            </a:xfrm>
            <a:grpFill/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E9123846-8741-4E0F-BC5C-87C1BE5AE3AC}"/>
                  </a:ext>
                </a:extLst>
              </p:cNvPr>
              <p:cNvGrpSpPr/>
              <p:nvPr/>
            </p:nvGrpSpPr>
            <p:grpSpPr>
              <a:xfrm>
                <a:off x="975358" y="339634"/>
                <a:ext cx="1640085" cy="1628508"/>
                <a:chOff x="605245" y="378817"/>
                <a:chExt cx="6783978" cy="6736091"/>
              </a:xfrm>
              <a:grpFill/>
            </p:grpSpPr>
            <p:grpSp>
              <p:nvGrpSpPr>
                <p:cNvPr id="271" name="Group 270">
                  <a:extLst>
                    <a:ext uri="{FF2B5EF4-FFF2-40B4-BE49-F238E27FC236}">
                      <a16:creationId xmlns:a16="http://schemas.microsoft.com/office/drawing/2014/main" id="{3641AE66-CB44-4210-9127-632CB917601C}"/>
                    </a:ext>
                  </a:extLst>
                </p:cNvPr>
                <p:cNvGrpSpPr/>
                <p:nvPr/>
              </p:nvGrpSpPr>
              <p:grpSpPr>
                <a:xfrm>
                  <a:off x="605245" y="378817"/>
                  <a:ext cx="6783978" cy="3117671"/>
                  <a:chOff x="605245" y="378817"/>
                  <a:chExt cx="6783978" cy="3117671"/>
                </a:xfrm>
                <a:grpFill/>
              </p:grpSpPr>
              <p:grpSp>
                <p:nvGrpSpPr>
                  <p:cNvPr id="315" name="Group 314">
                    <a:extLst>
                      <a:ext uri="{FF2B5EF4-FFF2-40B4-BE49-F238E27FC236}">
                        <a16:creationId xmlns:a16="http://schemas.microsoft.com/office/drawing/2014/main" id="{626BA4E6-C7FC-4330-9A36-11B1518143D2}"/>
                      </a:ext>
                    </a:extLst>
                  </p:cNvPr>
                  <p:cNvGrpSpPr/>
                  <p:nvPr/>
                </p:nvGrpSpPr>
                <p:grpSpPr>
                  <a:xfrm>
                    <a:off x="605245" y="387526"/>
                    <a:ext cx="3126378" cy="3108962"/>
                    <a:chOff x="2259873" y="492029"/>
                    <a:chExt cx="3126378" cy="3108962"/>
                  </a:xfrm>
                  <a:grpFill/>
                </p:grpSpPr>
                <p:grpSp>
                  <p:nvGrpSpPr>
                    <p:cNvPr id="337" name="Group 336">
                      <a:extLst>
                        <a:ext uri="{FF2B5EF4-FFF2-40B4-BE49-F238E27FC236}">
                          <a16:creationId xmlns:a16="http://schemas.microsoft.com/office/drawing/2014/main" id="{169B2151-9956-4EDA-8CF4-043F734CDC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353" name="Oval 352">
                        <a:extLst>
                          <a:ext uri="{FF2B5EF4-FFF2-40B4-BE49-F238E27FC236}">
                            <a16:creationId xmlns:a16="http://schemas.microsoft.com/office/drawing/2014/main" id="{98F3FE70-BB48-437A-9E50-E1EF2AA2FC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4" name="Oval 353">
                        <a:extLst>
                          <a:ext uri="{FF2B5EF4-FFF2-40B4-BE49-F238E27FC236}">
                            <a16:creationId xmlns:a16="http://schemas.microsoft.com/office/drawing/2014/main" id="{82F3EE48-6ECB-421F-9F14-52C9B6AB40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5" name="Oval 354">
                        <a:extLst>
                          <a:ext uri="{FF2B5EF4-FFF2-40B4-BE49-F238E27FC236}">
                            <a16:creationId xmlns:a16="http://schemas.microsoft.com/office/drawing/2014/main" id="{91F2CB09-CF10-465B-8682-27BFE83EA0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6" name="Oval 355">
                        <a:extLst>
                          <a:ext uri="{FF2B5EF4-FFF2-40B4-BE49-F238E27FC236}">
                            <a16:creationId xmlns:a16="http://schemas.microsoft.com/office/drawing/2014/main" id="{FA3A48BE-8C94-468C-A35B-33461B133C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338" name="Group 337">
                      <a:extLst>
                        <a:ext uri="{FF2B5EF4-FFF2-40B4-BE49-F238E27FC236}">
                          <a16:creationId xmlns:a16="http://schemas.microsoft.com/office/drawing/2014/main" id="{D0C9F902-8442-4616-B667-B31BD9924E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349" name="Oval 348">
                        <a:extLst>
                          <a:ext uri="{FF2B5EF4-FFF2-40B4-BE49-F238E27FC236}">
                            <a16:creationId xmlns:a16="http://schemas.microsoft.com/office/drawing/2014/main" id="{518F4A5C-D5C7-4EC9-904E-F0724DAAB5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0" name="Oval 349">
                        <a:extLst>
                          <a:ext uri="{FF2B5EF4-FFF2-40B4-BE49-F238E27FC236}">
                            <a16:creationId xmlns:a16="http://schemas.microsoft.com/office/drawing/2014/main" id="{6B1B237C-65D2-41BB-A6CC-169E568DCF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1" name="Oval 350">
                        <a:extLst>
                          <a:ext uri="{FF2B5EF4-FFF2-40B4-BE49-F238E27FC236}">
                            <a16:creationId xmlns:a16="http://schemas.microsoft.com/office/drawing/2014/main" id="{F44D3F94-AA3F-40A6-B331-B234F65D8C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2" name="Oval 351">
                        <a:extLst>
                          <a:ext uri="{FF2B5EF4-FFF2-40B4-BE49-F238E27FC236}">
                            <a16:creationId xmlns:a16="http://schemas.microsoft.com/office/drawing/2014/main" id="{B9645DBC-AFC8-4880-8242-70C22A8A7D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339" name="Group 338">
                      <a:extLst>
                        <a:ext uri="{FF2B5EF4-FFF2-40B4-BE49-F238E27FC236}">
                          <a16:creationId xmlns:a16="http://schemas.microsoft.com/office/drawing/2014/main" id="{73AB37AC-A80E-43A8-9F15-EFA1A87741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345" name="Oval 344">
                        <a:extLst>
                          <a:ext uri="{FF2B5EF4-FFF2-40B4-BE49-F238E27FC236}">
                            <a16:creationId xmlns:a16="http://schemas.microsoft.com/office/drawing/2014/main" id="{F36B7C22-DCE3-410B-83F0-071E8124DF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6" name="Oval 345">
                        <a:extLst>
                          <a:ext uri="{FF2B5EF4-FFF2-40B4-BE49-F238E27FC236}">
                            <a16:creationId xmlns:a16="http://schemas.microsoft.com/office/drawing/2014/main" id="{4E9888F3-85AE-45FE-9508-E38BFC956E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7" name="Oval 346">
                        <a:extLst>
                          <a:ext uri="{FF2B5EF4-FFF2-40B4-BE49-F238E27FC236}">
                            <a16:creationId xmlns:a16="http://schemas.microsoft.com/office/drawing/2014/main" id="{D63EA192-7AC1-4042-B304-453D025A0C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8" name="Oval 347">
                        <a:extLst>
                          <a:ext uri="{FF2B5EF4-FFF2-40B4-BE49-F238E27FC236}">
                            <a16:creationId xmlns:a16="http://schemas.microsoft.com/office/drawing/2014/main" id="{11221DE5-6E13-4CF0-BA68-335EBADB27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340" name="Group 339">
                      <a:extLst>
                        <a:ext uri="{FF2B5EF4-FFF2-40B4-BE49-F238E27FC236}">
                          <a16:creationId xmlns:a16="http://schemas.microsoft.com/office/drawing/2014/main" id="{A96285EC-2044-41F1-AD1E-2E669A250B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341" name="Oval 340">
                        <a:extLst>
                          <a:ext uri="{FF2B5EF4-FFF2-40B4-BE49-F238E27FC236}">
                            <a16:creationId xmlns:a16="http://schemas.microsoft.com/office/drawing/2014/main" id="{78DC61CB-F5D3-4D8A-B03D-5A2AA6D50B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2" name="Oval 341">
                        <a:extLst>
                          <a:ext uri="{FF2B5EF4-FFF2-40B4-BE49-F238E27FC236}">
                            <a16:creationId xmlns:a16="http://schemas.microsoft.com/office/drawing/2014/main" id="{5B5885BA-6FE2-4B0A-8BB1-7A084270A5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3" name="Oval 342">
                        <a:extLst>
                          <a:ext uri="{FF2B5EF4-FFF2-40B4-BE49-F238E27FC236}">
                            <a16:creationId xmlns:a16="http://schemas.microsoft.com/office/drawing/2014/main" id="{E82E0E3A-9561-4739-96C7-49E58EABF5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4" name="Oval 343">
                        <a:extLst>
                          <a:ext uri="{FF2B5EF4-FFF2-40B4-BE49-F238E27FC236}">
                            <a16:creationId xmlns:a16="http://schemas.microsoft.com/office/drawing/2014/main" id="{9AB27DDF-C574-4E0D-99BB-214CA75DF0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16" name="Group 315">
                    <a:extLst>
                      <a:ext uri="{FF2B5EF4-FFF2-40B4-BE49-F238E27FC236}">
                        <a16:creationId xmlns:a16="http://schemas.microsoft.com/office/drawing/2014/main" id="{1A63AFC1-0CDE-4A2F-A003-8F4F5F61E920}"/>
                      </a:ext>
                    </a:extLst>
                  </p:cNvPr>
                  <p:cNvGrpSpPr/>
                  <p:nvPr/>
                </p:nvGrpSpPr>
                <p:grpSpPr>
                  <a:xfrm>
                    <a:off x="4262845" y="378817"/>
                    <a:ext cx="3126378" cy="3108962"/>
                    <a:chOff x="2259873" y="492029"/>
                    <a:chExt cx="3126378" cy="3108962"/>
                  </a:xfrm>
                  <a:grpFill/>
                </p:grpSpPr>
                <p:grpSp>
                  <p:nvGrpSpPr>
                    <p:cNvPr id="317" name="Group 316">
                      <a:extLst>
                        <a:ext uri="{FF2B5EF4-FFF2-40B4-BE49-F238E27FC236}">
                          <a16:creationId xmlns:a16="http://schemas.microsoft.com/office/drawing/2014/main" id="{A1E59098-9DE0-4AFF-807B-AF1CBCDD02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333" name="Oval 332">
                        <a:extLst>
                          <a:ext uri="{FF2B5EF4-FFF2-40B4-BE49-F238E27FC236}">
                            <a16:creationId xmlns:a16="http://schemas.microsoft.com/office/drawing/2014/main" id="{4D0FA22D-C0D5-4FB9-85FE-BE4269A12B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4" name="Oval 333">
                        <a:extLst>
                          <a:ext uri="{FF2B5EF4-FFF2-40B4-BE49-F238E27FC236}">
                            <a16:creationId xmlns:a16="http://schemas.microsoft.com/office/drawing/2014/main" id="{177CBAED-E3D6-47DC-9743-BBEF531E0C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5" name="Oval 334">
                        <a:extLst>
                          <a:ext uri="{FF2B5EF4-FFF2-40B4-BE49-F238E27FC236}">
                            <a16:creationId xmlns:a16="http://schemas.microsoft.com/office/drawing/2014/main" id="{F3BDD04E-5497-482B-BE5F-EB993ECB20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6" name="Oval 335">
                        <a:extLst>
                          <a:ext uri="{FF2B5EF4-FFF2-40B4-BE49-F238E27FC236}">
                            <a16:creationId xmlns:a16="http://schemas.microsoft.com/office/drawing/2014/main" id="{8B32AE4A-706B-45D4-B3A4-E5BE18FA67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318" name="Group 317">
                      <a:extLst>
                        <a:ext uri="{FF2B5EF4-FFF2-40B4-BE49-F238E27FC236}">
                          <a16:creationId xmlns:a16="http://schemas.microsoft.com/office/drawing/2014/main" id="{2FB2496F-0C39-4918-A2D0-9370DBEDF8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329" name="Oval 328">
                        <a:extLst>
                          <a:ext uri="{FF2B5EF4-FFF2-40B4-BE49-F238E27FC236}">
                            <a16:creationId xmlns:a16="http://schemas.microsoft.com/office/drawing/2014/main" id="{A956C7C0-16DE-4D81-9FBC-62125D9AEF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0" name="Oval 329">
                        <a:extLst>
                          <a:ext uri="{FF2B5EF4-FFF2-40B4-BE49-F238E27FC236}">
                            <a16:creationId xmlns:a16="http://schemas.microsoft.com/office/drawing/2014/main" id="{C379E6C1-86FC-4328-A658-291DAD4175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1" name="Oval 330">
                        <a:extLst>
                          <a:ext uri="{FF2B5EF4-FFF2-40B4-BE49-F238E27FC236}">
                            <a16:creationId xmlns:a16="http://schemas.microsoft.com/office/drawing/2014/main" id="{05231F31-23AB-4CCC-B272-E60D52F8BB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2" name="Oval 331">
                        <a:extLst>
                          <a:ext uri="{FF2B5EF4-FFF2-40B4-BE49-F238E27FC236}">
                            <a16:creationId xmlns:a16="http://schemas.microsoft.com/office/drawing/2014/main" id="{5FF521BB-E08C-4BB9-A77F-28FBB6B921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319" name="Group 318">
                      <a:extLst>
                        <a:ext uri="{FF2B5EF4-FFF2-40B4-BE49-F238E27FC236}">
                          <a16:creationId xmlns:a16="http://schemas.microsoft.com/office/drawing/2014/main" id="{7D6454FF-111D-4AC1-8C8A-7A0F4AE7ED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325" name="Oval 324">
                        <a:extLst>
                          <a:ext uri="{FF2B5EF4-FFF2-40B4-BE49-F238E27FC236}">
                            <a16:creationId xmlns:a16="http://schemas.microsoft.com/office/drawing/2014/main" id="{B189DD56-CEF4-422D-9853-7D301FAF5C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6" name="Oval 325">
                        <a:extLst>
                          <a:ext uri="{FF2B5EF4-FFF2-40B4-BE49-F238E27FC236}">
                            <a16:creationId xmlns:a16="http://schemas.microsoft.com/office/drawing/2014/main" id="{53A7F2CD-C48C-44A0-8EEE-34DFD0BB16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7" name="Oval 326">
                        <a:extLst>
                          <a:ext uri="{FF2B5EF4-FFF2-40B4-BE49-F238E27FC236}">
                            <a16:creationId xmlns:a16="http://schemas.microsoft.com/office/drawing/2014/main" id="{BD66F4B9-2FCE-42A0-BFCA-64FFE16503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8" name="Oval 327">
                        <a:extLst>
                          <a:ext uri="{FF2B5EF4-FFF2-40B4-BE49-F238E27FC236}">
                            <a16:creationId xmlns:a16="http://schemas.microsoft.com/office/drawing/2014/main" id="{869C8DEB-3738-49A1-8261-A9DA99E5D8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320" name="Group 319">
                      <a:extLst>
                        <a:ext uri="{FF2B5EF4-FFF2-40B4-BE49-F238E27FC236}">
                          <a16:creationId xmlns:a16="http://schemas.microsoft.com/office/drawing/2014/main" id="{90DD1894-4098-4A86-9025-F09A0D3EAB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321" name="Oval 320">
                        <a:extLst>
                          <a:ext uri="{FF2B5EF4-FFF2-40B4-BE49-F238E27FC236}">
                            <a16:creationId xmlns:a16="http://schemas.microsoft.com/office/drawing/2014/main" id="{77625D61-0D02-482D-B949-07A45A7FA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2" name="Oval 321">
                        <a:extLst>
                          <a:ext uri="{FF2B5EF4-FFF2-40B4-BE49-F238E27FC236}">
                            <a16:creationId xmlns:a16="http://schemas.microsoft.com/office/drawing/2014/main" id="{82C3AEFD-8E3F-4375-A15F-DC2F5B47FC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3" name="Oval 322">
                        <a:extLst>
                          <a:ext uri="{FF2B5EF4-FFF2-40B4-BE49-F238E27FC236}">
                            <a16:creationId xmlns:a16="http://schemas.microsoft.com/office/drawing/2014/main" id="{C64550BB-CD5B-4F2C-88A8-E45E8AD9FC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4" name="Oval 323">
                        <a:extLst>
                          <a:ext uri="{FF2B5EF4-FFF2-40B4-BE49-F238E27FC236}">
                            <a16:creationId xmlns:a16="http://schemas.microsoft.com/office/drawing/2014/main" id="{A8E0FDC9-21CB-4E65-B45E-F457BDFC2B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1E4863E0-B075-4D57-B9BC-7C6E5C80C400}"/>
                    </a:ext>
                  </a:extLst>
                </p:cNvPr>
                <p:cNvGrpSpPr/>
                <p:nvPr/>
              </p:nvGrpSpPr>
              <p:grpSpPr>
                <a:xfrm>
                  <a:off x="605245" y="3997237"/>
                  <a:ext cx="6783978" cy="3117671"/>
                  <a:chOff x="605245" y="4001583"/>
                  <a:chExt cx="6783978" cy="3117671"/>
                </a:xfrm>
                <a:grpFill/>
              </p:grpSpPr>
              <p:grpSp>
                <p:nvGrpSpPr>
                  <p:cNvPr id="273" name="Group 272">
                    <a:extLst>
                      <a:ext uri="{FF2B5EF4-FFF2-40B4-BE49-F238E27FC236}">
                        <a16:creationId xmlns:a16="http://schemas.microsoft.com/office/drawing/2014/main" id="{2B8C8672-34A4-4E8A-8046-B345ADB48E48}"/>
                      </a:ext>
                    </a:extLst>
                  </p:cNvPr>
                  <p:cNvGrpSpPr/>
                  <p:nvPr/>
                </p:nvGrpSpPr>
                <p:grpSpPr>
                  <a:xfrm>
                    <a:off x="605245" y="4010292"/>
                    <a:ext cx="3126378" cy="3108962"/>
                    <a:chOff x="2259873" y="492029"/>
                    <a:chExt cx="3126378" cy="3108962"/>
                  </a:xfrm>
                  <a:grpFill/>
                </p:grpSpPr>
                <p:grpSp>
                  <p:nvGrpSpPr>
                    <p:cNvPr id="295" name="Group 294">
                      <a:extLst>
                        <a:ext uri="{FF2B5EF4-FFF2-40B4-BE49-F238E27FC236}">
                          <a16:creationId xmlns:a16="http://schemas.microsoft.com/office/drawing/2014/main" id="{B79ADDB8-E571-43D0-B839-0E082906F6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311" name="Oval 310">
                        <a:extLst>
                          <a:ext uri="{FF2B5EF4-FFF2-40B4-BE49-F238E27FC236}">
                            <a16:creationId xmlns:a16="http://schemas.microsoft.com/office/drawing/2014/main" id="{2E701DAA-828B-4F32-9DDD-EAA3BCDACF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2" name="Oval 311">
                        <a:extLst>
                          <a:ext uri="{FF2B5EF4-FFF2-40B4-BE49-F238E27FC236}">
                            <a16:creationId xmlns:a16="http://schemas.microsoft.com/office/drawing/2014/main" id="{DEDE0E69-139C-41DA-8030-6CC0BAE691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3" name="Oval 312">
                        <a:extLst>
                          <a:ext uri="{FF2B5EF4-FFF2-40B4-BE49-F238E27FC236}">
                            <a16:creationId xmlns:a16="http://schemas.microsoft.com/office/drawing/2014/main" id="{5009034B-8C37-4D82-8D4F-B865558A06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4" name="Oval 313">
                        <a:extLst>
                          <a:ext uri="{FF2B5EF4-FFF2-40B4-BE49-F238E27FC236}">
                            <a16:creationId xmlns:a16="http://schemas.microsoft.com/office/drawing/2014/main" id="{786375C5-A94E-42D4-B57D-6060C37BAA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96" name="Group 295">
                      <a:extLst>
                        <a:ext uri="{FF2B5EF4-FFF2-40B4-BE49-F238E27FC236}">
                          <a16:creationId xmlns:a16="http://schemas.microsoft.com/office/drawing/2014/main" id="{D5B4A4D5-6BA7-4344-BD8B-2B74188916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307" name="Oval 306">
                        <a:extLst>
                          <a:ext uri="{FF2B5EF4-FFF2-40B4-BE49-F238E27FC236}">
                            <a16:creationId xmlns:a16="http://schemas.microsoft.com/office/drawing/2014/main" id="{FAA171C4-8C5E-429B-BDD7-B563A1B6DC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8" name="Oval 307">
                        <a:extLst>
                          <a:ext uri="{FF2B5EF4-FFF2-40B4-BE49-F238E27FC236}">
                            <a16:creationId xmlns:a16="http://schemas.microsoft.com/office/drawing/2014/main" id="{DBA619B9-540A-4582-978E-830FC405D5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9" name="Oval 308">
                        <a:extLst>
                          <a:ext uri="{FF2B5EF4-FFF2-40B4-BE49-F238E27FC236}">
                            <a16:creationId xmlns:a16="http://schemas.microsoft.com/office/drawing/2014/main" id="{E38B59D0-C89F-4560-91FE-01873A5B3A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0" name="Oval 309">
                        <a:extLst>
                          <a:ext uri="{FF2B5EF4-FFF2-40B4-BE49-F238E27FC236}">
                            <a16:creationId xmlns:a16="http://schemas.microsoft.com/office/drawing/2014/main" id="{A5EFE9C5-D376-425E-AD21-B56712A5D5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97" name="Group 296">
                      <a:extLst>
                        <a:ext uri="{FF2B5EF4-FFF2-40B4-BE49-F238E27FC236}">
                          <a16:creationId xmlns:a16="http://schemas.microsoft.com/office/drawing/2014/main" id="{1658D9AC-6A35-4757-83DB-EE04971064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303" name="Oval 302">
                        <a:extLst>
                          <a:ext uri="{FF2B5EF4-FFF2-40B4-BE49-F238E27FC236}">
                            <a16:creationId xmlns:a16="http://schemas.microsoft.com/office/drawing/2014/main" id="{064ACC33-992B-41ED-9E54-CAED9FAFF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4" name="Oval 303">
                        <a:extLst>
                          <a:ext uri="{FF2B5EF4-FFF2-40B4-BE49-F238E27FC236}">
                            <a16:creationId xmlns:a16="http://schemas.microsoft.com/office/drawing/2014/main" id="{DB3BB089-08D8-4A7D-81E6-A837929C6D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5" name="Oval 304">
                        <a:extLst>
                          <a:ext uri="{FF2B5EF4-FFF2-40B4-BE49-F238E27FC236}">
                            <a16:creationId xmlns:a16="http://schemas.microsoft.com/office/drawing/2014/main" id="{CAC453B0-C353-4F77-ACAC-854FF7B9D5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6" name="Oval 305">
                        <a:extLst>
                          <a:ext uri="{FF2B5EF4-FFF2-40B4-BE49-F238E27FC236}">
                            <a16:creationId xmlns:a16="http://schemas.microsoft.com/office/drawing/2014/main" id="{82F620C8-6CFF-4D89-A1F0-B1784768F0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98" name="Group 297">
                      <a:extLst>
                        <a:ext uri="{FF2B5EF4-FFF2-40B4-BE49-F238E27FC236}">
                          <a16:creationId xmlns:a16="http://schemas.microsoft.com/office/drawing/2014/main" id="{33AEE3D2-6D32-45FA-BEBE-B777A72D96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299" name="Oval 298">
                        <a:extLst>
                          <a:ext uri="{FF2B5EF4-FFF2-40B4-BE49-F238E27FC236}">
                            <a16:creationId xmlns:a16="http://schemas.microsoft.com/office/drawing/2014/main" id="{4C8FB107-DAE8-4823-9C75-A8FF151C6B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0" name="Oval 299">
                        <a:extLst>
                          <a:ext uri="{FF2B5EF4-FFF2-40B4-BE49-F238E27FC236}">
                            <a16:creationId xmlns:a16="http://schemas.microsoft.com/office/drawing/2014/main" id="{EDCE04FB-09CA-493D-95E1-619FF07B18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1" name="Oval 300">
                        <a:extLst>
                          <a:ext uri="{FF2B5EF4-FFF2-40B4-BE49-F238E27FC236}">
                            <a16:creationId xmlns:a16="http://schemas.microsoft.com/office/drawing/2014/main" id="{37F3CCEC-F4F2-44DC-9FB6-EF26F3D5F9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2" name="Oval 301">
                        <a:extLst>
                          <a:ext uri="{FF2B5EF4-FFF2-40B4-BE49-F238E27FC236}">
                            <a16:creationId xmlns:a16="http://schemas.microsoft.com/office/drawing/2014/main" id="{1BEB7865-8F45-4E6A-BBF3-A9F739BA3D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74" name="Group 273">
                    <a:extLst>
                      <a:ext uri="{FF2B5EF4-FFF2-40B4-BE49-F238E27FC236}">
                        <a16:creationId xmlns:a16="http://schemas.microsoft.com/office/drawing/2014/main" id="{99B58D6E-BB5B-42FA-826F-CD6337CA2159}"/>
                      </a:ext>
                    </a:extLst>
                  </p:cNvPr>
                  <p:cNvGrpSpPr/>
                  <p:nvPr/>
                </p:nvGrpSpPr>
                <p:grpSpPr>
                  <a:xfrm>
                    <a:off x="4262845" y="4001583"/>
                    <a:ext cx="3126378" cy="3108962"/>
                    <a:chOff x="2259873" y="492029"/>
                    <a:chExt cx="3126378" cy="3108962"/>
                  </a:xfrm>
                  <a:grpFill/>
                </p:grpSpPr>
                <p:grpSp>
                  <p:nvGrpSpPr>
                    <p:cNvPr id="275" name="Group 274">
                      <a:extLst>
                        <a:ext uri="{FF2B5EF4-FFF2-40B4-BE49-F238E27FC236}">
                          <a16:creationId xmlns:a16="http://schemas.microsoft.com/office/drawing/2014/main" id="{A7332DB7-348F-4232-9227-D3CB2FAD40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291" name="Oval 290">
                        <a:extLst>
                          <a:ext uri="{FF2B5EF4-FFF2-40B4-BE49-F238E27FC236}">
                            <a16:creationId xmlns:a16="http://schemas.microsoft.com/office/drawing/2014/main" id="{8632F2F2-8CB5-42CE-BD5C-51F231C26D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2" name="Oval 291">
                        <a:extLst>
                          <a:ext uri="{FF2B5EF4-FFF2-40B4-BE49-F238E27FC236}">
                            <a16:creationId xmlns:a16="http://schemas.microsoft.com/office/drawing/2014/main" id="{5B5792E3-2A39-41E6-8D98-B7D5454DB7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3" name="Oval 292">
                        <a:extLst>
                          <a:ext uri="{FF2B5EF4-FFF2-40B4-BE49-F238E27FC236}">
                            <a16:creationId xmlns:a16="http://schemas.microsoft.com/office/drawing/2014/main" id="{8A20BCA5-A6BB-419B-B40C-EC0C3DDD59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4" name="Oval 293">
                        <a:extLst>
                          <a:ext uri="{FF2B5EF4-FFF2-40B4-BE49-F238E27FC236}">
                            <a16:creationId xmlns:a16="http://schemas.microsoft.com/office/drawing/2014/main" id="{B190E101-4D4D-45D9-BBD2-F532F2BD6D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76" name="Group 275">
                      <a:extLst>
                        <a:ext uri="{FF2B5EF4-FFF2-40B4-BE49-F238E27FC236}">
                          <a16:creationId xmlns:a16="http://schemas.microsoft.com/office/drawing/2014/main" id="{1194DB6F-483E-4380-BBB3-D1C00B0E17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287" name="Oval 286">
                        <a:extLst>
                          <a:ext uri="{FF2B5EF4-FFF2-40B4-BE49-F238E27FC236}">
                            <a16:creationId xmlns:a16="http://schemas.microsoft.com/office/drawing/2014/main" id="{D614920A-D7C8-439A-9FCC-2EEA1582BC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8" name="Oval 287">
                        <a:extLst>
                          <a:ext uri="{FF2B5EF4-FFF2-40B4-BE49-F238E27FC236}">
                            <a16:creationId xmlns:a16="http://schemas.microsoft.com/office/drawing/2014/main" id="{142724B2-30B5-4131-8FEF-F411D1D179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9" name="Oval 288">
                        <a:extLst>
                          <a:ext uri="{FF2B5EF4-FFF2-40B4-BE49-F238E27FC236}">
                            <a16:creationId xmlns:a16="http://schemas.microsoft.com/office/drawing/2014/main" id="{ADCA5D14-FD7A-4133-92D7-96C22935DA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0" name="Oval 289">
                        <a:extLst>
                          <a:ext uri="{FF2B5EF4-FFF2-40B4-BE49-F238E27FC236}">
                            <a16:creationId xmlns:a16="http://schemas.microsoft.com/office/drawing/2014/main" id="{2962CE37-E2A4-4994-8EC0-EAB733F745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77" name="Group 276">
                      <a:extLst>
                        <a:ext uri="{FF2B5EF4-FFF2-40B4-BE49-F238E27FC236}">
                          <a16:creationId xmlns:a16="http://schemas.microsoft.com/office/drawing/2014/main" id="{2D92E816-9364-49D4-BB43-2D9B2C3E3E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283" name="Oval 282">
                        <a:extLst>
                          <a:ext uri="{FF2B5EF4-FFF2-40B4-BE49-F238E27FC236}">
                            <a16:creationId xmlns:a16="http://schemas.microsoft.com/office/drawing/2014/main" id="{C99AD3ED-65EE-4F60-AD03-9A2843C687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4" name="Oval 283">
                        <a:extLst>
                          <a:ext uri="{FF2B5EF4-FFF2-40B4-BE49-F238E27FC236}">
                            <a16:creationId xmlns:a16="http://schemas.microsoft.com/office/drawing/2014/main" id="{096EFAAA-7C68-4AB1-9FC4-6DDFBA9EDD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5" name="Oval 284">
                        <a:extLst>
                          <a:ext uri="{FF2B5EF4-FFF2-40B4-BE49-F238E27FC236}">
                            <a16:creationId xmlns:a16="http://schemas.microsoft.com/office/drawing/2014/main" id="{583E848B-5CE0-468B-87C1-CCFBD1C62C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6" name="Oval 285">
                        <a:extLst>
                          <a:ext uri="{FF2B5EF4-FFF2-40B4-BE49-F238E27FC236}">
                            <a16:creationId xmlns:a16="http://schemas.microsoft.com/office/drawing/2014/main" id="{E7A2E954-CD3A-4322-A2A3-1677409D9B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78" name="Group 277">
                      <a:extLst>
                        <a:ext uri="{FF2B5EF4-FFF2-40B4-BE49-F238E27FC236}">
                          <a16:creationId xmlns:a16="http://schemas.microsoft.com/office/drawing/2014/main" id="{6C658647-010A-44D3-9B28-B23F3CBC3E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279" name="Oval 278">
                        <a:extLst>
                          <a:ext uri="{FF2B5EF4-FFF2-40B4-BE49-F238E27FC236}">
                            <a16:creationId xmlns:a16="http://schemas.microsoft.com/office/drawing/2014/main" id="{E506D1DD-9B46-4A4D-853B-ED0E54A49E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0" name="Oval 279">
                        <a:extLst>
                          <a:ext uri="{FF2B5EF4-FFF2-40B4-BE49-F238E27FC236}">
                            <a16:creationId xmlns:a16="http://schemas.microsoft.com/office/drawing/2014/main" id="{0930B15B-301C-4095-A43E-35F9869D1D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1" name="Oval 280">
                        <a:extLst>
                          <a:ext uri="{FF2B5EF4-FFF2-40B4-BE49-F238E27FC236}">
                            <a16:creationId xmlns:a16="http://schemas.microsoft.com/office/drawing/2014/main" id="{32CF0F4C-847B-44E8-B423-C1896E8C3E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2" name="Oval 281">
                        <a:extLst>
                          <a:ext uri="{FF2B5EF4-FFF2-40B4-BE49-F238E27FC236}">
                            <a16:creationId xmlns:a16="http://schemas.microsoft.com/office/drawing/2014/main" id="{F149F0A1-CBBF-497D-A463-CE13A22759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CD8D628-374E-452E-A36D-218FC340D01F}"/>
                  </a:ext>
                </a:extLst>
              </p:cNvPr>
              <p:cNvGrpSpPr/>
              <p:nvPr/>
            </p:nvGrpSpPr>
            <p:grpSpPr>
              <a:xfrm>
                <a:off x="2743870" y="340210"/>
                <a:ext cx="1640085" cy="1628508"/>
                <a:chOff x="605245" y="378817"/>
                <a:chExt cx="6783978" cy="6736091"/>
              </a:xfrm>
              <a:grpFill/>
            </p:grpSpPr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FAA2B239-1A59-4F81-A1AD-C2EE4F2E603C}"/>
                    </a:ext>
                  </a:extLst>
                </p:cNvPr>
                <p:cNvGrpSpPr/>
                <p:nvPr/>
              </p:nvGrpSpPr>
              <p:grpSpPr>
                <a:xfrm>
                  <a:off x="605245" y="378817"/>
                  <a:ext cx="6783978" cy="3117671"/>
                  <a:chOff x="605245" y="378817"/>
                  <a:chExt cx="6783978" cy="3117671"/>
                </a:xfrm>
                <a:grpFill/>
              </p:grpSpPr>
              <p:grpSp>
                <p:nvGrpSpPr>
                  <p:cNvPr id="229" name="Group 228">
                    <a:extLst>
                      <a:ext uri="{FF2B5EF4-FFF2-40B4-BE49-F238E27FC236}">
                        <a16:creationId xmlns:a16="http://schemas.microsoft.com/office/drawing/2014/main" id="{CE0EA8F7-15C9-4673-B988-6A31EEC422E2}"/>
                      </a:ext>
                    </a:extLst>
                  </p:cNvPr>
                  <p:cNvGrpSpPr/>
                  <p:nvPr/>
                </p:nvGrpSpPr>
                <p:grpSpPr>
                  <a:xfrm>
                    <a:off x="605245" y="387526"/>
                    <a:ext cx="3126378" cy="3108962"/>
                    <a:chOff x="2259873" y="492029"/>
                    <a:chExt cx="3126378" cy="3108962"/>
                  </a:xfrm>
                  <a:grpFill/>
                </p:grpSpPr>
                <p:grpSp>
                  <p:nvGrpSpPr>
                    <p:cNvPr id="251" name="Group 250">
                      <a:extLst>
                        <a:ext uri="{FF2B5EF4-FFF2-40B4-BE49-F238E27FC236}">
                          <a16:creationId xmlns:a16="http://schemas.microsoft.com/office/drawing/2014/main" id="{BC7BD310-D1E0-4051-A222-4C8A9A9346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267" name="Oval 266">
                        <a:extLst>
                          <a:ext uri="{FF2B5EF4-FFF2-40B4-BE49-F238E27FC236}">
                            <a16:creationId xmlns:a16="http://schemas.microsoft.com/office/drawing/2014/main" id="{69CE4BD0-A3A8-418B-80E9-72AC25F873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8" name="Oval 267">
                        <a:extLst>
                          <a:ext uri="{FF2B5EF4-FFF2-40B4-BE49-F238E27FC236}">
                            <a16:creationId xmlns:a16="http://schemas.microsoft.com/office/drawing/2014/main" id="{52DA6DE9-7268-4C4D-AC4C-E50F618F60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9" name="Oval 268">
                        <a:extLst>
                          <a:ext uri="{FF2B5EF4-FFF2-40B4-BE49-F238E27FC236}">
                            <a16:creationId xmlns:a16="http://schemas.microsoft.com/office/drawing/2014/main" id="{22CF9153-4699-451D-A405-C9CDC03AE0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0" name="Oval 269">
                        <a:extLst>
                          <a:ext uri="{FF2B5EF4-FFF2-40B4-BE49-F238E27FC236}">
                            <a16:creationId xmlns:a16="http://schemas.microsoft.com/office/drawing/2014/main" id="{E3EE407F-A036-4C95-8439-7ED5F14BD3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52" name="Group 251">
                      <a:extLst>
                        <a:ext uri="{FF2B5EF4-FFF2-40B4-BE49-F238E27FC236}">
                          <a16:creationId xmlns:a16="http://schemas.microsoft.com/office/drawing/2014/main" id="{CF09AA0D-B4D2-47FB-BA13-2D2D23FCDD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263" name="Oval 262">
                        <a:extLst>
                          <a:ext uri="{FF2B5EF4-FFF2-40B4-BE49-F238E27FC236}">
                            <a16:creationId xmlns:a16="http://schemas.microsoft.com/office/drawing/2014/main" id="{7223972D-B4C7-4CFF-A41A-B0B3F085E3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4" name="Oval 263">
                        <a:extLst>
                          <a:ext uri="{FF2B5EF4-FFF2-40B4-BE49-F238E27FC236}">
                            <a16:creationId xmlns:a16="http://schemas.microsoft.com/office/drawing/2014/main" id="{15F1D69C-EB41-415D-B1C5-0A96287FF2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5" name="Oval 264">
                        <a:extLst>
                          <a:ext uri="{FF2B5EF4-FFF2-40B4-BE49-F238E27FC236}">
                            <a16:creationId xmlns:a16="http://schemas.microsoft.com/office/drawing/2014/main" id="{3D3E20F5-17FC-466A-B406-2F2E11141C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6" name="Oval 265">
                        <a:extLst>
                          <a:ext uri="{FF2B5EF4-FFF2-40B4-BE49-F238E27FC236}">
                            <a16:creationId xmlns:a16="http://schemas.microsoft.com/office/drawing/2014/main" id="{67A05F42-0BB6-48E2-91D5-AF643A911E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53" name="Group 252">
                      <a:extLst>
                        <a:ext uri="{FF2B5EF4-FFF2-40B4-BE49-F238E27FC236}">
                          <a16:creationId xmlns:a16="http://schemas.microsoft.com/office/drawing/2014/main" id="{B7B330BE-9250-4823-AD76-1F68294F06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259" name="Oval 258">
                        <a:extLst>
                          <a:ext uri="{FF2B5EF4-FFF2-40B4-BE49-F238E27FC236}">
                            <a16:creationId xmlns:a16="http://schemas.microsoft.com/office/drawing/2014/main" id="{3033F74A-CDCC-43FC-A664-C427F391F1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0" name="Oval 259">
                        <a:extLst>
                          <a:ext uri="{FF2B5EF4-FFF2-40B4-BE49-F238E27FC236}">
                            <a16:creationId xmlns:a16="http://schemas.microsoft.com/office/drawing/2014/main" id="{DB2DE98C-C3AE-458E-9E08-1BFC9F778F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1" name="Oval 260">
                        <a:extLst>
                          <a:ext uri="{FF2B5EF4-FFF2-40B4-BE49-F238E27FC236}">
                            <a16:creationId xmlns:a16="http://schemas.microsoft.com/office/drawing/2014/main" id="{7A8F9EB3-BA2C-4D46-81C8-CABE99EC33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2" name="Oval 261">
                        <a:extLst>
                          <a:ext uri="{FF2B5EF4-FFF2-40B4-BE49-F238E27FC236}">
                            <a16:creationId xmlns:a16="http://schemas.microsoft.com/office/drawing/2014/main" id="{6447AB5D-CE29-4010-92EF-398F87C681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54" name="Group 253">
                      <a:extLst>
                        <a:ext uri="{FF2B5EF4-FFF2-40B4-BE49-F238E27FC236}">
                          <a16:creationId xmlns:a16="http://schemas.microsoft.com/office/drawing/2014/main" id="{4487DDE8-5933-4051-9D41-AFD2B03443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255" name="Oval 254">
                        <a:extLst>
                          <a:ext uri="{FF2B5EF4-FFF2-40B4-BE49-F238E27FC236}">
                            <a16:creationId xmlns:a16="http://schemas.microsoft.com/office/drawing/2014/main" id="{94DEBA2E-A592-41F6-AB62-54F62312E4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6" name="Oval 255">
                        <a:extLst>
                          <a:ext uri="{FF2B5EF4-FFF2-40B4-BE49-F238E27FC236}">
                            <a16:creationId xmlns:a16="http://schemas.microsoft.com/office/drawing/2014/main" id="{83C52008-9889-4DCF-A5C0-C6952C35B5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7" name="Oval 256">
                        <a:extLst>
                          <a:ext uri="{FF2B5EF4-FFF2-40B4-BE49-F238E27FC236}">
                            <a16:creationId xmlns:a16="http://schemas.microsoft.com/office/drawing/2014/main" id="{8BC67887-A819-4DE5-8B0C-22B515A8C1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8" name="Oval 257">
                        <a:extLst>
                          <a:ext uri="{FF2B5EF4-FFF2-40B4-BE49-F238E27FC236}">
                            <a16:creationId xmlns:a16="http://schemas.microsoft.com/office/drawing/2014/main" id="{CA1E83FA-C975-4DAC-87DF-8510661B96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30" name="Group 229">
                    <a:extLst>
                      <a:ext uri="{FF2B5EF4-FFF2-40B4-BE49-F238E27FC236}">
                        <a16:creationId xmlns:a16="http://schemas.microsoft.com/office/drawing/2014/main" id="{99692D8A-2704-4BBF-9D10-32A14357D62D}"/>
                      </a:ext>
                    </a:extLst>
                  </p:cNvPr>
                  <p:cNvGrpSpPr/>
                  <p:nvPr/>
                </p:nvGrpSpPr>
                <p:grpSpPr>
                  <a:xfrm>
                    <a:off x="4262845" y="378817"/>
                    <a:ext cx="3126378" cy="3108962"/>
                    <a:chOff x="2259873" y="492029"/>
                    <a:chExt cx="3126378" cy="3108962"/>
                  </a:xfrm>
                  <a:grpFill/>
                </p:grpSpPr>
                <p:grpSp>
                  <p:nvGrpSpPr>
                    <p:cNvPr id="231" name="Group 230">
                      <a:extLst>
                        <a:ext uri="{FF2B5EF4-FFF2-40B4-BE49-F238E27FC236}">
                          <a16:creationId xmlns:a16="http://schemas.microsoft.com/office/drawing/2014/main" id="{D2ECC3DB-B0D4-4184-8ACB-16F9CDA4FE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247" name="Oval 246">
                        <a:extLst>
                          <a:ext uri="{FF2B5EF4-FFF2-40B4-BE49-F238E27FC236}">
                            <a16:creationId xmlns:a16="http://schemas.microsoft.com/office/drawing/2014/main" id="{CF595B04-7184-49CE-ADCB-7395D899BA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8" name="Oval 247">
                        <a:extLst>
                          <a:ext uri="{FF2B5EF4-FFF2-40B4-BE49-F238E27FC236}">
                            <a16:creationId xmlns:a16="http://schemas.microsoft.com/office/drawing/2014/main" id="{92FEB1A3-8DD8-4B17-97B6-38F5B00920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9" name="Oval 248">
                        <a:extLst>
                          <a:ext uri="{FF2B5EF4-FFF2-40B4-BE49-F238E27FC236}">
                            <a16:creationId xmlns:a16="http://schemas.microsoft.com/office/drawing/2014/main" id="{82058A41-E5EC-482A-B4A8-632E8EEEDA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0" name="Oval 249">
                        <a:extLst>
                          <a:ext uri="{FF2B5EF4-FFF2-40B4-BE49-F238E27FC236}">
                            <a16:creationId xmlns:a16="http://schemas.microsoft.com/office/drawing/2014/main" id="{5DF8B740-324D-4D53-B862-430BDAE0E8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2" name="Group 231">
                      <a:extLst>
                        <a:ext uri="{FF2B5EF4-FFF2-40B4-BE49-F238E27FC236}">
                          <a16:creationId xmlns:a16="http://schemas.microsoft.com/office/drawing/2014/main" id="{94466B24-89B9-4777-B9F7-F731FE7E67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243" name="Oval 242">
                        <a:extLst>
                          <a:ext uri="{FF2B5EF4-FFF2-40B4-BE49-F238E27FC236}">
                            <a16:creationId xmlns:a16="http://schemas.microsoft.com/office/drawing/2014/main" id="{3EADDD1D-1B14-4665-8DEB-596757E034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4" name="Oval 243">
                        <a:extLst>
                          <a:ext uri="{FF2B5EF4-FFF2-40B4-BE49-F238E27FC236}">
                            <a16:creationId xmlns:a16="http://schemas.microsoft.com/office/drawing/2014/main" id="{DD02EC12-33C4-434C-B22F-651FF30FF9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5" name="Oval 244">
                        <a:extLst>
                          <a:ext uri="{FF2B5EF4-FFF2-40B4-BE49-F238E27FC236}">
                            <a16:creationId xmlns:a16="http://schemas.microsoft.com/office/drawing/2014/main" id="{D3FBE858-4A9A-4847-B477-5BDD7EB46D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6" name="Oval 245">
                        <a:extLst>
                          <a:ext uri="{FF2B5EF4-FFF2-40B4-BE49-F238E27FC236}">
                            <a16:creationId xmlns:a16="http://schemas.microsoft.com/office/drawing/2014/main" id="{1F0D7E09-C97B-426D-983A-2E165F7084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3" name="Group 232">
                      <a:extLst>
                        <a:ext uri="{FF2B5EF4-FFF2-40B4-BE49-F238E27FC236}">
                          <a16:creationId xmlns:a16="http://schemas.microsoft.com/office/drawing/2014/main" id="{29084FC6-1846-4AD7-A60D-4984CF3E00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239" name="Oval 238">
                        <a:extLst>
                          <a:ext uri="{FF2B5EF4-FFF2-40B4-BE49-F238E27FC236}">
                            <a16:creationId xmlns:a16="http://schemas.microsoft.com/office/drawing/2014/main" id="{78B52AE3-F5DA-4D7C-A403-23E1F12CD1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0" name="Oval 239">
                        <a:extLst>
                          <a:ext uri="{FF2B5EF4-FFF2-40B4-BE49-F238E27FC236}">
                            <a16:creationId xmlns:a16="http://schemas.microsoft.com/office/drawing/2014/main" id="{5F9B45B6-4B95-4A4A-B57A-2C0250B588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1" name="Oval 240">
                        <a:extLst>
                          <a:ext uri="{FF2B5EF4-FFF2-40B4-BE49-F238E27FC236}">
                            <a16:creationId xmlns:a16="http://schemas.microsoft.com/office/drawing/2014/main" id="{488EEC93-DE47-40C3-A93D-4FE8549F36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2" name="Oval 241">
                        <a:extLst>
                          <a:ext uri="{FF2B5EF4-FFF2-40B4-BE49-F238E27FC236}">
                            <a16:creationId xmlns:a16="http://schemas.microsoft.com/office/drawing/2014/main" id="{49ADB6AA-E48A-4533-8561-B509F47930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4" name="Group 233">
                      <a:extLst>
                        <a:ext uri="{FF2B5EF4-FFF2-40B4-BE49-F238E27FC236}">
                          <a16:creationId xmlns:a16="http://schemas.microsoft.com/office/drawing/2014/main" id="{62A8E48D-6D38-4619-8862-85E3AFC7FC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235" name="Oval 234">
                        <a:extLst>
                          <a:ext uri="{FF2B5EF4-FFF2-40B4-BE49-F238E27FC236}">
                            <a16:creationId xmlns:a16="http://schemas.microsoft.com/office/drawing/2014/main" id="{A9405141-8407-41A1-9784-A62D0A7E79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6" name="Oval 235">
                        <a:extLst>
                          <a:ext uri="{FF2B5EF4-FFF2-40B4-BE49-F238E27FC236}">
                            <a16:creationId xmlns:a16="http://schemas.microsoft.com/office/drawing/2014/main" id="{3C647EB5-0176-4F00-8820-BC530E88DC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7" name="Oval 236">
                        <a:extLst>
                          <a:ext uri="{FF2B5EF4-FFF2-40B4-BE49-F238E27FC236}">
                            <a16:creationId xmlns:a16="http://schemas.microsoft.com/office/drawing/2014/main" id="{BA466B03-07C6-45BD-B2F8-83A3A13A56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8" name="Oval 237">
                        <a:extLst>
                          <a:ext uri="{FF2B5EF4-FFF2-40B4-BE49-F238E27FC236}">
                            <a16:creationId xmlns:a16="http://schemas.microsoft.com/office/drawing/2014/main" id="{F8B240C5-BF4A-4A5F-BD66-EF5468AAC3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186" name="Group 185">
                  <a:extLst>
                    <a:ext uri="{FF2B5EF4-FFF2-40B4-BE49-F238E27FC236}">
                      <a16:creationId xmlns:a16="http://schemas.microsoft.com/office/drawing/2014/main" id="{2387E0B4-D5E5-48FB-99C8-E2546AA79432}"/>
                    </a:ext>
                  </a:extLst>
                </p:cNvPr>
                <p:cNvGrpSpPr/>
                <p:nvPr/>
              </p:nvGrpSpPr>
              <p:grpSpPr>
                <a:xfrm>
                  <a:off x="605245" y="3997237"/>
                  <a:ext cx="6783978" cy="3117671"/>
                  <a:chOff x="605245" y="4001583"/>
                  <a:chExt cx="6783978" cy="3117671"/>
                </a:xfrm>
                <a:grpFill/>
              </p:grpSpPr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8FCB4BE5-F0DB-42D8-A715-17F3597AF265}"/>
                      </a:ext>
                    </a:extLst>
                  </p:cNvPr>
                  <p:cNvGrpSpPr/>
                  <p:nvPr/>
                </p:nvGrpSpPr>
                <p:grpSpPr>
                  <a:xfrm>
                    <a:off x="605245" y="4010292"/>
                    <a:ext cx="3126378" cy="3108962"/>
                    <a:chOff x="2259873" y="492029"/>
                    <a:chExt cx="3126378" cy="3108962"/>
                  </a:xfrm>
                  <a:grpFill/>
                </p:grpSpPr>
                <p:grpSp>
                  <p:nvGrpSpPr>
                    <p:cNvPr id="209" name="Group 208">
                      <a:extLst>
                        <a:ext uri="{FF2B5EF4-FFF2-40B4-BE49-F238E27FC236}">
                          <a16:creationId xmlns:a16="http://schemas.microsoft.com/office/drawing/2014/main" id="{DA3869DE-A36B-443D-989C-6716C84209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225" name="Oval 224">
                        <a:extLst>
                          <a:ext uri="{FF2B5EF4-FFF2-40B4-BE49-F238E27FC236}">
                            <a16:creationId xmlns:a16="http://schemas.microsoft.com/office/drawing/2014/main" id="{22C2C4C3-A5F9-4ABF-A72E-9CBFF475A5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6" name="Oval 225">
                        <a:extLst>
                          <a:ext uri="{FF2B5EF4-FFF2-40B4-BE49-F238E27FC236}">
                            <a16:creationId xmlns:a16="http://schemas.microsoft.com/office/drawing/2014/main" id="{4A3FF156-04E0-4517-B57C-6F3B27EE0F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7" name="Oval 226">
                        <a:extLst>
                          <a:ext uri="{FF2B5EF4-FFF2-40B4-BE49-F238E27FC236}">
                            <a16:creationId xmlns:a16="http://schemas.microsoft.com/office/drawing/2014/main" id="{B40F8E29-736C-4C21-B02F-A04FE7F7F4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8" name="Oval 227">
                        <a:extLst>
                          <a:ext uri="{FF2B5EF4-FFF2-40B4-BE49-F238E27FC236}">
                            <a16:creationId xmlns:a16="http://schemas.microsoft.com/office/drawing/2014/main" id="{D609B317-F9C6-40C1-92BB-472050D688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0" name="Group 209">
                      <a:extLst>
                        <a:ext uri="{FF2B5EF4-FFF2-40B4-BE49-F238E27FC236}">
                          <a16:creationId xmlns:a16="http://schemas.microsoft.com/office/drawing/2014/main" id="{CCDB5617-AC21-42F2-A60C-4A35C1C883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221" name="Oval 220">
                        <a:extLst>
                          <a:ext uri="{FF2B5EF4-FFF2-40B4-BE49-F238E27FC236}">
                            <a16:creationId xmlns:a16="http://schemas.microsoft.com/office/drawing/2014/main" id="{7CF6C4D7-9D39-442E-B637-60413D8468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2" name="Oval 221">
                        <a:extLst>
                          <a:ext uri="{FF2B5EF4-FFF2-40B4-BE49-F238E27FC236}">
                            <a16:creationId xmlns:a16="http://schemas.microsoft.com/office/drawing/2014/main" id="{AB8CDDD3-A93D-4BAD-B495-04DF9A9846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3" name="Oval 222">
                        <a:extLst>
                          <a:ext uri="{FF2B5EF4-FFF2-40B4-BE49-F238E27FC236}">
                            <a16:creationId xmlns:a16="http://schemas.microsoft.com/office/drawing/2014/main" id="{6A6EAD1E-986E-463C-A214-C4BA1E6823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4" name="Oval 223">
                        <a:extLst>
                          <a:ext uri="{FF2B5EF4-FFF2-40B4-BE49-F238E27FC236}">
                            <a16:creationId xmlns:a16="http://schemas.microsoft.com/office/drawing/2014/main" id="{BD9A4FA4-295D-4EF1-9B92-C11D8202FB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1" name="Group 210">
                      <a:extLst>
                        <a:ext uri="{FF2B5EF4-FFF2-40B4-BE49-F238E27FC236}">
                          <a16:creationId xmlns:a16="http://schemas.microsoft.com/office/drawing/2014/main" id="{D2CF8C34-FD6B-44A4-AFA8-EA4C5A96D9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217" name="Oval 216">
                        <a:extLst>
                          <a:ext uri="{FF2B5EF4-FFF2-40B4-BE49-F238E27FC236}">
                            <a16:creationId xmlns:a16="http://schemas.microsoft.com/office/drawing/2014/main" id="{F600AE16-03C8-4031-8E4D-65143E17D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8" name="Oval 217">
                        <a:extLst>
                          <a:ext uri="{FF2B5EF4-FFF2-40B4-BE49-F238E27FC236}">
                            <a16:creationId xmlns:a16="http://schemas.microsoft.com/office/drawing/2014/main" id="{C99D3691-DF9B-4564-A098-0E401577AC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9" name="Oval 218">
                        <a:extLst>
                          <a:ext uri="{FF2B5EF4-FFF2-40B4-BE49-F238E27FC236}">
                            <a16:creationId xmlns:a16="http://schemas.microsoft.com/office/drawing/2014/main" id="{45576B38-BA68-4405-80BE-81E2FAFE17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0" name="Oval 219">
                        <a:extLst>
                          <a:ext uri="{FF2B5EF4-FFF2-40B4-BE49-F238E27FC236}">
                            <a16:creationId xmlns:a16="http://schemas.microsoft.com/office/drawing/2014/main" id="{8C302E4A-9BAE-41BA-B2C4-A7FBF554F6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2" name="Group 211">
                      <a:extLst>
                        <a:ext uri="{FF2B5EF4-FFF2-40B4-BE49-F238E27FC236}">
                          <a16:creationId xmlns:a16="http://schemas.microsoft.com/office/drawing/2014/main" id="{239A11D8-E923-40B3-889E-24656DF0BD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213" name="Oval 212">
                        <a:extLst>
                          <a:ext uri="{FF2B5EF4-FFF2-40B4-BE49-F238E27FC236}">
                            <a16:creationId xmlns:a16="http://schemas.microsoft.com/office/drawing/2014/main" id="{F77565A1-90E7-4270-A17B-5385DA8255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4" name="Oval 213">
                        <a:extLst>
                          <a:ext uri="{FF2B5EF4-FFF2-40B4-BE49-F238E27FC236}">
                            <a16:creationId xmlns:a16="http://schemas.microsoft.com/office/drawing/2014/main" id="{75750936-AD6F-4F7C-BCDF-3508456058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5" name="Oval 214">
                        <a:extLst>
                          <a:ext uri="{FF2B5EF4-FFF2-40B4-BE49-F238E27FC236}">
                            <a16:creationId xmlns:a16="http://schemas.microsoft.com/office/drawing/2014/main" id="{AEA2A431-577A-4574-AE84-C0474917B1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6" name="Oval 215">
                        <a:extLst>
                          <a:ext uri="{FF2B5EF4-FFF2-40B4-BE49-F238E27FC236}">
                            <a16:creationId xmlns:a16="http://schemas.microsoft.com/office/drawing/2014/main" id="{C655F2AA-8DEB-46F0-A033-FB55D951D4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D3E10C12-9F4F-4DCB-8CD6-0BB9CB2ADEC6}"/>
                      </a:ext>
                    </a:extLst>
                  </p:cNvPr>
                  <p:cNvGrpSpPr/>
                  <p:nvPr/>
                </p:nvGrpSpPr>
                <p:grpSpPr>
                  <a:xfrm>
                    <a:off x="4262845" y="4001583"/>
                    <a:ext cx="3126378" cy="3108962"/>
                    <a:chOff x="2259873" y="492029"/>
                    <a:chExt cx="3126378" cy="3108962"/>
                  </a:xfrm>
                  <a:grpFill/>
                </p:grpSpPr>
                <p:grpSp>
                  <p:nvGrpSpPr>
                    <p:cNvPr id="189" name="Group 188">
                      <a:extLst>
                        <a:ext uri="{FF2B5EF4-FFF2-40B4-BE49-F238E27FC236}">
                          <a16:creationId xmlns:a16="http://schemas.microsoft.com/office/drawing/2014/main" id="{5A03E393-0B2C-4FE7-8101-E075BE4EEB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205" name="Oval 204">
                        <a:extLst>
                          <a:ext uri="{FF2B5EF4-FFF2-40B4-BE49-F238E27FC236}">
                            <a16:creationId xmlns:a16="http://schemas.microsoft.com/office/drawing/2014/main" id="{4EE4FDE1-E320-45BC-A8BC-8BE2FC7601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6" name="Oval 205">
                        <a:extLst>
                          <a:ext uri="{FF2B5EF4-FFF2-40B4-BE49-F238E27FC236}">
                            <a16:creationId xmlns:a16="http://schemas.microsoft.com/office/drawing/2014/main" id="{4C60E3FD-E02B-4715-A182-4C68E8BD0A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7" name="Oval 206">
                        <a:extLst>
                          <a:ext uri="{FF2B5EF4-FFF2-40B4-BE49-F238E27FC236}">
                            <a16:creationId xmlns:a16="http://schemas.microsoft.com/office/drawing/2014/main" id="{F5FAF018-0823-4756-A150-664F35707E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8" name="Oval 207">
                        <a:extLst>
                          <a:ext uri="{FF2B5EF4-FFF2-40B4-BE49-F238E27FC236}">
                            <a16:creationId xmlns:a16="http://schemas.microsoft.com/office/drawing/2014/main" id="{9D81DAF8-D306-4CC9-A32C-B0FB232E51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0" name="Group 189">
                      <a:extLst>
                        <a:ext uri="{FF2B5EF4-FFF2-40B4-BE49-F238E27FC236}">
                          <a16:creationId xmlns:a16="http://schemas.microsoft.com/office/drawing/2014/main" id="{25624333-A4AF-4EEA-AC96-E3ED657E40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201" name="Oval 200">
                        <a:extLst>
                          <a:ext uri="{FF2B5EF4-FFF2-40B4-BE49-F238E27FC236}">
                            <a16:creationId xmlns:a16="http://schemas.microsoft.com/office/drawing/2014/main" id="{000FFBA7-1763-4E20-A1F0-90FEF17BB6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2" name="Oval 201">
                        <a:extLst>
                          <a:ext uri="{FF2B5EF4-FFF2-40B4-BE49-F238E27FC236}">
                            <a16:creationId xmlns:a16="http://schemas.microsoft.com/office/drawing/2014/main" id="{B0B40106-DE4C-4587-A12B-2EE5D5FA4C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3" name="Oval 202">
                        <a:extLst>
                          <a:ext uri="{FF2B5EF4-FFF2-40B4-BE49-F238E27FC236}">
                            <a16:creationId xmlns:a16="http://schemas.microsoft.com/office/drawing/2014/main" id="{CE1D0C8F-21DA-435E-98B2-B072528CFA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4" name="Oval 203">
                        <a:extLst>
                          <a:ext uri="{FF2B5EF4-FFF2-40B4-BE49-F238E27FC236}">
                            <a16:creationId xmlns:a16="http://schemas.microsoft.com/office/drawing/2014/main" id="{E6D66EDE-7374-4D83-849A-F6402E099F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1" name="Group 190">
                      <a:extLst>
                        <a:ext uri="{FF2B5EF4-FFF2-40B4-BE49-F238E27FC236}">
                          <a16:creationId xmlns:a16="http://schemas.microsoft.com/office/drawing/2014/main" id="{2E5A3A4D-A232-4F92-A076-84CE6433C9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197" name="Oval 196">
                        <a:extLst>
                          <a:ext uri="{FF2B5EF4-FFF2-40B4-BE49-F238E27FC236}">
                            <a16:creationId xmlns:a16="http://schemas.microsoft.com/office/drawing/2014/main" id="{8F28FDC3-0EB2-4F92-8DD3-05B5F2B57C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8" name="Oval 197">
                        <a:extLst>
                          <a:ext uri="{FF2B5EF4-FFF2-40B4-BE49-F238E27FC236}">
                            <a16:creationId xmlns:a16="http://schemas.microsoft.com/office/drawing/2014/main" id="{77BF12F8-269B-4CE2-9535-FC4E6DE2B8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9" name="Oval 198">
                        <a:extLst>
                          <a:ext uri="{FF2B5EF4-FFF2-40B4-BE49-F238E27FC236}">
                            <a16:creationId xmlns:a16="http://schemas.microsoft.com/office/drawing/2014/main" id="{6078EFDA-2B9C-4702-90E2-6CB26242A2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0" name="Oval 199">
                        <a:extLst>
                          <a:ext uri="{FF2B5EF4-FFF2-40B4-BE49-F238E27FC236}">
                            <a16:creationId xmlns:a16="http://schemas.microsoft.com/office/drawing/2014/main" id="{CA01A73C-8AA8-4A18-9E4F-B26B7F7B0F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96AA531A-ED2C-48AB-8988-914125D3D4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193" name="Oval 192">
                        <a:extLst>
                          <a:ext uri="{FF2B5EF4-FFF2-40B4-BE49-F238E27FC236}">
                            <a16:creationId xmlns:a16="http://schemas.microsoft.com/office/drawing/2014/main" id="{9707E18F-0FA8-4ACB-8AB2-51D07CAB23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4" name="Oval 193">
                        <a:extLst>
                          <a:ext uri="{FF2B5EF4-FFF2-40B4-BE49-F238E27FC236}">
                            <a16:creationId xmlns:a16="http://schemas.microsoft.com/office/drawing/2014/main" id="{3FBBE63A-AB52-4F30-A8EC-977C00211E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5" name="Oval 194">
                        <a:extLst>
                          <a:ext uri="{FF2B5EF4-FFF2-40B4-BE49-F238E27FC236}">
                            <a16:creationId xmlns:a16="http://schemas.microsoft.com/office/drawing/2014/main" id="{8DA3B6E1-92B6-4E5D-BF50-5E4072F914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6" name="Oval 195">
                        <a:extLst>
                          <a:ext uri="{FF2B5EF4-FFF2-40B4-BE49-F238E27FC236}">
                            <a16:creationId xmlns:a16="http://schemas.microsoft.com/office/drawing/2014/main" id="{F00C97F3-43A3-4EDA-86EB-B5F39FAF79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</p:grpSp>
      </p:grpSp>
      <p:sp>
        <p:nvSpPr>
          <p:cNvPr id="358" name="Oval 357">
            <a:extLst>
              <a:ext uri="{FF2B5EF4-FFF2-40B4-BE49-F238E27FC236}">
                <a16:creationId xmlns:a16="http://schemas.microsoft.com/office/drawing/2014/main" id="{108F6164-46EE-4EC4-B6D1-4E671AE1CA9E}"/>
              </a:ext>
            </a:extLst>
          </p:cNvPr>
          <p:cNvSpPr/>
          <p:nvPr/>
        </p:nvSpPr>
        <p:spPr>
          <a:xfrm>
            <a:off x="1477680" y="1432891"/>
            <a:ext cx="1143000" cy="1143000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DE8206D2-3F07-4F40-BF3A-171EA6EB8B79}"/>
              </a:ext>
            </a:extLst>
          </p:cNvPr>
          <p:cNvGrpSpPr/>
          <p:nvPr/>
        </p:nvGrpSpPr>
        <p:grpSpPr>
          <a:xfrm>
            <a:off x="940542" y="3489733"/>
            <a:ext cx="342900" cy="342900"/>
            <a:chOff x="5295900" y="2514600"/>
            <a:chExt cx="914400" cy="914400"/>
          </a:xfrm>
        </p:grpSpPr>
        <p:cxnSp>
          <p:nvCxnSpPr>
            <p:cNvPr id="360" name="Straight Arrow Connector 359">
              <a:extLst>
                <a:ext uri="{FF2B5EF4-FFF2-40B4-BE49-F238E27FC236}">
                  <a16:creationId xmlns:a16="http://schemas.microsoft.com/office/drawing/2014/main" id="{794123B1-7169-4CF3-A12B-DF75C7F1348F}"/>
                </a:ext>
              </a:extLst>
            </p:cNvPr>
            <p:cNvCxnSpPr/>
            <p:nvPr/>
          </p:nvCxnSpPr>
          <p:spPr>
            <a:xfrm>
              <a:off x="5295900" y="3429000"/>
              <a:ext cx="914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1B40781B-FE9C-4AD5-B674-70D856146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5900" y="2514600"/>
              <a:ext cx="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B7B2B45F-36F9-4732-B0D7-DA3950804828}"/>
                  </a:ext>
                </a:extLst>
              </p:cNvPr>
              <p:cNvSpPr txBox="1"/>
              <p:nvPr/>
            </p:nvSpPr>
            <p:spPr>
              <a:xfrm>
                <a:off x="458767" y="1187295"/>
                <a:ext cx="420845" cy="260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0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B7B2B45F-36F9-4732-B0D7-DA3950804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67" y="1187295"/>
                <a:ext cx="420845" cy="2605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2" name="Group 361">
            <a:extLst>
              <a:ext uri="{FF2B5EF4-FFF2-40B4-BE49-F238E27FC236}">
                <a16:creationId xmlns:a16="http://schemas.microsoft.com/office/drawing/2014/main" id="{ACE9E56C-4FD5-4BCF-A044-7B5606873F2B}"/>
              </a:ext>
            </a:extLst>
          </p:cNvPr>
          <p:cNvGrpSpPr/>
          <p:nvPr/>
        </p:nvGrpSpPr>
        <p:grpSpPr>
          <a:xfrm>
            <a:off x="6208748" y="903755"/>
            <a:ext cx="3383280" cy="3386597"/>
            <a:chOff x="975357" y="339634"/>
            <a:chExt cx="3408598" cy="3386597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DFEA8B06-7986-4B2F-AEAC-089B9AF222F0}"/>
                </a:ext>
              </a:extLst>
            </p:cNvPr>
            <p:cNvGrpSpPr/>
            <p:nvPr/>
          </p:nvGrpSpPr>
          <p:grpSpPr>
            <a:xfrm>
              <a:off x="975358" y="339634"/>
              <a:ext cx="3408597" cy="1629084"/>
              <a:chOff x="975358" y="339634"/>
              <a:chExt cx="3408597" cy="1629084"/>
            </a:xfrm>
            <a:grpFill/>
          </p:grpSpPr>
          <p:grpSp>
            <p:nvGrpSpPr>
              <p:cNvPr id="540" name="Group 539">
                <a:extLst>
                  <a:ext uri="{FF2B5EF4-FFF2-40B4-BE49-F238E27FC236}">
                    <a16:creationId xmlns:a16="http://schemas.microsoft.com/office/drawing/2014/main" id="{78681E34-0239-4C08-B40B-1E7BE084F056}"/>
                  </a:ext>
                </a:extLst>
              </p:cNvPr>
              <p:cNvGrpSpPr/>
              <p:nvPr/>
            </p:nvGrpSpPr>
            <p:grpSpPr>
              <a:xfrm>
                <a:off x="975358" y="339634"/>
                <a:ext cx="1640085" cy="1628508"/>
                <a:chOff x="605245" y="378817"/>
                <a:chExt cx="6783978" cy="6736091"/>
              </a:xfrm>
              <a:grpFill/>
            </p:grpSpPr>
            <p:grpSp>
              <p:nvGrpSpPr>
                <p:cNvPr id="628" name="Group 627">
                  <a:extLst>
                    <a:ext uri="{FF2B5EF4-FFF2-40B4-BE49-F238E27FC236}">
                      <a16:creationId xmlns:a16="http://schemas.microsoft.com/office/drawing/2014/main" id="{27DEFDF3-7F3A-4C79-94DC-2527589FA53C}"/>
                    </a:ext>
                  </a:extLst>
                </p:cNvPr>
                <p:cNvGrpSpPr/>
                <p:nvPr/>
              </p:nvGrpSpPr>
              <p:grpSpPr>
                <a:xfrm>
                  <a:off x="605245" y="378817"/>
                  <a:ext cx="6783978" cy="3117671"/>
                  <a:chOff x="605245" y="378817"/>
                  <a:chExt cx="6783978" cy="3117671"/>
                </a:xfrm>
                <a:grpFill/>
              </p:grpSpPr>
              <p:grpSp>
                <p:nvGrpSpPr>
                  <p:cNvPr id="672" name="Group 671">
                    <a:extLst>
                      <a:ext uri="{FF2B5EF4-FFF2-40B4-BE49-F238E27FC236}">
                        <a16:creationId xmlns:a16="http://schemas.microsoft.com/office/drawing/2014/main" id="{176FD2B7-E5D8-4D33-86FA-9AFF252C5F40}"/>
                      </a:ext>
                    </a:extLst>
                  </p:cNvPr>
                  <p:cNvGrpSpPr/>
                  <p:nvPr/>
                </p:nvGrpSpPr>
                <p:grpSpPr>
                  <a:xfrm>
                    <a:off x="605245" y="387526"/>
                    <a:ext cx="3126378" cy="3108962"/>
                    <a:chOff x="2259873" y="492029"/>
                    <a:chExt cx="3126378" cy="3108962"/>
                  </a:xfrm>
                  <a:grpFill/>
                </p:grpSpPr>
                <p:grpSp>
                  <p:nvGrpSpPr>
                    <p:cNvPr id="694" name="Group 693">
                      <a:extLst>
                        <a:ext uri="{FF2B5EF4-FFF2-40B4-BE49-F238E27FC236}">
                          <a16:creationId xmlns:a16="http://schemas.microsoft.com/office/drawing/2014/main" id="{1A649600-6A13-466A-9E78-F54F03092B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710" name="Oval 709">
                        <a:extLst>
                          <a:ext uri="{FF2B5EF4-FFF2-40B4-BE49-F238E27FC236}">
                            <a16:creationId xmlns:a16="http://schemas.microsoft.com/office/drawing/2014/main" id="{60D2BC85-E1A6-4B07-89B3-43C5918CF6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1" name="Oval 710">
                        <a:extLst>
                          <a:ext uri="{FF2B5EF4-FFF2-40B4-BE49-F238E27FC236}">
                            <a16:creationId xmlns:a16="http://schemas.microsoft.com/office/drawing/2014/main" id="{09CEC2FD-C43E-439D-9C7E-8B58DF3829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2" name="Oval 711">
                        <a:extLst>
                          <a:ext uri="{FF2B5EF4-FFF2-40B4-BE49-F238E27FC236}">
                            <a16:creationId xmlns:a16="http://schemas.microsoft.com/office/drawing/2014/main" id="{3D5A3EC4-3708-4B25-AD38-078B871995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3" name="Oval 712">
                        <a:extLst>
                          <a:ext uri="{FF2B5EF4-FFF2-40B4-BE49-F238E27FC236}">
                            <a16:creationId xmlns:a16="http://schemas.microsoft.com/office/drawing/2014/main" id="{7599B996-32FF-468A-B125-8356560E62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95" name="Group 694">
                      <a:extLst>
                        <a:ext uri="{FF2B5EF4-FFF2-40B4-BE49-F238E27FC236}">
                          <a16:creationId xmlns:a16="http://schemas.microsoft.com/office/drawing/2014/main" id="{44D50F1D-8FD7-4E0C-8E0A-C92E1BE9EA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706" name="Oval 705">
                        <a:extLst>
                          <a:ext uri="{FF2B5EF4-FFF2-40B4-BE49-F238E27FC236}">
                            <a16:creationId xmlns:a16="http://schemas.microsoft.com/office/drawing/2014/main" id="{67D1EFF5-9D55-48EA-8C91-CAE3B1B033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7" name="Oval 706">
                        <a:extLst>
                          <a:ext uri="{FF2B5EF4-FFF2-40B4-BE49-F238E27FC236}">
                            <a16:creationId xmlns:a16="http://schemas.microsoft.com/office/drawing/2014/main" id="{CEEA95F4-63AA-4959-B856-C1EAD00A7D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8" name="Oval 707">
                        <a:extLst>
                          <a:ext uri="{FF2B5EF4-FFF2-40B4-BE49-F238E27FC236}">
                            <a16:creationId xmlns:a16="http://schemas.microsoft.com/office/drawing/2014/main" id="{194B2A11-46DA-4A2B-BEAF-B85B35603D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9" name="Oval 708">
                        <a:extLst>
                          <a:ext uri="{FF2B5EF4-FFF2-40B4-BE49-F238E27FC236}">
                            <a16:creationId xmlns:a16="http://schemas.microsoft.com/office/drawing/2014/main" id="{34447C1E-4B2C-46B3-ABA7-E26F0695AB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96" name="Group 695">
                      <a:extLst>
                        <a:ext uri="{FF2B5EF4-FFF2-40B4-BE49-F238E27FC236}">
                          <a16:creationId xmlns:a16="http://schemas.microsoft.com/office/drawing/2014/main" id="{A7428E92-60A6-4B4C-9C8A-0C8CCBE42B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702" name="Oval 701">
                        <a:extLst>
                          <a:ext uri="{FF2B5EF4-FFF2-40B4-BE49-F238E27FC236}">
                            <a16:creationId xmlns:a16="http://schemas.microsoft.com/office/drawing/2014/main" id="{198B5EF9-812C-4755-B2C8-798E9B62D6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3" name="Oval 702">
                        <a:extLst>
                          <a:ext uri="{FF2B5EF4-FFF2-40B4-BE49-F238E27FC236}">
                            <a16:creationId xmlns:a16="http://schemas.microsoft.com/office/drawing/2014/main" id="{906C7C5A-1765-4BC3-A431-33F7819D46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4" name="Oval 703">
                        <a:extLst>
                          <a:ext uri="{FF2B5EF4-FFF2-40B4-BE49-F238E27FC236}">
                            <a16:creationId xmlns:a16="http://schemas.microsoft.com/office/drawing/2014/main" id="{7A1C06EC-EC7E-42C9-9777-AC5807A51A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5" name="Oval 704">
                        <a:extLst>
                          <a:ext uri="{FF2B5EF4-FFF2-40B4-BE49-F238E27FC236}">
                            <a16:creationId xmlns:a16="http://schemas.microsoft.com/office/drawing/2014/main" id="{7FF88764-A9DE-41B8-B8E8-D433F4082B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97" name="Group 696">
                      <a:extLst>
                        <a:ext uri="{FF2B5EF4-FFF2-40B4-BE49-F238E27FC236}">
                          <a16:creationId xmlns:a16="http://schemas.microsoft.com/office/drawing/2014/main" id="{076879D4-831D-42C0-9C6E-67CFD27587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698" name="Oval 697">
                        <a:extLst>
                          <a:ext uri="{FF2B5EF4-FFF2-40B4-BE49-F238E27FC236}">
                            <a16:creationId xmlns:a16="http://schemas.microsoft.com/office/drawing/2014/main" id="{F57B7B48-D254-407E-9DD7-AB0A731446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9" name="Oval 698">
                        <a:extLst>
                          <a:ext uri="{FF2B5EF4-FFF2-40B4-BE49-F238E27FC236}">
                            <a16:creationId xmlns:a16="http://schemas.microsoft.com/office/drawing/2014/main" id="{2338F080-25D9-441B-B51B-1CA902F9B2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0" name="Oval 699">
                        <a:extLst>
                          <a:ext uri="{FF2B5EF4-FFF2-40B4-BE49-F238E27FC236}">
                            <a16:creationId xmlns:a16="http://schemas.microsoft.com/office/drawing/2014/main" id="{D59A0E45-F328-41DE-A9DB-4579618DBB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1" name="Oval 700">
                        <a:extLst>
                          <a:ext uri="{FF2B5EF4-FFF2-40B4-BE49-F238E27FC236}">
                            <a16:creationId xmlns:a16="http://schemas.microsoft.com/office/drawing/2014/main" id="{4FD6CC66-047A-47EC-B1A7-44D3E7E6A1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673" name="Group 672">
                    <a:extLst>
                      <a:ext uri="{FF2B5EF4-FFF2-40B4-BE49-F238E27FC236}">
                        <a16:creationId xmlns:a16="http://schemas.microsoft.com/office/drawing/2014/main" id="{054D2B6B-A921-4C4A-8B6A-CF6D56FDC324}"/>
                      </a:ext>
                    </a:extLst>
                  </p:cNvPr>
                  <p:cNvGrpSpPr/>
                  <p:nvPr/>
                </p:nvGrpSpPr>
                <p:grpSpPr>
                  <a:xfrm>
                    <a:off x="4262845" y="378817"/>
                    <a:ext cx="3126378" cy="3108962"/>
                    <a:chOff x="2259873" y="492029"/>
                    <a:chExt cx="3126378" cy="3108962"/>
                  </a:xfrm>
                  <a:grpFill/>
                </p:grpSpPr>
                <p:grpSp>
                  <p:nvGrpSpPr>
                    <p:cNvPr id="674" name="Group 673">
                      <a:extLst>
                        <a:ext uri="{FF2B5EF4-FFF2-40B4-BE49-F238E27FC236}">
                          <a16:creationId xmlns:a16="http://schemas.microsoft.com/office/drawing/2014/main" id="{1DA6AA82-D9EA-4B9D-989C-2D8DA38BA5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690" name="Oval 689">
                        <a:extLst>
                          <a:ext uri="{FF2B5EF4-FFF2-40B4-BE49-F238E27FC236}">
                            <a16:creationId xmlns:a16="http://schemas.microsoft.com/office/drawing/2014/main" id="{626BF52C-3FCF-4F98-B233-93AE6B5AAB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1" name="Oval 690">
                        <a:extLst>
                          <a:ext uri="{FF2B5EF4-FFF2-40B4-BE49-F238E27FC236}">
                            <a16:creationId xmlns:a16="http://schemas.microsoft.com/office/drawing/2014/main" id="{59BD902C-DA44-4210-BFE1-26BD398CCC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2" name="Oval 691">
                        <a:extLst>
                          <a:ext uri="{FF2B5EF4-FFF2-40B4-BE49-F238E27FC236}">
                            <a16:creationId xmlns:a16="http://schemas.microsoft.com/office/drawing/2014/main" id="{4F652226-FA1B-43C3-82F2-0C2B0BF2AD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3" name="Oval 692">
                        <a:extLst>
                          <a:ext uri="{FF2B5EF4-FFF2-40B4-BE49-F238E27FC236}">
                            <a16:creationId xmlns:a16="http://schemas.microsoft.com/office/drawing/2014/main" id="{FB67E6E3-B513-4F36-A3B1-E53F3A6F5D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75" name="Group 674">
                      <a:extLst>
                        <a:ext uri="{FF2B5EF4-FFF2-40B4-BE49-F238E27FC236}">
                          <a16:creationId xmlns:a16="http://schemas.microsoft.com/office/drawing/2014/main" id="{14395C8D-D58C-4006-BDB6-C4C653C9DB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686" name="Oval 685">
                        <a:extLst>
                          <a:ext uri="{FF2B5EF4-FFF2-40B4-BE49-F238E27FC236}">
                            <a16:creationId xmlns:a16="http://schemas.microsoft.com/office/drawing/2014/main" id="{F18D6434-040D-4C19-B6EA-9D1905D41C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7" name="Oval 686">
                        <a:extLst>
                          <a:ext uri="{FF2B5EF4-FFF2-40B4-BE49-F238E27FC236}">
                            <a16:creationId xmlns:a16="http://schemas.microsoft.com/office/drawing/2014/main" id="{AB4690A9-663C-4056-B5B2-D2ABC53D7F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8" name="Oval 687">
                        <a:extLst>
                          <a:ext uri="{FF2B5EF4-FFF2-40B4-BE49-F238E27FC236}">
                            <a16:creationId xmlns:a16="http://schemas.microsoft.com/office/drawing/2014/main" id="{2323B53D-C506-4CAC-BF78-098B5821E4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9" name="Oval 688">
                        <a:extLst>
                          <a:ext uri="{FF2B5EF4-FFF2-40B4-BE49-F238E27FC236}">
                            <a16:creationId xmlns:a16="http://schemas.microsoft.com/office/drawing/2014/main" id="{B4FA9B11-EEF7-4E12-A7C9-1AD6CC2D4A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76" name="Group 675">
                      <a:extLst>
                        <a:ext uri="{FF2B5EF4-FFF2-40B4-BE49-F238E27FC236}">
                          <a16:creationId xmlns:a16="http://schemas.microsoft.com/office/drawing/2014/main" id="{99150258-7DA2-4BC0-A701-2DAD3DDD1E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682" name="Oval 681">
                        <a:extLst>
                          <a:ext uri="{FF2B5EF4-FFF2-40B4-BE49-F238E27FC236}">
                            <a16:creationId xmlns:a16="http://schemas.microsoft.com/office/drawing/2014/main" id="{B9114DDE-55A0-4443-B8E3-7725F21437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3" name="Oval 682">
                        <a:extLst>
                          <a:ext uri="{FF2B5EF4-FFF2-40B4-BE49-F238E27FC236}">
                            <a16:creationId xmlns:a16="http://schemas.microsoft.com/office/drawing/2014/main" id="{EF8CD3B2-CD29-464F-A082-BB94C1D8B0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4" name="Oval 683">
                        <a:extLst>
                          <a:ext uri="{FF2B5EF4-FFF2-40B4-BE49-F238E27FC236}">
                            <a16:creationId xmlns:a16="http://schemas.microsoft.com/office/drawing/2014/main" id="{419C59B2-2E8E-4AA6-8999-72241F7535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5" name="Oval 684">
                        <a:extLst>
                          <a:ext uri="{FF2B5EF4-FFF2-40B4-BE49-F238E27FC236}">
                            <a16:creationId xmlns:a16="http://schemas.microsoft.com/office/drawing/2014/main" id="{345570EF-F383-41BB-BEB5-5D13101181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77" name="Group 676">
                      <a:extLst>
                        <a:ext uri="{FF2B5EF4-FFF2-40B4-BE49-F238E27FC236}">
                          <a16:creationId xmlns:a16="http://schemas.microsoft.com/office/drawing/2014/main" id="{5A406F2C-2C42-424A-9947-6F49417697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678" name="Oval 677">
                        <a:extLst>
                          <a:ext uri="{FF2B5EF4-FFF2-40B4-BE49-F238E27FC236}">
                            <a16:creationId xmlns:a16="http://schemas.microsoft.com/office/drawing/2014/main" id="{E0B8AD2C-E9B6-4FBF-A76C-C8E21AEADC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9" name="Oval 678">
                        <a:extLst>
                          <a:ext uri="{FF2B5EF4-FFF2-40B4-BE49-F238E27FC236}">
                            <a16:creationId xmlns:a16="http://schemas.microsoft.com/office/drawing/2014/main" id="{DA05EBD2-7022-46CC-9AF3-FFC7C89529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0" name="Oval 679">
                        <a:extLst>
                          <a:ext uri="{FF2B5EF4-FFF2-40B4-BE49-F238E27FC236}">
                            <a16:creationId xmlns:a16="http://schemas.microsoft.com/office/drawing/2014/main" id="{1CCDE2CA-D62F-43A9-B739-14E8AA6C33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1" name="Oval 680">
                        <a:extLst>
                          <a:ext uri="{FF2B5EF4-FFF2-40B4-BE49-F238E27FC236}">
                            <a16:creationId xmlns:a16="http://schemas.microsoft.com/office/drawing/2014/main" id="{89ECFAA1-7713-470D-9D35-BF6FC7C475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629" name="Group 628">
                  <a:extLst>
                    <a:ext uri="{FF2B5EF4-FFF2-40B4-BE49-F238E27FC236}">
                      <a16:creationId xmlns:a16="http://schemas.microsoft.com/office/drawing/2014/main" id="{13309201-D864-4E26-8699-ADDD5739FD67}"/>
                    </a:ext>
                  </a:extLst>
                </p:cNvPr>
                <p:cNvGrpSpPr/>
                <p:nvPr/>
              </p:nvGrpSpPr>
              <p:grpSpPr>
                <a:xfrm>
                  <a:off x="605245" y="3997237"/>
                  <a:ext cx="6783978" cy="3117671"/>
                  <a:chOff x="605245" y="4001583"/>
                  <a:chExt cx="6783978" cy="3117671"/>
                </a:xfrm>
                <a:grpFill/>
              </p:grpSpPr>
              <p:grpSp>
                <p:nvGrpSpPr>
                  <p:cNvPr id="630" name="Group 629">
                    <a:extLst>
                      <a:ext uri="{FF2B5EF4-FFF2-40B4-BE49-F238E27FC236}">
                        <a16:creationId xmlns:a16="http://schemas.microsoft.com/office/drawing/2014/main" id="{A2DE0955-5D80-42EF-B8CE-2BD03CE96527}"/>
                      </a:ext>
                    </a:extLst>
                  </p:cNvPr>
                  <p:cNvGrpSpPr/>
                  <p:nvPr/>
                </p:nvGrpSpPr>
                <p:grpSpPr>
                  <a:xfrm>
                    <a:off x="605245" y="4010292"/>
                    <a:ext cx="3126378" cy="3108962"/>
                    <a:chOff x="2259873" y="492029"/>
                    <a:chExt cx="3126378" cy="3108962"/>
                  </a:xfrm>
                  <a:grpFill/>
                </p:grpSpPr>
                <p:grpSp>
                  <p:nvGrpSpPr>
                    <p:cNvPr id="652" name="Group 651">
                      <a:extLst>
                        <a:ext uri="{FF2B5EF4-FFF2-40B4-BE49-F238E27FC236}">
                          <a16:creationId xmlns:a16="http://schemas.microsoft.com/office/drawing/2014/main" id="{0D9D74D3-5FD5-4BF3-A965-59E4B5B267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668" name="Oval 667">
                        <a:extLst>
                          <a:ext uri="{FF2B5EF4-FFF2-40B4-BE49-F238E27FC236}">
                            <a16:creationId xmlns:a16="http://schemas.microsoft.com/office/drawing/2014/main" id="{89D602BF-8D28-41E2-B543-96BB3A5DE5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9" name="Oval 668">
                        <a:extLst>
                          <a:ext uri="{FF2B5EF4-FFF2-40B4-BE49-F238E27FC236}">
                            <a16:creationId xmlns:a16="http://schemas.microsoft.com/office/drawing/2014/main" id="{F355C77E-BC26-48A5-BC9A-DB9DB45AD9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0" name="Oval 669">
                        <a:extLst>
                          <a:ext uri="{FF2B5EF4-FFF2-40B4-BE49-F238E27FC236}">
                            <a16:creationId xmlns:a16="http://schemas.microsoft.com/office/drawing/2014/main" id="{A9965F42-735D-410C-B086-41F4F450CF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1" name="Oval 670">
                        <a:extLst>
                          <a:ext uri="{FF2B5EF4-FFF2-40B4-BE49-F238E27FC236}">
                            <a16:creationId xmlns:a16="http://schemas.microsoft.com/office/drawing/2014/main" id="{FD6DB9A0-16FB-4A2E-8005-C20046B294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53" name="Group 652">
                      <a:extLst>
                        <a:ext uri="{FF2B5EF4-FFF2-40B4-BE49-F238E27FC236}">
                          <a16:creationId xmlns:a16="http://schemas.microsoft.com/office/drawing/2014/main" id="{20CAB278-2385-484F-BBC1-2BCB505456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664" name="Oval 663">
                        <a:extLst>
                          <a:ext uri="{FF2B5EF4-FFF2-40B4-BE49-F238E27FC236}">
                            <a16:creationId xmlns:a16="http://schemas.microsoft.com/office/drawing/2014/main" id="{A04F0FF5-3C88-4B46-AA14-183A700B11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5" name="Oval 664">
                        <a:extLst>
                          <a:ext uri="{FF2B5EF4-FFF2-40B4-BE49-F238E27FC236}">
                            <a16:creationId xmlns:a16="http://schemas.microsoft.com/office/drawing/2014/main" id="{E0E562AD-D5A5-4379-872E-E2620ABD82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6" name="Oval 665">
                        <a:extLst>
                          <a:ext uri="{FF2B5EF4-FFF2-40B4-BE49-F238E27FC236}">
                            <a16:creationId xmlns:a16="http://schemas.microsoft.com/office/drawing/2014/main" id="{F37A3EFB-7153-4B8B-9E74-2ACD52316E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7" name="Oval 666">
                        <a:extLst>
                          <a:ext uri="{FF2B5EF4-FFF2-40B4-BE49-F238E27FC236}">
                            <a16:creationId xmlns:a16="http://schemas.microsoft.com/office/drawing/2014/main" id="{A5D09F8B-3E93-4B93-802C-FD9B8FB60D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54" name="Group 653">
                      <a:extLst>
                        <a:ext uri="{FF2B5EF4-FFF2-40B4-BE49-F238E27FC236}">
                          <a16:creationId xmlns:a16="http://schemas.microsoft.com/office/drawing/2014/main" id="{6E58536F-946E-44A9-8FC2-46774B797F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660" name="Oval 659">
                        <a:extLst>
                          <a:ext uri="{FF2B5EF4-FFF2-40B4-BE49-F238E27FC236}">
                            <a16:creationId xmlns:a16="http://schemas.microsoft.com/office/drawing/2014/main" id="{960C8E0A-A340-49C5-A14E-9C36FA07BA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1" name="Oval 660">
                        <a:extLst>
                          <a:ext uri="{FF2B5EF4-FFF2-40B4-BE49-F238E27FC236}">
                            <a16:creationId xmlns:a16="http://schemas.microsoft.com/office/drawing/2014/main" id="{62C0AF33-E9B6-41F1-A8B3-2B25EE066E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2" name="Oval 661">
                        <a:extLst>
                          <a:ext uri="{FF2B5EF4-FFF2-40B4-BE49-F238E27FC236}">
                            <a16:creationId xmlns:a16="http://schemas.microsoft.com/office/drawing/2014/main" id="{CA0E8D95-9F7E-443F-9BC6-C205CCEB3B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3" name="Oval 662">
                        <a:extLst>
                          <a:ext uri="{FF2B5EF4-FFF2-40B4-BE49-F238E27FC236}">
                            <a16:creationId xmlns:a16="http://schemas.microsoft.com/office/drawing/2014/main" id="{13709FA7-2301-418F-8BB4-C9F31A2FC0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55" name="Group 654">
                      <a:extLst>
                        <a:ext uri="{FF2B5EF4-FFF2-40B4-BE49-F238E27FC236}">
                          <a16:creationId xmlns:a16="http://schemas.microsoft.com/office/drawing/2014/main" id="{A5D5DEF7-347E-427D-B73C-0F06B5EFE2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656" name="Oval 655">
                        <a:extLst>
                          <a:ext uri="{FF2B5EF4-FFF2-40B4-BE49-F238E27FC236}">
                            <a16:creationId xmlns:a16="http://schemas.microsoft.com/office/drawing/2014/main" id="{A59B85E8-10DD-4E4A-970C-B39DFA56B7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7" name="Oval 656">
                        <a:extLst>
                          <a:ext uri="{FF2B5EF4-FFF2-40B4-BE49-F238E27FC236}">
                            <a16:creationId xmlns:a16="http://schemas.microsoft.com/office/drawing/2014/main" id="{90F7134B-0A38-4D6F-AC9F-943BE90D24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8" name="Oval 657">
                        <a:extLst>
                          <a:ext uri="{FF2B5EF4-FFF2-40B4-BE49-F238E27FC236}">
                            <a16:creationId xmlns:a16="http://schemas.microsoft.com/office/drawing/2014/main" id="{79193714-BE50-4CAB-A2D3-1AEB55CC65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9" name="Oval 658">
                        <a:extLst>
                          <a:ext uri="{FF2B5EF4-FFF2-40B4-BE49-F238E27FC236}">
                            <a16:creationId xmlns:a16="http://schemas.microsoft.com/office/drawing/2014/main" id="{3028AFB7-EEFA-4D6F-9D0E-E780A60D4B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631" name="Group 630">
                    <a:extLst>
                      <a:ext uri="{FF2B5EF4-FFF2-40B4-BE49-F238E27FC236}">
                        <a16:creationId xmlns:a16="http://schemas.microsoft.com/office/drawing/2014/main" id="{F2EED5A6-85F0-4D7F-AA3B-045C697BF920}"/>
                      </a:ext>
                    </a:extLst>
                  </p:cNvPr>
                  <p:cNvGrpSpPr/>
                  <p:nvPr/>
                </p:nvGrpSpPr>
                <p:grpSpPr>
                  <a:xfrm>
                    <a:off x="4262845" y="4001583"/>
                    <a:ext cx="3126378" cy="3108962"/>
                    <a:chOff x="2259873" y="492029"/>
                    <a:chExt cx="3126378" cy="3108962"/>
                  </a:xfrm>
                  <a:grpFill/>
                </p:grpSpPr>
                <p:grpSp>
                  <p:nvGrpSpPr>
                    <p:cNvPr id="632" name="Group 631">
                      <a:extLst>
                        <a:ext uri="{FF2B5EF4-FFF2-40B4-BE49-F238E27FC236}">
                          <a16:creationId xmlns:a16="http://schemas.microsoft.com/office/drawing/2014/main" id="{A3D8F2D7-6540-4AC9-B46C-B4A58CF600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648" name="Oval 647">
                        <a:extLst>
                          <a:ext uri="{FF2B5EF4-FFF2-40B4-BE49-F238E27FC236}">
                            <a16:creationId xmlns:a16="http://schemas.microsoft.com/office/drawing/2014/main" id="{17651553-97FB-413A-AAF1-5BEBF2B473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9" name="Oval 648">
                        <a:extLst>
                          <a:ext uri="{FF2B5EF4-FFF2-40B4-BE49-F238E27FC236}">
                            <a16:creationId xmlns:a16="http://schemas.microsoft.com/office/drawing/2014/main" id="{F83272FC-6696-40CD-8236-B0BED2F900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0" name="Oval 649">
                        <a:extLst>
                          <a:ext uri="{FF2B5EF4-FFF2-40B4-BE49-F238E27FC236}">
                            <a16:creationId xmlns:a16="http://schemas.microsoft.com/office/drawing/2014/main" id="{0B83E17C-A5F6-4815-9CA9-6ABF92BAB1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1" name="Oval 650">
                        <a:extLst>
                          <a:ext uri="{FF2B5EF4-FFF2-40B4-BE49-F238E27FC236}">
                            <a16:creationId xmlns:a16="http://schemas.microsoft.com/office/drawing/2014/main" id="{7EC64968-BCE1-43E3-BCC2-098CD40F93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33" name="Group 632">
                      <a:extLst>
                        <a:ext uri="{FF2B5EF4-FFF2-40B4-BE49-F238E27FC236}">
                          <a16:creationId xmlns:a16="http://schemas.microsoft.com/office/drawing/2014/main" id="{6615B701-C51F-4723-A2E5-35F8CBEFE6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644" name="Oval 643">
                        <a:extLst>
                          <a:ext uri="{FF2B5EF4-FFF2-40B4-BE49-F238E27FC236}">
                            <a16:creationId xmlns:a16="http://schemas.microsoft.com/office/drawing/2014/main" id="{32CEEDC4-18D6-4436-9EF9-33DD011EF9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5" name="Oval 644">
                        <a:extLst>
                          <a:ext uri="{FF2B5EF4-FFF2-40B4-BE49-F238E27FC236}">
                            <a16:creationId xmlns:a16="http://schemas.microsoft.com/office/drawing/2014/main" id="{A57E4B51-5382-4865-96D0-2AAB3FC490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6" name="Oval 645">
                        <a:extLst>
                          <a:ext uri="{FF2B5EF4-FFF2-40B4-BE49-F238E27FC236}">
                            <a16:creationId xmlns:a16="http://schemas.microsoft.com/office/drawing/2014/main" id="{58766286-04C9-425B-8DCC-888EAC1274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7" name="Oval 646">
                        <a:extLst>
                          <a:ext uri="{FF2B5EF4-FFF2-40B4-BE49-F238E27FC236}">
                            <a16:creationId xmlns:a16="http://schemas.microsoft.com/office/drawing/2014/main" id="{A207C06B-483D-43E8-AE2A-881BD39A61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34" name="Group 633">
                      <a:extLst>
                        <a:ext uri="{FF2B5EF4-FFF2-40B4-BE49-F238E27FC236}">
                          <a16:creationId xmlns:a16="http://schemas.microsoft.com/office/drawing/2014/main" id="{EFE03BEA-9CA3-445B-8DDA-2536528CEF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640" name="Oval 639">
                        <a:extLst>
                          <a:ext uri="{FF2B5EF4-FFF2-40B4-BE49-F238E27FC236}">
                            <a16:creationId xmlns:a16="http://schemas.microsoft.com/office/drawing/2014/main" id="{D388B06A-7C60-4484-BEE8-92DD2A9BF6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1" name="Oval 640">
                        <a:extLst>
                          <a:ext uri="{FF2B5EF4-FFF2-40B4-BE49-F238E27FC236}">
                            <a16:creationId xmlns:a16="http://schemas.microsoft.com/office/drawing/2014/main" id="{4DB4D5AD-0AE9-4E6A-8767-6BDD755267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2" name="Oval 641">
                        <a:extLst>
                          <a:ext uri="{FF2B5EF4-FFF2-40B4-BE49-F238E27FC236}">
                            <a16:creationId xmlns:a16="http://schemas.microsoft.com/office/drawing/2014/main" id="{77D96173-71CA-4A1A-A8E9-75F6BE241F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3" name="Oval 642">
                        <a:extLst>
                          <a:ext uri="{FF2B5EF4-FFF2-40B4-BE49-F238E27FC236}">
                            <a16:creationId xmlns:a16="http://schemas.microsoft.com/office/drawing/2014/main" id="{96DDBCDA-1FDC-45B2-94A0-EC071D3FF6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35" name="Group 634">
                      <a:extLst>
                        <a:ext uri="{FF2B5EF4-FFF2-40B4-BE49-F238E27FC236}">
                          <a16:creationId xmlns:a16="http://schemas.microsoft.com/office/drawing/2014/main" id="{22F87663-1F13-440A-B592-E2E0C71F0C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636" name="Oval 635">
                        <a:extLst>
                          <a:ext uri="{FF2B5EF4-FFF2-40B4-BE49-F238E27FC236}">
                            <a16:creationId xmlns:a16="http://schemas.microsoft.com/office/drawing/2014/main" id="{6E331BFD-15C8-4099-9969-7E8FD925A9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7" name="Oval 636">
                        <a:extLst>
                          <a:ext uri="{FF2B5EF4-FFF2-40B4-BE49-F238E27FC236}">
                            <a16:creationId xmlns:a16="http://schemas.microsoft.com/office/drawing/2014/main" id="{88960395-E5BB-4271-B103-5CD4FEC776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8" name="Oval 637">
                        <a:extLst>
                          <a:ext uri="{FF2B5EF4-FFF2-40B4-BE49-F238E27FC236}">
                            <a16:creationId xmlns:a16="http://schemas.microsoft.com/office/drawing/2014/main" id="{472C991C-E743-4323-96B3-4D19A84293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9" name="Oval 638">
                        <a:extLst>
                          <a:ext uri="{FF2B5EF4-FFF2-40B4-BE49-F238E27FC236}">
                            <a16:creationId xmlns:a16="http://schemas.microsoft.com/office/drawing/2014/main" id="{35ADB85C-E1F3-4ADC-90F5-3CC10B3FFD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541" name="Group 540">
                <a:extLst>
                  <a:ext uri="{FF2B5EF4-FFF2-40B4-BE49-F238E27FC236}">
                    <a16:creationId xmlns:a16="http://schemas.microsoft.com/office/drawing/2014/main" id="{6703A590-A0A8-4B40-B767-B7EFD06F54F3}"/>
                  </a:ext>
                </a:extLst>
              </p:cNvPr>
              <p:cNvGrpSpPr/>
              <p:nvPr/>
            </p:nvGrpSpPr>
            <p:grpSpPr>
              <a:xfrm>
                <a:off x="2743870" y="340210"/>
                <a:ext cx="1640085" cy="1628508"/>
                <a:chOff x="605245" y="378817"/>
                <a:chExt cx="6783978" cy="6736091"/>
              </a:xfrm>
              <a:grpFill/>
            </p:grpSpPr>
            <p:grpSp>
              <p:nvGrpSpPr>
                <p:cNvPr id="542" name="Group 541">
                  <a:extLst>
                    <a:ext uri="{FF2B5EF4-FFF2-40B4-BE49-F238E27FC236}">
                      <a16:creationId xmlns:a16="http://schemas.microsoft.com/office/drawing/2014/main" id="{00AF10E7-57CA-4CA4-B1B6-FC51B699AC2C}"/>
                    </a:ext>
                  </a:extLst>
                </p:cNvPr>
                <p:cNvGrpSpPr/>
                <p:nvPr/>
              </p:nvGrpSpPr>
              <p:grpSpPr>
                <a:xfrm>
                  <a:off x="605245" y="378817"/>
                  <a:ext cx="6783978" cy="3117671"/>
                  <a:chOff x="605245" y="378817"/>
                  <a:chExt cx="6783978" cy="3117671"/>
                </a:xfrm>
                <a:grpFill/>
              </p:grpSpPr>
              <p:grpSp>
                <p:nvGrpSpPr>
                  <p:cNvPr id="586" name="Group 585">
                    <a:extLst>
                      <a:ext uri="{FF2B5EF4-FFF2-40B4-BE49-F238E27FC236}">
                        <a16:creationId xmlns:a16="http://schemas.microsoft.com/office/drawing/2014/main" id="{6EFC63CF-4A36-4379-B976-7C09C28FAB20}"/>
                      </a:ext>
                    </a:extLst>
                  </p:cNvPr>
                  <p:cNvGrpSpPr/>
                  <p:nvPr/>
                </p:nvGrpSpPr>
                <p:grpSpPr>
                  <a:xfrm>
                    <a:off x="605245" y="387526"/>
                    <a:ext cx="3126378" cy="3108962"/>
                    <a:chOff x="2259873" y="492029"/>
                    <a:chExt cx="3126378" cy="3108962"/>
                  </a:xfrm>
                  <a:grpFill/>
                </p:grpSpPr>
                <p:grpSp>
                  <p:nvGrpSpPr>
                    <p:cNvPr id="608" name="Group 607">
                      <a:extLst>
                        <a:ext uri="{FF2B5EF4-FFF2-40B4-BE49-F238E27FC236}">
                          <a16:creationId xmlns:a16="http://schemas.microsoft.com/office/drawing/2014/main" id="{AA25CBC9-CB0E-4FD8-93E2-BDF3E35FC4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624" name="Oval 623">
                        <a:extLst>
                          <a:ext uri="{FF2B5EF4-FFF2-40B4-BE49-F238E27FC236}">
                            <a16:creationId xmlns:a16="http://schemas.microsoft.com/office/drawing/2014/main" id="{5C8F1508-4896-467D-97B0-A9D60C7B3B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5" name="Oval 624">
                        <a:extLst>
                          <a:ext uri="{FF2B5EF4-FFF2-40B4-BE49-F238E27FC236}">
                            <a16:creationId xmlns:a16="http://schemas.microsoft.com/office/drawing/2014/main" id="{91A30342-E861-4847-B3C8-2C289B74A4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6" name="Oval 625">
                        <a:extLst>
                          <a:ext uri="{FF2B5EF4-FFF2-40B4-BE49-F238E27FC236}">
                            <a16:creationId xmlns:a16="http://schemas.microsoft.com/office/drawing/2014/main" id="{D67133C8-AE7E-484F-8767-298DA2402C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7" name="Oval 626">
                        <a:extLst>
                          <a:ext uri="{FF2B5EF4-FFF2-40B4-BE49-F238E27FC236}">
                            <a16:creationId xmlns:a16="http://schemas.microsoft.com/office/drawing/2014/main" id="{E8F6D1BA-EA6C-44EE-89F6-54D9FD0801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09" name="Group 608">
                      <a:extLst>
                        <a:ext uri="{FF2B5EF4-FFF2-40B4-BE49-F238E27FC236}">
                          <a16:creationId xmlns:a16="http://schemas.microsoft.com/office/drawing/2014/main" id="{B8334800-B0E4-4FFC-B919-B34405BC2B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620" name="Oval 619">
                        <a:extLst>
                          <a:ext uri="{FF2B5EF4-FFF2-40B4-BE49-F238E27FC236}">
                            <a16:creationId xmlns:a16="http://schemas.microsoft.com/office/drawing/2014/main" id="{9D186FDA-7238-41B3-9225-E1ACC6B2E6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1" name="Oval 620">
                        <a:extLst>
                          <a:ext uri="{FF2B5EF4-FFF2-40B4-BE49-F238E27FC236}">
                            <a16:creationId xmlns:a16="http://schemas.microsoft.com/office/drawing/2014/main" id="{45497F5F-6474-4DA6-81D9-D1A8EA8F96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2" name="Oval 621">
                        <a:extLst>
                          <a:ext uri="{FF2B5EF4-FFF2-40B4-BE49-F238E27FC236}">
                            <a16:creationId xmlns:a16="http://schemas.microsoft.com/office/drawing/2014/main" id="{84D438A7-33D4-4DE9-8499-0F4A016BD2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3" name="Oval 622">
                        <a:extLst>
                          <a:ext uri="{FF2B5EF4-FFF2-40B4-BE49-F238E27FC236}">
                            <a16:creationId xmlns:a16="http://schemas.microsoft.com/office/drawing/2014/main" id="{23431B59-A38C-420D-B9DC-B09038AAFE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10" name="Group 609">
                      <a:extLst>
                        <a:ext uri="{FF2B5EF4-FFF2-40B4-BE49-F238E27FC236}">
                          <a16:creationId xmlns:a16="http://schemas.microsoft.com/office/drawing/2014/main" id="{A1582AB0-E326-44AA-8310-E98A99098B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616" name="Oval 615">
                        <a:extLst>
                          <a:ext uri="{FF2B5EF4-FFF2-40B4-BE49-F238E27FC236}">
                            <a16:creationId xmlns:a16="http://schemas.microsoft.com/office/drawing/2014/main" id="{EDBA5E28-0C63-48F4-A47C-D4AA01DDDF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7" name="Oval 616">
                        <a:extLst>
                          <a:ext uri="{FF2B5EF4-FFF2-40B4-BE49-F238E27FC236}">
                            <a16:creationId xmlns:a16="http://schemas.microsoft.com/office/drawing/2014/main" id="{8153E9C4-A17F-44E8-9A88-671B75EC14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8" name="Oval 617">
                        <a:extLst>
                          <a:ext uri="{FF2B5EF4-FFF2-40B4-BE49-F238E27FC236}">
                            <a16:creationId xmlns:a16="http://schemas.microsoft.com/office/drawing/2014/main" id="{04BF701C-29C4-48BD-9C60-06A1418427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9" name="Oval 618">
                        <a:extLst>
                          <a:ext uri="{FF2B5EF4-FFF2-40B4-BE49-F238E27FC236}">
                            <a16:creationId xmlns:a16="http://schemas.microsoft.com/office/drawing/2014/main" id="{7FA19BF7-0D2B-4AF1-8B02-D9A0D1F9FF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11" name="Group 610">
                      <a:extLst>
                        <a:ext uri="{FF2B5EF4-FFF2-40B4-BE49-F238E27FC236}">
                          <a16:creationId xmlns:a16="http://schemas.microsoft.com/office/drawing/2014/main" id="{6E16A7F1-DB6E-407E-ABA5-A146040E29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612" name="Oval 611">
                        <a:extLst>
                          <a:ext uri="{FF2B5EF4-FFF2-40B4-BE49-F238E27FC236}">
                            <a16:creationId xmlns:a16="http://schemas.microsoft.com/office/drawing/2014/main" id="{ED8DB1DA-2056-4D1A-AAD2-742CA19CB2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3" name="Oval 612">
                        <a:extLst>
                          <a:ext uri="{FF2B5EF4-FFF2-40B4-BE49-F238E27FC236}">
                            <a16:creationId xmlns:a16="http://schemas.microsoft.com/office/drawing/2014/main" id="{1CF07E40-73C0-4992-A710-3E9FCFAD8A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4" name="Oval 613">
                        <a:extLst>
                          <a:ext uri="{FF2B5EF4-FFF2-40B4-BE49-F238E27FC236}">
                            <a16:creationId xmlns:a16="http://schemas.microsoft.com/office/drawing/2014/main" id="{414685D5-C41E-4A05-944C-DA20A710D0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5" name="Oval 614">
                        <a:extLst>
                          <a:ext uri="{FF2B5EF4-FFF2-40B4-BE49-F238E27FC236}">
                            <a16:creationId xmlns:a16="http://schemas.microsoft.com/office/drawing/2014/main" id="{2F678BD0-7FE4-4141-A55D-EBBD746C33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587" name="Group 586">
                    <a:extLst>
                      <a:ext uri="{FF2B5EF4-FFF2-40B4-BE49-F238E27FC236}">
                        <a16:creationId xmlns:a16="http://schemas.microsoft.com/office/drawing/2014/main" id="{5BAC2A3F-1105-46EC-A2B7-6AB686358FB5}"/>
                      </a:ext>
                    </a:extLst>
                  </p:cNvPr>
                  <p:cNvGrpSpPr/>
                  <p:nvPr/>
                </p:nvGrpSpPr>
                <p:grpSpPr>
                  <a:xfrm>
                    <a:off x="4262845" y="378817"/>
                    <a:ext cx="3126378" cy="3108962"/>
                    <a:chOff x="2259873" y="492029"/>
                    <a:chExt cx="3126378" cy="3108962"/>
                  </a:xfrm>
                  <a:grpFill/>
                </p:grpSpPr>
                <p:grpSp>
                  <p:nvGrpSpPr>
                    <p:cNvPr id="588" name="Group 587">
                      <a:extLst>
                        <a:ext uri="{FF2B5EF4-FFF2-40B4-BE49-F238E27FC236}">
                          <a16:creationId xmlns:a16="http://schemas.microsoft.com/office/drawing/2014/main" id="{8516236F-1E29-455A-AB68-C8575C507C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604" name="Oval 603">
                        <a:extLst>
                          <a:ext uri="{FF2B5EF4-FFF2-40B4-BE49-F238E27FC236}">
                            <a16:creationId xmlns:a16="http://schemas.microsoft.com/office/drawing/2014/main" id="{690DD454-74AD-4A23-8361-D49E2591EA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5" name="Oval 604">
                        <a:extLst>
                          <a:ext uri="{FF2B5EF4-FFF2-40B4-BE49-F238E27FC236}">
                            <a16:creationId xmlns:a16="http://schemas.microsoft.com/office/drawing/2014/main" id="{7577D31D-9499-4488-9EDB-81116DF433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6" name="Oval 605">
                        <a:extLst>
                          <a:ext uri="{FF2B5EF4-FFF2-40B4-BE49-F238E27FC236}">
                            <a16:creationId xmlns:a16="http://schemas.microsoft.com/office/drawing/2014/main" id="{A7CE1877-C166-4FC5-B140-502F4886BF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7" name="Oval 606">
                        <a:extLst>
                          <a:ext uri="{FF2B5EF4-FFF2-40B4-BE49-F238E27FC236}">
                            <a16:creationId xmlns:a16="http://schemas.microsoft.com/office/drawing/2014/main" id="{4C3E6FB1-B265-41CB-B9D1-ABEE920FF4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89" name="Group 588">
                      <a:extLst>
                        <a:ext uri="{FF2B5EF4-FFF2-40B4-BE49-F238E27FC236}">
                          <a16:creationId xmlns:a16="http://schemas.microsoft.com/office/drawing/2014/main" id="{7CFA821A-BEC0-4FD1-9878-551385B5A7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600" name="Oval 599">
                        <a:extLst>
                          <a:ext uri="{FF2B5EF4-FFF2-40B4-BE49-F238E27FC236}">
                            <a16:creationId xmlns:a16="http://schemas.microsoft.com/office/drawing/2014/main" id="{97CBEBCC-6BFC-4035-ABC6-4DF9499ACA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1" name="Oval 600">
                        <a:extLst>
                          <a:ext uri="{FF2B5EF4-FFF2-40B4-BE49-F238E27FC236}">
                            <a16:creationId xmlns:a16="http://schemas.microsoft.com/office/drawing/2014/main" id="{94CFF93E-C3D9-46DB-B7F0-9E9746BC6D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2" name="Oval 601">
                        <a:extLst>
                          <a:ext uri="{FF2B5EF4-FFF2-40B4-BE49-F238E27FC236}">
                            <a16:creationId xmlns:a16="http://schemas.microsoft.com/office/drawing/2014/main" id="{DBEA3E94-93CB-4A3F-B350-DE8DB1C755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3" name="Oval 602">
                        <a:extLst>
                          <a:ext uri="{FF2B5EF4-FFF2-40B4-BE49-F238E27FC236}">
                            <a16:creationId xmlns:a16="http://schemas.microsoft.com/office/drawing/2014/main" id="{69060AD6-C3AA-4429-8DF3-F57D14553A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90" name="Group 589">
                      <a:extLst>
                        <a:ext uri="{FF2B5EF4-FFF2-40B4-BE49-F238E27FC236}">
                          <a16:creationId xmlns:a16="http://schemas.microsoft.com/office/drawing/2014/main" id="{A10A67CC-9928-4CCA-84F5-023F90224F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596" name="Oval 595">
                        <a:extLst>
                          <a:ext uri="{FF2B5EF4-FFF2-40B4-BE49-F238E27FC236}">
                            <a16:creationId xmlns:a16="http://schemas.microsoft.com/office/drawing/2014/main" id="{712F4B0C-8468-44BB-9E14-2363A788E5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7" name="Oval 596">
                        <a:extLst>
                          <a:ext uri="{FF2B5EF4-FFF2-40B4-BE49-F238E27FC236}">
                            <a16:creationId xmlns:a16="http://schemas.microsoft.com/office/drawing/2014/main" id="{738BDF76-4EA5-4199-874B-11DF97994B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8" name="Oval 597">
                        <a:extLst>
                          <a:ext uri="{FF2B5EF4-FFF2-40B4-BE49-F238E27FC236}">
                            <a16:creationId xmlns:a16="http://schemas.microsoft.com/office/drawing/2014/main" id="{9C2BABFE-B0AE-416E-8241-9C31F609CF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9" name="Oval 598">
                        <a:extLst>
                          <a:ext uri="{FF2B5EF4-FFF2-40B4-BE49-F238E27FC236}">
                            <a16:creationId xmlns:a16="http://schemas.microsoft.com/office/drawing/2014/main" id="{6A57C177-1BD6-427A-8EEC-ACA8025C39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91" name="Group 590">
                      <a:extLst>
                        <a:ext uri="{FF2B5EF4-FFF2-40B4-BE49-F238E27FC236}">
                          <a16:creationId xmlns:a16="http://schemas.microsoft.com/office/drawing/2014/main" id="{93C98EA3-CDB0-4E4B-9B6E-456E5C9DDA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592" name="Oval 591">
                        <a:extLst>
                          <a:ext uri="{FF2B5EF4-FFF2-40B4-BE49-F238E27FC236}">
                            <a16:creationId xmlns:a16="http://schemas.microsoft.com/office/drawing/2014/main" id="{76FF23C5-6063-400A-96ED-86B68F6448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3" name="Oval 592">
                        <a:extLst>
                          <a:ext uri="{FF2B5EF4-FFF2-40B4-BE49-F238E27FC236}">
                            <a16:creationId xmlns:a16="http://schemas.microsoft.com/office/drawing/2014/main" id="{0FDDA6FC-C683-4B43-9FE4-85E8908AB7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4" name="Oval 593">
                        <a:extLst>
                          <a:ext uri="{FF2B5EF4-FFF2-40B4-BE49-F238E27FC236}">
                            <a16:creationId xmlns:a16="http://schemas.microsoft.com/office/drawing/2014/main" id="{85519663-2B6B-4777-899C-6698AFE613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5" name="Oval 594">
                        <a:extLst>
                          <a:ext uri="{FF2B5EF4-FFF2-40B4-BE49-F238E27FC236}">
                            <a16:creationId xmlns:a16="http://schemas.microsoft.com/office/drawing/2014/main" id="{E2FC9CA0-1BDD-4FA1-A8E2-2A21E82236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543" name="Group 542">
                  <a:extLst>
                    <a:ext uri="{FF2B5EF4-FFF2-40B4-BE49-F238E27FC236}">
                      <a16:creationId xmlns:a16="http://schemas.microsoft.com/office/drawing/2014/main" id="{29F1C703-C25F-4F60-8CCC-5A90EDE6B9F2}"/>
                    </a:ext>
                  </a:extLst>
                </p:cNvPr>
                <p:cNvGrpSpPr/>
                <p:nvPr/>
              </p:nvGrpSpPr>
              <p:grpSpPr>
                <a:xfrm>
                  <a:off x="605245" y="3997237"/>
                  <a:ext cx="6783978" cy="3117671"/>
                  <a:chOff x="605245" y="4001583"/>
                  <a:chExt cx="6783978" cy="3117671"/>
                </a:xfrm>
                <a:grpFill/>
              </p:grpSpPr>
              <p:grpSp>
                <p:nvGrpSpPr>
                  <p:cNvPr id="544" name="Group 543">
                    <a:extLst>
                      <a:ext uri="{FF2B5EF4-FFF2-40B4-BE49-F238E27FC236}">
                        <a16:creationId xmlns:a16="http://schemas.microsoft.com/office/drawing/2014/main" id="{F07A8E0A-A4F8-4307-B554-9FE7CFB76B4D}"/>
                      </a:ext>
                    </a:extLst>
                  </p:cNvPr>
                  <p:cNvGrpSpPr/>
                  <p:nvPr/>
                </p:nvGrpSpPr>
                <p:grpSpPr>
                  <a:xfrm>
                    <a:off x="605245" y="4010292"/>
                    <a:ext cx="3126378" cy="3108962"/>
                    <a:chOff x="2259873" y="492029"/>
                    <a:chExt cx="3126378" cy="3108962"/>
                  </a:xfrm>
                  <a:grpFill/>
                </p:grpSpPr>
                <p:grpSp>
                  <p:nvGrpSpPr>
                    <p:cNvPr id="566" name="Group 565">
                      <a:extLst>
                        <a:ext uri="{FF2B5EF4-FFF2-40B4-BE49-F238E27FC236}">
                          <a16:creationId xmlns:a16="http://schemas.microsoft.com/office/drawing/2014/main" id="{B41EB8C3-9A7E-4469-9112-9277680300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582" name="Oval 581">
                        <a:extLst>
                          <a:ext uri="{FF2B5EF4-FFF2-40B4-BE49-F238E27FC236}">
                            <a16:creationId xmlns:a16="http://schemas.microsoft.com/office/drawing/2014/main" id="{B8C17929-BA18-457C-A955-524A484298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3" name="Oval 582">
                        <a:extLst>
                          <a:ext uri="{FF2B5EF4-FFF2-40B4-BE49-F238E27FC236}">
                            <a16:creationId xmlns:a16="http://schemas.microsoft.com/office/drawing/2014/main" id="{60BE0D0C-EF0A-49F2-BB86-1FDF8AC3B9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4" name="Oval 583">
                        <a:extLst>
                          <a:ext uri="{FF2B5EF4-FFF2-40B4-BE49-F238E27FC236}">
                            <a16:creationId xmlns:a16="http://schemas.microsoft.com/office/drawing/2014/main" id="{CFD00F4E-0B06-434D-B766-7F45978DC8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5" name="Oval 584">
                        <a:extLst>
                          <a:ext uri="{FF2B5EF4-FFF2-40B4-BE49-F238E27FC236}">
                            <a16:creationId xmlns:a16="http://schemas.microsoft.com/office/drawing/2014/main" id="{0E13C17C-DAF7-414E-B6AF-888E2C7589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67" name="Group 566">
                      <a:extLst>
                        <a:ext uri="{FF2B5EF4-FFF2-40B4-BE49-F238E27FC236}">
                          <a16:creationId xmlns:a16="http://schemas.microsoft.com/office/drawing/2014/main" id="{24272AF8-A5A9-4382-8017-4287FDE4A8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578" name="Oval 577">
                        <a:extLst>
                          <a:ext uri="{FF2B5EF4-FFF2-40B4-BE49-F238E27FC236}">
                            <a16:creationId xmlns:a16="http://schemas.microsoft.com/office/drawing/2014/main" id="{E5BB84E7-ED71-4BCB-8568-09A1EE80E7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9" name="Oval 578">
                        <a:extLst>
                          <a:ext uri="{FF2B5EF4-FFF2-40B4-BE49-F238E27FC236}">
                            <a16:creationId xmlns:a16="http://schemas.microsoft.com/office/drawing/2014/main" id="{581DB1F3-FA87-4B2C-A404-CCE68BF585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0" name="Oval 579">
                        <a:extLst>
                          <a:ext uri="{FF2B5EF4-FFF2-40B4-BE49-F238E27FC236}">
                            <a16:creationId xmlns:a16="http://schemas.microsoft.com/office/drawing/2014/main" id="{6BC1A434-0C4E-4104-97B2-6BEC55A85B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1" name="Oval 580">
                        <a:extLst>
                          <a:ext uri="{FF2B5EF4-FFF2-40B4-BE49-F238E27FC236}">
                            <a16:creationId xmlns:a16="http://schemas.microsoft.com/office/drawing/2014/main" id="{8D199017-6820-46F7-9F86-11A867CAFA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68" name="Group 567">
                      <a:extLst>
                        <a:ext uri="{FF2B5EF4-FFF2-40B4-BE49-F238E27FC236}">
                          <a16:creationId xmlns:a16="http://schemas.microsoft.com/office/drawing/2014/main" id="{1602B484-C52E-4C85-B866-0C1D793F5A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574" name="Oval 573">
                        <a:extLst>
                          <a:ext uri="{FF2B5EF4-FFF2-40B4-BE49-F238E27FC236}">
                            <a16:creationId xmlns:a16="http://schemas.microsoft.com/office/drawing/2014/main" id="{E8BB1233-2864-443A-B92B-1315BA0B83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5" name="Oval 574">
                        <a:extLst>
                          <a:ext uri="{FF2B5EF4-FFF2-40B4-BE49-F238E27FC236}">
                            <a16:creationId xmlns:a16="http://schemas.microsoft.com/office/drawing/2014/main" id="{4B4EAAB4-C429-4702-B5B5-D882FDAE76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6" name="Oval 575">
                        <a:extLst>
                          <a:ext uri="{FF2B5EF4-FFF2-40B4-BE49-F238E27FC236}">
                            <a16:creationId xmlns:a16="http://schemas.microsoft.com/office/drawing/2014/main" id="{BB267D1D-B87B-4CC1-BBC1-06E0B7B406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7" name="Oval 576">
                        <a:extLst>
                          <a:ext uri="{FF2B5EF4-FFF2-40B4-BE49-F238E27FC236}">
                            <a16:creationId xmlns:a16="http://schemas.microsoft.com/office/drawing/2014/main" id="{9E5C59D4-46F9-458F-BF2A-FB47DB6437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69" name="Group 568">
                      <a:extLst>
                        <a:ext uri="{FF2B5EF4-FFF2-40B4-BE49-F238E27FC236}">
                          <a16:creationId xmlns:a16="http://schemas.microsoft.com/office/drawing/2014/main" id="{67AF02CD-609F-46B3-95D5-00E1747416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570" name="Oval 569">
                        <a:extLst>
                          <a:ext uri="{FF2B5EF4-FFF2-40B4-BE49-F238E27FC236}">
                            <a16:creationId xmlns:a16="http://schemas.microsoft.com/office/drawing/2014/main" id="{8F65D2E5-A900-42A3-BD96-7889B80B24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1" name="Oval 570">
                        <a:extLst>
                          <a:ext uri="{FF2B5EF4-FFF2-40B4-BE49-F238E27FC236}">
                            <a16:creationId xmlns:a16="http://schemas.microsoft.com/office/drawing/2014/main" id="{B7DCB68A-7534-4681-B881-96B3A220F0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2" name="Oval 571">
                        <a:extLst>
                          <a:ext uri="{FF2B5EF4-FFF2-40B4-BE49-F238E27FC236}">
                            <a16:creationId xmlns:a16="http://schemas.microsoft.com/office/drawing/2014/main" id="{F9165734-71A6-49DE-8460-3CE16EB0F9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3" name="Oval 572">
                        <a:extLst>
                          <a:ext uri="{FF2B5EF4-FFF2-40B4-BE49-F238E27FC236}">
                            <a16:creationId xmlns:a16="http://schemas.microsoft.com/office/drawing/2014/main" id="{9CDEF694-2171-4886-A6DD-77E786E3E2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545" name="Group 544">
                    <a:extLst>
                      <a:ext uri="{FF2B5EF4-FFF2-40B4-BE49-F238E27FC236}">
                        <a16:creationId xmlns:a16="http://schemas.microsoft.com/office/drawing/2014/main" id="{94C418DA-2192-40B3-A0A8-9D478F32332F}"/>
                      </a:ext>
                    </a:extLst>
                  </p:cNvPr>
                  <p:cNvGrpSpPr/>
                  <p:nvPr/>
                </p:nvGrpSpPr>
                <p:grpSpPr>
                  <a:xfrm>
                    <a:off x="4262845" y="4001583"/>
                    <a:ext cx="3126378" cy="3108962"/>
                    <a:chOff x="2259873" y="492029"/>
                    <a:chExt cx="3126378" cy="3108962"/>
                  </a:xfrm>
                  <a:grpFill/>
                </p:grpSpPr>
                <p:grpSp>
                  <p:nvGrpSpPr>
                    <p:cNvPr id="546" name="Group 545">
                      <a:extLst>
                        <a:ext uri="{FF2B5EF4-FFF2-40B4-BE49-F238E27FC236}">
                          <a16:creationId xmlns:a16="http://schemas.microsoft.com/office/drawing/2014/main" id="{03D40AA1-075B-470F-8878-4073E2F961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562" name="Oval 561">
                        <a:extLst>
                          <a:ext uri="{FF2B5EF4-FFF2-40B4-BE49-F238E27FC236}">
                            <a16:creationId xmlns:a16="http://schemas.microsoft.com/office/drawing/2014/main" id="{ECD40AB9-2A26-40ED-85CC-9E0ACEC2CB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3" name="Oval 562">
                        <a:extLst>
                          <a:ext uri="{FF2B5EF4-FFF2-40B4-BE49-F238E27FC236}">
                            <a16:creationId xmlns:a16="http://schemas.microsoft.com/office/drawing/2014/main" id="{1F6CA548-06F3-48D8-8990-BA73DFC311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4" name="Oval 563">
                        <a:extLst>
                          <a:ext uri="{FF2B5EF4-FFF2-40B4-BE49-F238E27FC236}">
                            <a16:creationId xmlns:a16="http://schemas.microsoft.com/office/drawing/2014/main" id="{00B7C3F8-D788-4EF5-B791-85A537B4A2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5" name="Oval 564">
                        <a:extLst>
                          <a:ext uri="{FF2B5EF4-FFF2-40B4-BE49-F238E27FC236}">
                            <a16:creationId xmlns:a16="http://schemas.microsoft.com/office/drawing/2014/main" id="{1381D390-D480-48EB-B098-72DCEF54D6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47" name="Group 546">
                      <a:extLst>
                        <a:ext uri="{FF2B5EF4-FFF2-40B4-BE49-F238E27FC236}">
                          <a16:creationId xmlns:a16="http://schemas.microsoft.com/office/drawing/2014/main" id="{DA39F422-6E9C-476E-A898-B7B9A8779F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558" name="Oval 557">
                        <a:extLst>
                          <a:ext uri="{FF2B5EF4-FFF2-40B4-BE49-F238E27FC236}">
                            <a16:creationId xmlns:a16="http://schemas.microsoft.com/office/drawing/2014/main" id="{EF2F34C0-3855-473D-AAC5-3648D75785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9" name="Oval 558">
                        <a:extLst>
                          <a:ext uri="{FF2B5EF4-FFF2-40B4-BE49-F238E27FC236}">
                            <a16:creationId xmlns:a16="http://schemas.microsoft.com/office/drawing/2014/main" id="{1C753714-2CC2-4C45-B07A-229EFA34E6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0" name="Oval 559">
                        <a:extLst>
                          <a:ext uri="{FF2B5EF4-FFF2-40B4-BE49-F238E27FC236}">
                            <a16:creationId xmlns:a16="http://schemas.microsoft.com/office/drawing/2014/main" id="{AE02F3BE-5EA1-4783-B3CF-3F9C38D4FB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1" name="Oval 560">
                        <a:extLst>
                          <a:ext uri="{FF2B5EF4-FFF2-40B4-BE49-F238E27FC236}">
                            <a16:creationId xmlns:a16="http://schemas.microsoft.com/office/drawing/2014/main" id="{BB52E79E-B4BA-43CB-BC53-E61C535B51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48" name="Group 547">
                      <a:extLst>
                        <a:ext uri="{FF2B5EF4-FFF2-40B4-BE49-F238E27FC236}">
                          <a16:creationId xmlns:a16="http://schemas.microsoft.com/office/drawing/2014/main" id="{B5EB77CB-B54A-4D01-99CD-1DC9712015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554" name="Oval 553">
                        <a:extLst>
                          <a:ext uri="{FF2B5EF4-FFF2-40B4-BE49-F238E27FC236}">
                            <a16:creationId xmlns:a16="http://schemas.microsoft.com/office/drawing/2014/main" id="{AEB24707-FF11-4E67-8B0F-2EF4BD853E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5" name="Oval 554">
                        <a:extLst>
                          <a:ext uri="{FF2B5EF4-FFF2-40B4-BE49-F238E27FC236}">
                            <a16:creationId xmlns:a16="http://schemas.microsoft.com/office/drawing/2014/main" id="{15F3F764-173B-41D0-9DC6-188731F047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6" name="Oval 555">
                        <a:extLst>
                          <a:ext uri="{FF2B5EF4-FFF2-40B4-BE49-F238E27FC236}">
                            <a16:creationId xmlns:a16="http://schemas.microsoft.com/office/drawing/2014/main" id="{79B41A8A-40D9-4345-9937-C5A5A49617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7" name="Oval 556">
                        <a:extLst>
                          <a:ext uri="{FF2B5EF4-FFF2-40B4-BE49-F238E27FC236}">
                            <a16:creationId xmlns:a16="http://schemas.microsoft.com/office/drawing/2014/main" id="{8270CDED-699A-4F97-9098-F45E6CC170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49" name="Group 548">
                      <a:extLst>
                        <a:ext uri="{FF2B5EF4-FFF2-40B4-BE49-F238E27FC236}">
                          <a16:creationId xmlns:a16="http://schemas.microsoft.com/office/drawing/2014/main" id="{DD2C2945-CC4E-4B55-8799-BA17C1B3C5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550" name="Oval 549">
                        <a:extLst>
                          <a:ext uri="{FF2B5EF4-FFF2-40B4-BE49-F238E27FC236}">
                            <a16:creationId xmlns:a16="http://schemas.microsoft.com/office/drawing/2014/main" id="{7AB0696B-F06C-4A81-B498-0BB86CDD64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1" name="Oval 550">
                        <a:extLst>
                          <a:ext uri="{FF2B5EF4-FFF2-40B4-BE49-F238E27FC236}">
                            <a16:creationId xmlns:a16="http://schemas.microsoft.com/office/drawing/2014/main" id="{646AEBA5-8D3A-45BE-98C0-36ACEBEAA2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2" name="Oval 551">
                        <a:extLst>
                          <a:ext uri="{FF2B5EF4-FFF2-40B4-BE49-F238E27FC236}">
                            <a16:creationId xmlns:a16="http://schemas.microsoft.com/office/drawing/2014/main" id="{7CC1B969-38B0-4C96-BFC7-D5E95F57B0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3" name="Oval 552">
                        <a:extLst>
                          <a:ext uri="{FF2B5EF4-FFF2-40B4-BE49-F238E27FC236}">
                            <a16:creationId xmlns:a16="http://schemas.microsoft.com/office/drawing/2014/main" id="{2D3511BC-BC82-436D-91FA-B1DE05877F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89BADD12-23C4-4457-8698-E672184E263B}"/>
                </a:ext>
              </a:extLst>
            </p:cNvPr>
            <p:cNvGrpSpPr/>
            <p:nvPr/>
          </p:nvGrpSpPr>
          <p:grpSpPr>
            <a:xfrm>
              <a:off x="975357" y="2097147"/>
              <a:ext cx="3408597" cy="1629084"/>
              <a:chOff x="975358" y="339634"/>
              <a:chExt cx="3408597" cy="1629084"/>
            </a:xfrm>
            <a:grpFill/>
          </p:grpSpPr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DB417B23-F4B3-404C-B48C-0E31FA549676}"/>
                  </a:ext>
                </a:extLst>
              </p:cNvPr>
              <p:cNvGrpSpPr/>
              <p:nvPr/>
            </p:nvGrpSpPr>
            <p:grpSpPr>
              <a:xfrm>
                <a:off x="975358" y="339634"/>
                <a:ext cx="1640085" cy="1628508"/>
                <a:chOff x="605245" y="378817"/>
                <a:chExt cx="6783978" cy="6736091"/>
              </a:xfrm>
              <a:grpFill/>
            </p:grpSpPr>
            <p:grpSp>
              <p:nvGrpSpPr>
                <p:cNvPr id="454" name="Group 453">
                  <a:extLst>
                    <a:ext uri="{FF2B5EF4-FFF2-40B4-BE49-F238E27FC236}">
                      <a16:creationId xmlns:a16="http://schemas.microsoft.com/office/drawing/2014/main" id="{91032F56-42C9-4578-BE5B-BBC02839EFF4}"/>
                    </a:ext>
                  </a:extLst>
                </p:cNvPr>
                <p:cNvGrpSpPr/>
                <p:nvPr/>
              </p:nvGrpSpPr>
              <p:grpSpPr>
                <a:xfrm>
                  <a:off x="605245" y="378817"/>
                  <a:ext cx="6783978" cy="3117671"/>
                  <a:chOff x="605245" y="378817"/>
                  <a:chExt cx="6783978" cy="3117671"/>
                </a:xfrm>
                <a:grpFill/>
              </p:grpSpPr>
              <p:grpSp>
                <p:nvGrpSpPr>
                  <p:cNvPr id="498" name="Group 497">
                    <a:extLst>
                      <a:ext uri="{FF2B5EF4-FFF2-40B4-BE49-F238E27FC236}">
                        <a16:creationId xmlns:a16="http://schemas.microsoft.com/office/drawing/2014/main" id="{AA6A84BB-CD3C-476E-8C1D-8B8E4DD0F4E4}"/>
                      </a:ext>
                    </a:extLst>
                  </p:cNvPr>
                  <p:cNvGrpSpPr/>
                  <p:nvPr/>
                </p:nvGrpSpPr>
                <p:grpSpPr>
                  <a:xfrm>
                    <a:off x="605245" y="387526"/>
                    <a:ext cx="3126378" cy="3108962"/>
                    <a:chOff x="2259873" y="492029"/>
                    <a:chExt cx="3126378" cy="3108962"/>
                  </a:xfrm>
                  <a:grpFill/>
                </p:grpSpPr>
                <p:grpSp>
                  <p:nvGrpSpPr>
                    <p:cNvPr id="520" name="Group 519">
                      <a:extLst>
                        <a:ext uri="{FF2B5EF4-FFF2-40B4-BE49-F238E27FC236}">
                          <a16:creationId xmlns:a16="http://schemas.microsoft.com/office/drawing/2014/main" id="{5ACE35C8-9E25-4992-9D0D-983E8D7D86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536" name="Oval 535">
                        <a:extLst>
                          <a:ext uri="{FF2B5EF4-FFF2-40B4-BE49-F238E27FC236}">
                            <a16:creationId xmlns:a16="http://schemas.microsoft.com/office/drawing/2014/main" id="{8E5C0731-B092-469D-9B7D-7ADD919752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7" name="Oval 536">
                        <a:extLst>
                          <a:ext uri="{FF2B5EF4-FFF2-40B4-BE49-F238E27FC236}">
                            <a16:creationId xmlns:a16="http://schemas.microsoft.com/office/drawing/2014/main" id="{8C8D60D6-9803-4BBB-950C-120F7BA876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8" name="Oval 537">
                        <a:extLst>
                          <a:ext uri="{FF2B5EF4-FFF2-40B4-BE49-F238E27FC236}">
                            <a16:creationId xmlns:a16="http://schemas.microsoft.com/office/drawing/2014/main" id="{22B079E4-C178-44C6-A7BF-AE21206535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9" name="Oval 538">
                        <a:extLst>
                          <a:ext uri="{FF2B5EF4-FFF2-40B4-BE49-F238E27FC236}">
                            <a16:creationId xmlns:a16="http://schemas.microsoft.com/office/drawing/2014/main" id="{4C5514CC-5DAC-4D67-ACB3-B3CF7622D4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21" name="Group 520">
                      <a:extLst>
                        <a:ext uri="{FF2B5EF4-FFF2-40B4-BE49-F238E27FC236}">
                          <a16:creationId xmlns:a16="http://schemas.microsoft.com/office/drawing/2014/main" id="{438FCA15-67E9-420B-BB97-5E9E8CE0A5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532" name="Oval 531">
                        <a:extLst>
                          <a:ext uri="{FF2B5EF4-FFF2-40B4-BE49-F238E27FC236}">
                            <a16:creationId xmlns:a16="http://schemas.microsoft.com/office/drawing/2014/main" id="{CE34E7BA-381B-4308-BA4D-B7628822A3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3" name="Oval 532">
                        <a:extLst>
                          <a:ext uri="{FF2B5EF4-FFF2-40B4-BE49-F238E27FC236}">
                            <a16:creationId xmlns:a16="http://schemas.microsoft.com/office/drawing/2014/main" id="{01D8E213-42B0-4908-BDD9-66DBF8D53C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4" name="Oval 533">
                        <a:extLst>
                          <a:ext uri="{FF2B5EF4-FFF2-40B4-BE49-F238E27FC236}">
                            <a16:creationId xmlns:a16="http://schemas.microsoft.com/office/drawing/2014/main" id="{3700752E-C545-4B3D-92BE-7CF78DAA0C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5" name="Oval 534">
                        <a:extLst>
                          <a:ext uri="{FF2B5EF4-FFF2-40B4-BE49-F238E27FC236}">
                            <a16:creationId xmlns:a16="http://schemas.microsoft.com/office/drawing/2014/main" id="{A17883A8-59AA-4BC5-A690-520C850D60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22" name="Group 521">
                      <a:extLst>
                        <a:ext uri="{FF2B5EF4-FFF2-40B4-BE49-F238E27FC236}">
                          <a16:creationId xmlns:a16="http://schemas.microsoft.com/office/drawing/2014/main" id="{4C92C37D-6D03-4F9E-9AED-9A6C2BA7E7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528" name="Oval 527">
                        <a:extLst>
                          <a:ext uri="{FF2B5EF4-FFF2-40B4-BE49-F238E27FC236}">
                            <a16:creationId xmlns:a16="http://schemas.microsoft.com/office/drawing/2014/main" id="{F4DC0479-61B1-443A-8D7C-01E7E42879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9" name="Oval 528">
                        <a:extLst>
                          <a:ext uri="{FF2B5EF4-FFF2-40B4-BE49-F238E27FC236}">
                            <a16:creationId xmlns:a16="http://schemas.microsoft.com/office/drawing/2014/main" id="{2DA6FE45-906B-43E0-94F4-1FA2AA3C94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0" name="Oval 529">
                        <a:extLst>
                          <a:ext uri="{FF2B5EF4-FFF2-40B4-BE49-F238E27FC236}">
                            <a16:creationId xmlns:a16="http://schemas.microsoft.com/office/drawing/2014/main" id="{95AEBCC6-7030-4716-A7E7-83536C8DBF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1" name="Oval 530">
                        <a:extLst>
                          <a:ext uri="{FF2B5EF4-FFF2-40B4-BE49-F238E27FC236}">
                            <a16:creationId xmlns:a16="http://schemas.microsoft.com/office/drawing/2014/main" id="{FA6B6BF5-0F15-4913-832C-819B14B98B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23" name="Group 522">
                      <a:extLst>
                        <a:ext uri="{FF2B5EF4-FFF2-40B4-BE49-F238E27FC236}">
                          <a16:creationId xmlns:a16="http://schemas.microsoft.com/office/drawing/2014/main" id="{DE56CA68-E47C-4E32-9C0F-1DA0734930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524" name="Oval 523">
                        <a:extLst>
                          <a:ext uri="{FF2B5EF4-FFF2-40B4-BE49-F238E27FC236}">
                            <a16:creationId xmlns:a16="http://schemas.microsoft.com/office/drawing/2014/main" id="{41E19642-D24C-4BB8-89F1-D0E647E598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5" name="Oval 524">
                        <a:extLst>
                          <a:ext uri="{FF2B5EF4-FFF2-40B4-BE49-F238E27FC236}">
                            <a16:creationId xmlns:a16="http://schemas.microsoft.com/office/drawing/2014/main" id="{FD35C96C-160E-4906-9EAA-906672711A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6" name="Oval 525">
                        <a:extLst>
                          <a:ext uri="{FF2B5EF4-FFF2-40B4-BE49-F238E27FC236}">
                            <a16:creationId xmlns:a16="http://schemas.microsoft.com/office/drawing/2014/main" id="{D8EC80A4-9560-47A7-998D-ECA059403C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7" name="Oval 526">
                        <a:extLst>
                          <a:ext uri="{FF2B5EF4-FFF2-40B4-BE49-F238E27FC236}">
                            <a16:creationId xmlns:a16="http://schemas.microsoft.com/office/drawing/2014/main" id="{4CFFA7E9-87CF-4EE9-A170-302958EC7B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499" name="Group 498">
                    <a:extLst>
                      <a:ext uri="{FF2B5EF4-FFF2-40B4-BE49-F238E27FC236}">
                        <a16:creationId xmlns:a16="http://schemas.microsoft.com/office/drawing/2014/main" id="{7EE52C05-C3A5-4370-A19E-5D590D1C2FCD}"/>
                      </a:ext>
                    </a:extLst>
                  </p:cNvPr>
                  <p:cNvGrpSpPr/>
                  <p:nvPr/>
                </p:nvGrpSpPr>
                <p:grpSpPr>
                  <a:xfrm>
                    <a:off x="4262845" y="378817"/>
                    <a:ext cx="3126378" cy="3108962"/>
                    <a:chOff x="2259873" y="492029"/>
                    <a:chExt cx="3126378" cy="3108962"/>
                  </a:xfrm>
                  <a:grpFill/>
                </p:grpSpPr>
                <p:grpSp>
                  <p:nvGrpSpPr>
                    <p:cNvPr id="500" name="Group 499">
                      <a:extLst>
                        <a:ext uri="{FF2B5EF4-FFF2-40B4-BE49-F238E27FC236}">
                          <a16:creationId xmlns:a16="http://schemas.microsoft.com/office/drawing/2014/main" id="{C1333355-31DF-422C-9A61-86BDDF8AC4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516" name="Oval 515">
                        <a:extLst>
                          <a:ext uri="{FF2B5EF4-FFF2-40B4-BE49-F238E27FC236}">
                            <a16:creationId xmlns:a16="http://schemas.microsoft.com/office/drawing/2014/main" id="{2418386C-BBEB-4047-80FE-C31CDD8625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7" name="Oval 516">
                        <a:extLst>
                          <a:ext uri="{FF2B5EF4-FFF2-40B4-BE49-F238E27FC236}">
                            <a16:creationId xmlns:a16="http://schemas.microsoft.com/office/drawing/2014/main" id="{71A60DF7-60E8-4022-89AE-7E62D8697F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8" name="Oval 517">
                        <a:extLst>
                          <a:ext uri="{FF2B5EF4-FFF2-40B4-BE49-F238E27FC236}">
                            <a16:creationId xmlns:a16="http://schemas.microsoft.com/office/drawing/2014/main" id="{75AC272D-64C5-4D37-BC2F-1CBB7C6951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9" name="Oval 518">
                        <a:extLst>
                          <a:ext uri="{FF2B5EF4-FFF2-40B4-BE49-F238E27FC236}">
                            <a16:creationId xmlns:a16="http://schemas.microsoft.com/office/drawing/2014/main" id="{32AFDAC6-DFD4-42A9-8D76-BC0712B7EF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01" name="Group 500">
                      <a:extLst>
                        <a:ext uri="{FF2B5EF4-FFF2-40B4-BE49-F238E27FC236}">
                          <a16:creationId xmlns:a16="http://schemas.microsoft.com/office/drawing/2014/main" id="{E75D3DB2-B85F-4BEF-A134-C353C59E8C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512" name="Oval 511">
                        <a:extLst>
                          <a:ext uri="{FF2B5EF4-FFF2-40B4-BE49-F238E27FC236}">
                            <a16:creationId xmlns:a16="http://schemas.microsoft.com/office/drawing/2014/main" id="{889D8695-D1BC-4831-92EB-B67CCE426A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3" name="Oval 512">
                        <a:extLst>
                          <a:ext uri="{FF2B5EF4-FFF2-40B4-BE49-F238E27FC236}">
                            <a16:creationId xmlns:a16="http://schemas.microsoft.com/office/drawing/2014/main" id="{B76DDA5C-7128-49CE-9963-E08791F19A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4" name="Oval 513">
                        <a:extLst>
                          <a:ext uri="{FF2B5EF4-FFF2-40B4-BE49-F238E27FC236}">
                            <a16:creationId xmlns:a16="http://schemas.microsoft.com/office/drawing/2014/main" id="{F224B3C1-F153-4A78-91D4-759D279757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5" name="Oval 514">
                        <a:extLst>
                          <a:ext uri="{FF2B5EF4-FFF2-40B4-BE49-F238E27FC236}">
                            <a16:creationId xmlns:a16="http://schemas.microsoft.com/office/drawing/2014/main" id="{67CAE6A4-D117-4EE8-B164-1AD66A3E5F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02" name="Group 501">
                      <a:extLst>
                        <a:ext uri="{FF2B5EF4-FFF2-40B4-BE49-F238E27FC236}">
                          <a16:creationId xmlns:a16="http://schemas.microsoft.com/office/drawing/2014/main" id="{35207D47-18FF-4BB5-BD79-FB953F658C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508" name="Oval 507">
                        <a:extLst>
                          <a:ext uri="{FF2B5EF4-FFF2-40B4-BE49-F238E27FC236}">
                            <a16:creationId xmlns:a16="http://schemas.microsoft.com/office/drawing/2014/main" id="{7B39C641-065B-4A77-B65D-16180482A7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09" name="Oval 508">
                        <a:extLst>
                          <a:ext uri="{FF2B5EF4-FFF2-40B4-BE49-F238E27FC236}">
                            <a16:creationId xmlns:a16="http://schemas.microsoft.com/office/drawing/2014/main" id="{5095F0DC-FA25-4A3F-8502-109EFF072A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0" name="Oval 509">
                        <a:extLst>
                          <a:ext uri="{FF2B5EF4-FFF2-40B4-BE49-F238E27FC236}">
                            <a16:creationId xmlns:a16="http://schemas.microsoft.com/office/drawing/2014/main" id="{7F2B5FBE-D83F-4701-88F2-F5C837935E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1" name="Oval 510">
                        <a:extLst>
                          <a:ext uri="{FF2B5EF4-FFF2-40B4-BE49-F238E27FC236}">
                            <a16:creationId xmlns:a16="http://schemas.microsoft.com/office/drawing/2014/main" id="{4A9DC4FA-9F8B-412A-80C8-CB913901AB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03" name="Group 502">
                      <a:extLst>
                        <a:ext uri="{FF2B5EF4-FFF2-40B4-BE49-F238E27FC236}">
                          <a16:creationId xmlns:a16="http://schemas.microsoft.com/office/drawing/2014/main" id="{5BF27FEF-F007-4B87-A9EC-0F7452AB6E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504" name="Oval 503">
                        <a:extLst>
                          <a:ext uri="{FF2B5EF4-FFF2-40B4-BE49-F238E27FC236}">
                            <a16:creationId xmlns:a16="http://schemas.microsoft.com/office/drawing/2014/main" id="{E70BF5AE-8FEF-4D1C-B59C-983D75CFB0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05" name="Oval 504">
                        <a:extLst>
                          <a:ext uri="{FF2B5EF4-FFF2-40B4-BE49-F238E27FC236}">
                            <a16:creationId xmlns:a16="http://schemas.microsoft.com/office/drawing/2014/main" id="{B2E8DF68-3E89-40BC-B69E-5A635CDE3A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06" name="Oval 505">
                        <a:extLst>
                          <a:ext uri="{FF2B5EF4-FFF2-40B4-BE49-F238E27FC236}">
                            <a16:creationId xmlns:a16="http://schemas.microsoft.com/office/drawing/2014/main" id="{7468B982-5F0D-41BF-9D16-114ADB564B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07" name="Oval 506">
                        <a:extLst>
                          <a:ext uri="{FF2B5EF4-FFF2-40B4-BE49-F238E27FC236}">
                            <a16:creationId xmlns:a16="http://schemas.microsoft.com/office/drawing/2014/main" id="{7C8FA8B3-B3B3-4064-95D0-AB7E70FCEB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455" name="Group 454">
                  <a:extLst>
                    <a:ext uri="{FF2B5EF4-FFF2-40B4-BE49-F238E27FC236}">
                      <a16:creationId xmlns:a16="http://schemas.microsoft.com/office/drawing/2014/main" id="{13DEE390-D1AB-4695-B26E-5D256473EFF5}"/>
                    </a:ext>
                  </a:extLst>
                </p:cNvPr>
                <p:cNvGrpSpPr/>
                <p:nvPr/>
              </p:nvGrpSpPr>
              <p:grpSpPr>
                <a:xfrm>
                  <a:off x="605245" y="3997237"/>
                  <a:ext cx="6783978" cy="3117671"/>
                  <a:chOff x="605245" y="4001583"/>
                  <a:chExt cx="6783978" cy="3117671"/>
                </a:xfrm>
                <a:grpFill/>
              </p:grpSpPr>
              <p:grpSp>
                <p:nvGrpSpPr>
                  <p:cNvPr id="456" name="Group 455">
                    <a:extLst>
                      <a:ext uri="{FF2B5EF4-FFF2-40B4-BE49-F238E27FC236}">
                        <a16:creationId xmlns:a16="http://schemas.microsoft.com/office/drawing/2014/main" id="{289439ED-5F28-4E11-88C3-6A07B731825D}"/>
                      </a:ext>
                    </a:extLst>
                  </p:cNvPr>
                  <p:cNvGrpSpPr/>
                  <p:nvPr/>
                </p:nvGrpSpPr>
                <p:grpSpPr>
                  <a:xfrm>
                    <a:off x="605245" y="4010292"/>
                    <a:ext cx="3126378" cy="3108962"/>
                    <a:chOff x="2259873" y="492029"/>
                    <a:chExt cx="3126378" cy="3108962"/>
                  </a:xfrm>
                  <a:grpFill/>
                </p:grpSpPr>
                <p:grpSp>
                  <p:nvGrpSpPr>
                    <p:cNvPr id="478" name="Group 477">
                      <a:extLst>
                        <a:ext uri="{FF2B5EF4-FFF2-40B4-BE49-F238E27FC236}">
                          <a16:creationId xmlns:a16="http://schemas.microsoft.com/office/drawing/2014/main" id="{BBDBD3BB-FF65-490E-AEEE-11951DF642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494" name="Oval 493">
                        <a:extLst>
                          <a:ext uri="{FF2B5EF4-FFF2-40B4-BE49-F238E27FC236}">
                            <a16:creationId xmlns:a16="http://schemas.microsoft.com/office/drawing/2014/main" id="{38A320B9-574F-42C4-B5D9-CD6950485D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5" name="Oval 494">
                        <a:extLst>
                          <a:ext uri="{FF2B5EF4-FFF2-40B4-BE49-F238E27FC236}">
                            <a16:creationId xmlns:a16="http://schemas.microsoft.com/office/drawing/2014/main" id="{8D9CF126-122C-41AC-B608-E55F219CE6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6" name="Oval 495">
                        <a:extLst>
                          <a:ext uri="{FF2B5EF4-FFF2-40B4-BE49-F238E27FC236}">
                            <a16:creationId xmlns:a16="http://schemas.microsoft.com/office/drawing/2014/main" id="{39EAFB5D-0976-4563-8099-6AC898798A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7" name="Oval 496">
                        <a:extLst>
                          <a:ext uri="{FF2B5EF4-FFF2-40B4-BE49-F238E27FC236}">
                            <a16:creationId xmlns:a16="http://schemas.microsoft.com/office/drawing/2014/main" id="{60B36A69-1B0D-4517-9A9A-3C9234409D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79" name="Group 478">
                      <a:extLst>
                        <a:ext uri="{FF2B5EF4-FFF2-40B4-BE49-F238E27FC236}">
                          <a16:creationId xmlns:a16="http://schemas.microsoft.com/office/drawing/2014/main" id="{2FCE4BF5-29D3-42C4-AC10-96C77EF5CD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490" name="Oval 489">
                        <a:extLst>
                          <a:ext uri="{FF2B5EF4-FFF2-40B4-BE49-F238E27FC236}">
                            <a16:creationId xmlns:a16="http://schemas.microsoft.com/office/drawing/2014/main" id="{A5BDDE79-29BB-4116-A42B-AE4A8EE55A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1" name="Oval 490">
                        <a:extLst>
                          <a:ext uri="{FF2B5EF4-FFF2-40B4-BE49-F238E27FC236}">
                            <a16:creationId xmlns:a16="http://schemas.microsoft.com/office/drawing/2014/main" id="{24CCA119-878F-4BCD-9E69-15FD443202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2" name="Oval 491">
                        <a:extLst>
                          <a:ext uri="{FF2B5EF4-FFF2-40B4-BE49-F238E27FC236}">
                            <a16:creationId xmlns:a16="http://schemas.microsoft.com/office/drawing/2014/main" id="{B07501E1-4AAA-45E3-94D7-01183B14A9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3" name="Oval 492">
                        <a:extLst>
                          <a:ext uri="{FF2B5EF4-FFF2-40B4-BE49-F238E27FC236}">
                            <a16:creationId xmlns:a16="http://schemas.microsoft.com/office/drawing/2014/main" id="{8065A4D6-5425-4F17-A36D-54E9A95E25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80" name="Group 479">
                      <a:extLst>
                        <a:ext uri="{FF2B5EF4-FFF2-40B4-BE49-F238E27FC236}">
                          <a16:creationId xmlns:a16="http://schemas.microsoft.com/office/drawing/2014/main" id="{525D4AC6-2C8A-4091-865A-CBB02C363D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486" name="Oval 485">
                        <a:extLst>
                          <a:ext uri="{FF2B5EF4-FFF2-40B4-BE49-F238E27FC236}">
                            <a16:creationId xmlns:a16="http://schemas.microsoft.com/office/drawing/2014/main" id="{477AE5CF-07F0-4B89-802E-280BEF7885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7" name="Oval 486">
                        <a:extLst>
                          <a:ext uri="{FF2B5EF4-FFF2-40B4-BE49-F238E27FC236}">
                            <a16:creationId xmlns:a16="http://schemas.microsoft.com/office/drawing/2014/main" id="{1E7FEF53-B0E0-43B7-8F25-FFFD07D5B6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8" name="Oval 487">
                        <a:extLst>
                          <a:ext uri="{FF2B5EF4-FFF2-40B4-BE49-F238E27FC236}">
                            <a16:creationId xmlns:a16="http://schemas.microsoft.com/office/drawing/2014/main" id="{D1A2ED3A-64F4-4D5A-9969-79D64AF20F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9" name="Oval 488">
                        <a:extLst>
                          <a:ext uri="{FF2B5EF4-FFF2-40B4-BE49-F238E27FC236}">
                            <a16:creationId xmlns:a16="http://schemas.microsoft.com/office/drawing/2014/main" id="{1DBBC1DB-E584-4C3D-89AD-30F2F6E127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81" name="Group 480">
                      <a:extLst>
                        <a:ext uri="{FF2B5EF4-FFF2-40B4-BE49-F238E27FC236}">
                          <a16:creationId xmlns:a16="http://schemas.microsoft.com/office/drawing/2014/main" id="{B6BC62AA-294F-4448-AE1E-BAB140936D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482" name="Oval 481">
                        <a:extLst>
                          <a:ext uri="{FF2B5EF4-FFF2-40B4-BE49-F238E27FC236}">
                            <a16:creationId xmlns:a16="http://schemas.microsoft.com/office/drawing/2014/main" id="{67A76186-0D46-4668-8A1C-38DB9EB007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3" name="Oval 482">
                        <a:extLst>
                          <a:ext uri="{FF2B5EF4-FFF2-40B4-BE49-F238E27FC236}">
                            <a16:creationId xmlns:a16="http://schemas.microsoft.com/office/drawing/2014/main" id="{C96F4630-E4BC-45C2-96E4-7F25BA8E1A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4" name="Oval 483">
                        <a:extLst>
                          <a:ext uri="{FF2B5EF4-FFF2-40B4-BE49-F238E27FC236}">
                            <a16:creationId xmlns:a16="http://schemas.microsoft.com/office/drawing/2014/main" id="{F22C0CB8-6727-4478-8591-FB7FDCB2B2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5" name="Oval 484">
                        <a:extLst>
                          <a:ext uri="{FF2B5EF4-FFF2-40B4-BE49-F238E27FC236}">
                            <a16:creationId xmlns:a16="http://schemas.microsoft.com/office/drawing/2014/main" id="{E8C958A0-4F35-497B-A60C-2208E4589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457" name="Group 456">
                    <a:extLst>
                      <a:ext uri="{FF2B5EF4-FFF2-40B4-BE49-F238E27FC236}">
                        <a16:creationId xmlns:a16="http://schemas.microsoft.com/office/drawing/2014/main" id="{3B3E625C-0635-46DC-99FD-969AB9682FA4}"/>
                      </a:ext>
                    </a:extLst>
                  </p:cNvPr>
                  <p:cNvGrpSpPr/>
                  <p:nvPr/>
                </p:nvGrpSpPr>
                <p:grpSpPr>
                  <a:xfrm>
                    <a:off x="4262845" y="4001583"/>
                    <a:ext cx="3126378" cy="3108962"/>
                    <a:chOff x="2259873" y="492029"/>
                    <a:chExt cx="3126378" cy="3108962"/>
                  </a:xfrm>
                  <a:grpFill/>
                </p:grpSpPr>
                <p:grpSp>
                  <p:nvGrpSpPr>
                    <p:cNvPr id="458" name="Group 457">
                      <a:extLst>
                        <a:ext uri="{FF2B5EF4-FFF2-40B4-BE49-F238E27FC236}">
                          <a16:creationId xmlns:a16="http://schemas.microsoft.com/office/drawing/2014/main" id="{0CA0529E-E19A-4BEB-83E5-71EA83719B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474" name="Oval 473">
                        <a:extLst>
                          <a:ext uri="{FF2B5EF4-FFF2-40B4-BE49-F238E27FC236}">
                            <a16:creationId xmlns:a16="http://schemas.microsoft.com/office/drawing/2014/main" id="{04E9669E-963F-4E71-BA2F-5EA37F1248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5" name="Oval 474">
                        <a:extLst>
                          <a:ext uri="{FF2B5EF4-FFF2-40B4-BE49-F238E27FC236}">
                            <a16:creationId xmlns:a16="http://schemas.microsoft.com/office/drawing/2014/main" id="{EDAD55DF-A33C-4FC1-9CF2-C62ACC9E6D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6" name="Oval 475">
                        <a:extLst>
                          <a:ext uri="{FF2B5EF4-FFF2-40B4-BE49-F238E27FC236}">
                            <a16:creationId xmlns:a16="http://schemas.microsoft.com/office/drawing/2014/main" id="{549BC18B-2AE5-410A-A9E4-B933002F61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7" name="Oval 476">
                        <a:extLst>
                          <a:ext uri="{FF2B5EF4-FFF2-40B4-BE49-F238E27FC236}">
                            <a16:creationId xmlns:a16="http://schemas.microsoft.com/office/drawing/2014/main" id="{DC9758C5-9A04-4AB2-8294-B4C44427FC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59" name="Group 458">
                      <a:extLst>
                        <a:ext uri="{FF2B5EF4-FFF2-40B4-BE49-F238E27FC236}">
                          <a16:creationId xmlns:a16="http://schemas.microsoft.com/office/drawing/2014/main" id="{9A2B3287-1164-4901-A621-0FCB1ADC9E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470" name="Oval 469">
                        <a:extLst>
                          <a:ext uri="{FF2B5EF4-FFF2-40B4-BE49-F238E27FC236}">
                            <a16:creationId xmlns:a16="http://schemas.microsoft.com/office/drawing/2014/main" id="{E5EF657D-D1FC-4FF9-AC94-A14C6F881E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1" name="Oval 470">
                        <a:extLst>
                          <a:ext uri="{FF2B5EF4-FFF2-40B4-BE49-F238E27FC236}">
                            <a16:creationId xmlns:a16="http://schemas.microsoft.com/office/drawing/2014/main" id="{D88795E1-081C-4806-A2EE-B2ED230638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2" name="Oval 471">
                        <a:extLst>
                          <a:ext uri="{FF2B5EF4-FFF2-40B4-BE49-F238E27FC236}">
                            <a16:creationId xmlns:a16="http://schemas.microsoft.com/office/drawing/2014/main" id="{04B5B08A-A33F-47D1-B7B5-EA3DC89D9A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3" name="Oval 472">
                        <a:extLst>
                          <a:ext uri="{FF2B5EF4-FFF2-40B4-BE49-F238E27FC236}">
                            <a16:creationId xmlns:a16="http://schemas.microsoft.com/office/drawing/2014/main" id="{582EB63D-D4F8-46EF-98A6-204DFFAEE8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60" name="Group 459">
                      <a:extLst>
                        <a:ext uri="{FF2B5EF4-FFF2-40B4-BE49-F238E27FC236}">
                          <a16:creationId xmlns:a16="http://schemas.microsoft.com/office/drawing/2014/main" id="{3AF9EB1E-F9B2-46A8-8718-C5FC775298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466" name="Oval 465">
                        <a:extLst>
                          <a:ext uri="{FF2B5EF4-FFF2-40B4-BE49-F238E27FC236}">
                            <a16:creationId xmlns:a16="http://schemas.microsoft.com/office/drawing/2014/main" id="{DA19737C-A0E3-4A1A-A0CA-49B1B93D47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7" name="Oval 466">
                        <a:extLst>
                          <a:ext uri="{FF2B5EF4-FFF2-40B4-BE49-F238E27FC236}">
                            <a16:creationId xmlns:a16="http://schemas.microsoft.com/office/drawing/2014/main" id="{B8372AEE-18E2-485D-93CD-C824A21E70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8" name="Oval 467">
                        <a:extLst>
                          <a:ext uri="{FF2B5EF4-FFF2-40B4-BE49-F238E27FC236}">
                            <a16:creationId xmlns:a16="http://schemas.microsoft.com/office/drawing/2014/main" id="{A3B90232-88AA-4036-878D-386AA5233F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9" name="Oval 468">
                        <a:extLst>
                          <a:ext uri="{FF2B5EF4-FFF2-40B4-BE49-F238E27FC236}">
                            <a16:creationId xmlns:a16="http://schemas.microsoft.com/office/drawing/2014/main" id="{2F315D7D-F9DD-4B50-A28B-7F7A14F133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61" name="Group 460">
                      <a:extLst>
                        <a:ext uri="{FF2B5EF4-FFF2-40B4-BE49-F238E27FC236}">
                          <a16:creationId xmlns:a16="http://schemas.microsoft.com/office/drawing/2014/main" id="{5BA8BF0C-3513-4797-BADA-3FF5DA0A1E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462" name="Oval 461">
                        <a:extLst>
                          <a:ext uri="{FF2B5EF4-FFF2-40B4-BE49-F238E27FC236}">
                            <a16:creationId xmlns:a16="http://schemas.microsoft.com/office/drawing/2014/main" id="{21EC9A4C-208A-452C-9A3C-5C376E2D04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3" name="Oval 462">
                        <a:extLst>
                          <a:ext uri="{FF2B5EF4-FFF2-40B4-BE49-F238E27FC236}">
                            <a16:creationId xmlns:a16="http://schemas.microsoft.com/office/drawing/2014/main" id="{6289EA3B-02EA-428C-A88F-8BF15FAB68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4" name="Oval 463">
                        <a:extLst>
                          <a:ext uri="{FF2B5EF4-FFF2-40B4-BE49-F238E27FC236}">
                            <a16:creationId xmlns:a16="http://schemas.microsoft.com/office/drawing/2014/main" id="{53A19AC6-0FD3-4247-A370-039D5074E6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5" name="Oval 464">
                        <a:extLst>
                          <a:ext uri="{FF2B5EF4-FFF2-40B4-BE49-F238E27FC236}">
                            <a16:creationId xmlns:a16="http://schemas.microsoft.com/office/drawing/2014/main" id="{B2B1FB3D-BB7F-4282-B79E-D28385DA4D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21EA65FC-E6B5-4DF7-8CD7-D2F7F114B4BD}"/>
                  </a:ext>
                </a:extLst>
              </p:cNvPr>
              <p:cNvGrpSpPr/>
              <p:nvPr/>
            </p:nvGrpSpPr>
            <p:grpSpPr>
              <a:xfrm>
                <a:off x="2743870" y="340210"/>
                <a:ext cx="1640085" cy="1628508"/>
                <a:chOff x="605245" y="378817"/>
                <a:chExt cx="6783978" cy="6736091"/>
              </a:xfrm>
              <a:grpFill/>
            </p:grpSpPr>
            <p:grpSp>
              <p:nvGrpSpPr>
                <p:cNvPr id="368" name="Group 367">
                  <a:extLst>
                    <a:ext uri="{FF2B5EF4-FFF2-40B4-BE49-F238E27FC236}">
                      <a16:creationId xmlns:a16="http://schemas.microsoft.com/office/drawing/2014/main" id="{86CD1A03-F79F-46CB-A1E0-6C582EFF2C57}"/>
                    </a:ext>
                  </a:extLst>
                </p:cNvPr>
                <p:cNvGrpSpPr/>
                <p:nvPr/>
              </p:nvGrpSpPr>
              <p:grpSpPr>
                <a:xfrm>
                  <a:off x="605245" y="378817"/>
                  <a:ext cx="6783978" cy="3117671"/>
                  <a:chOff x="605245" y="378817"/>
                  <a:chExt cx="6783978" cy="3117671"/>
                </a:xfrm>
                <a:grpFill/>
              </p:grpSpPr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9E989013-4F93-474F-ADB1-317EED3BFA05}"/>
                      </a:ext>
                    </a:extLst>
                  </p:cNvPr>
                  <p:cNvGrpSpPr/>
                  <p:nvPr/>
                </p:nvGrpSpPr>
                <p:grpSpPr>
                  <a:xfrm>
                    <a:off x="605245" y="387526"/>
                    <a:ext cx="3126378" cy="3108962"/>
                    <a:chOff x="2259873" y="492029"/>
                    <a:chExt cx="3126378" cy="3108962"/>
                  </a:xfrm>
                  <a:grpFill/>
                </p:grpSpPr>
                <p:grpSp>
                  <p:nvGrpSpPr>
                    <p:cNvPr id="434" name="Group 433">
                      <a:extLst>
                        <a:ext uri="{FF2B5EF4-FFF2-40B4-BE49-F238E27FC236}">
                          <a16:creationId xmlns:a16="http://schemas.microsoft.com/office/drawing/2014/main" id="{FC759029-E188-494A-BC59-3DA3CDF9FC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450" name="Oval 449">
                        <a:extLst>
                          <a:ext uri="{FF2B5EF4-FFF2-40B4-BE49-F238E27FC236}">
                            <a16:creationId xmlns:a16="http://schemas.microsoft.com/office/drawing/2014/main" id="{D13D24B2-C811-4EBA-B915-2E2DE9C88A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1" name="Oval 450">
                        <a:extLst>
                          <a:ext uri="{FF2B5EF4-FFF2-40B4-BE49-F238E27FC236}">
                            <a16:creationId xmlns:a16="http://schemas.microsoft.com/office/drawing/2014/main" id="{8DB60093-692A-4F61-88F8-DB2C147308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2" name="Oval 451">
                        <a:extLst>
                          <a:ext uri="{FF2B5EF4-FFF2-40B4-BE49-F238E27FC236}">
                            <a16:creationId xmlns:a16="http://schemas.microsoft.com/office/drawing/2014/main" id="{B8DEEA8D-FED3-4251-9CBA-01B2FFCDE8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3" name="Oval 452">
                        <a:extLst>
                          <a:ext uri="{FF2B5EF4-FFF2-40B4-BE49-F238E27FC236}">
                            <a16:creationId xmlns:a16="http://schemas.microsoft.com/office/drawing/2014/main" id="{CB8439FA-FEBE-4F62-BB83-CCD3918CA2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35" name="Group 434">
                      <a:extLst>
                        <a:ext uri="{FF2B5EF4-FFF2-40B4-BE49-F238E27FC236}">
                          <a16:creationId xmlns:a16="http://schemas.microsoft.com/office/drawing/2014/main" id="{032F2076-7804-4394-9A47-37AC53E373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446" name="Oval 445">
                        <a:extLst>
                          <a:ext uri="{FF2B5EF4-FFF2-40B4-BE49-F238E27FC236}">
                            <a16:creationId xmlns:a16="http://schemas.microsoft.com/office/drawing/2014/main" id="{7AF1672A-7F24-45C2-909C-360D273836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7" name="Oval 446">
                        <a:extLst>
                          <a:ext uri="{FF2B5EF4-FFF2-40B4-BE49-F238E27FC236}">
                            <a16:creationId xmlns:a16="http://schemas.microsoft.com/office/drawing/2014/main" id="{333DFA8C-B4E7-4D63-A4A3-3567349736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8" name="Oval 447">
                        <a:extLst>
                          <a:ext uri="{FF2B5EF4-FFF2-40B4-BE49-F238E27FC236}">
                            <a16:creationId xmlns:a16="http://schemas.microsoft.com/office/drawing/2014/main" id="{580D1F13-6D25-45E4-BBFD-7A6DC824EB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9" name="Oval 448">
                        <a:extLst>
                          <a:ext uri="{FF2B5EF4-FFF2-40B4-BE49-F238E27FC236}">
                            <a16:creationId xmlns:a16="http://schemas.microsoft.com/office/drawing/2014/main" id="{E30B4FAC-8472-4C9C-9B41-F0AF4178F7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36" name="Group 435">
                      <a:extLst>
                        <a:ext uri="{FF2B5EF4-FFF2-40B4-BE49-F238E27FC236}">
                          <a16:creationId xmlns:a16="http://schemas.microsoft.com/office/drawing/2014/main" id="{EC985D21-8C34-4EBC-A6AA-86E47349AB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442" name="Oval 441">
                        <a:extLst>
                          <a:ext uri="{FF2B5EF4-FFF2-40B4-BE49-F238E27FC236}">
                            <a16:creationId xmlns:a16="http://schemas.microsoft.com/office/drawing/2014/main" id="{3DABC3D4-404A-45A3-B422-32C0639794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3" name="Oval 442">
                        <a:extLst>
                          <a:ext uri="{FF2B5EF4-FFF2-40B4-BE49-F238E27FC236}">
                            <a16:creationId xmlns:a16="http://schemas.microsoft.com/office/drawing/2014/main" id="{AC73D0F7-7275-4733-8FA8-BB058D85D1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4" name="Oval 443">
                        <a:extLst>
                          <a:ext uri="{FF2B5EF4-FFF2-40B4-BE49-F238E27FC236}">
                            <a16:creationId xmlns:a16="http://schemas.microsoft.com/office/drawing/2014/main" id="{503746D3-6DE2-41B2-B5E1-D534D3BC42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5" name="Oval 444">
                        <a:extLst>
                          <a:ext uri="{FF2B5EF4-FFF2-40B4-BE49-F238E27FC236}">
                            <a16:creationId xmlns:a16="http://schemas.microsoft.com/office/drawing/2014/main" id="{2CE36D6F-EC8B-41B9-A2CD-748886E367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37" name="Group 436">
                      <a:extLst>
                        <a:ext uri="{FF2B5EF4-FFF2-40B4-BE49-F238E27FC236}">
                          <a16:creationId xmlns:a16="http://schemas.microsoft.com/office/drawing/2014/main" id="{C62CE061-8165-4AC1-9589-248ADE4269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438" name="Oval 437">
                        <a:extLst>
                          <a:ext uri="{FF2B5EF4-FFF2-40B4-BE49-F238E27FC236}">
                            <a16:creationId xmlns:a16="http://schemas.microsoft.com/office/drawing/2014/main" id="{31F3971F-6E54-44F5-9B96-6A5EEFD9A8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9" name="Oval 438">
                        <a:extLst>
                          <a:ext uri="{FF2B5EF4-FFF2-40B4-BE49-F238E27FC236}">
                            <a16:creationId xmlns:a16="http://schemas.microsoft.com/office/drawing/2014/main" id="{C0C96134-B947-4429-81E1-F8ED94F9EC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0" name="Oval 439">
                        <a:extLst>
                          <a:ext uri="{FF2B5EF4-FFF2-40B4-BE49-F238E27FC236}">
                            <a16:creationId xmlns:a16="http://schemas.microsoft.com/office/drawing/2014/main" id="{AB41C47B-2B4C-4D12-99D9-82B5D53452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1" name="Oval 440">
                        <a:extLst>
                          <a:ext uri="{FF2B5EF4-FFF2-40B4-BE49-F238E27FC236}">
                            <a16:creationId xmlns:a16="http://schemas.microsoft.com/office/drawing/2014/main" id="{3BF980DE-DDCB-4E0C-8374-94F97C0B90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413" name="Group 412">
                    <a:extLst>
                      <a:ext uri="{FF2B5EF4-FFF2-40B4-BE49-F238E27FC236}">
                        <a16:creationId xmlns:a16="http://schemas.microsoft.com/office/drawing/2014/main" id="{A9A7536C-C467-443B-A3C4-659A8BEB255B}"/>
                      </a:ext>
                    </a:extLst>
                  </p:cNvPr>
                  <p:cNvGrpSpPr/>
                  <p:nvPr/>
                </p:nvGrpSpPr>
                <p:grpSpPr>
                  <a:xfrm>
                    <a:off x="4262845" y="378817"/>
                    <a:ext cx="3126378" cy="3108962"/>
                    <a:chOff x="2259873" y="492029"/>
                    <a:chExt cx="3126378" cy="3108962"/>
                  </a:xfrm>
                  <a:grpFill/>
                </p:grpSpPr>
                <p:grpSp>
                  <p:nvGrpSpPr>
                    <p:cNvPr id="414" name="Group 413">
                      <a:extLst>
                        <a:ext uri="{FF2B5EF4-FFF2-40B4-BE49-F238E27FC236}">
                          <a16:creationId xmlns:a16="http://schemas.microsoft.com/office/drawing/2014/main" id="{A6345A13-B03D-4299-847B-2CBC34F59D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430" name="Oval 429">
                        <a:extLst>
                          <a:ext uri="{FF2B5EF4-FFF2-40B4-BE49-F238E27FC236}">
                            <a16:creationId xmlns:a16="http://schemas.microsoft.com/office/drawing/2014/main" id="{AEF2CC62-E24D-41A0-A900-B7DC5E9F17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1" name="Oval 430">
                        <a:extLst>
                          <a:ext uri="{FF2B5EF4-FFF2-40B4-BE49-F238E27FC236}">
                            <a16:creationId xmlns:a16="http://schemas.microsoft.com/office/drawing/2014/main" id="{24D24EE6-28D0-4526-9CC0-6E6DB46A93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2" name="Oval 431">
                        <a:extLst>
                          <a:ext uri="{FF2B5EF4-FFF2-40B4-BE49-F238E27FC236}">
                            <a16:creationId xmlns:a16="http://schemas.microsoft.com/office/drawing/2014/main" id="{CB8AFFBB-2BB0-458B-83A6-CF501E545C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3" name="Oval 432">
                        <a:extLst>
                          <a:ext uri="{FF2B5EF4-FFF2-40B4-BE49-F238E27FC236}">
                            <a16:creationId xmlns:a16="http://schemas.microsoft.com/office/drawing/2014/main" id="{7A9FF702-434F-47FA-BE44-C3713744BF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15" name="Group 414">
                      <a:extLst>
                        <a:ext uri="{FF2B5EF4-FFF2-40B4-BE49-F238E27FC236}">
                          <a16:creationId xmlns:a16="http://schemas.microsoft.com/office/drawing/2014/main" id="{BFCBBA29-5810-40BC-A832-EEDE9DE38A7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426" name="Oval 425">
                        <a:extLst>
                          <a:ext uri="{FF2B5EF4-FFF2-40B4-BE49-F238E27FC236}">
                            <a16:creationId xmlns:a16="http://schemas.microsoft.com/office/drawing/2014/main" id="{882EFC55-E21E-4389-8D85-0ACFAE0F50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27" name="Oval 426">
                        <a:extLst>
                          <a:ext uri="{FF2B5EF4-FFF2-40B4-BE49-F238E27FC236}">
                            <a16:creationId xmlns:a16="http://schemas.microsoft.com/office/drawing/2014/main" id="{B26EB167-E78D-4EE4-9083-33D50E38B6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28" name="Oval 427">
                        <a:extLst>
                          <a:ext uri="{FF2B5EF4-FFF2-40B4-BE49-F238E27FC236}">
                            <a16:creationId xmlns:a16="http://schemas.microsoft.com/office/drawing/2014/main" id="{14B614F6-3DCB-48B4-90BA-9D72A94CF5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29" name="Oval 428">
                        <a:extLst>
                          <a:ext uri="{FF2B5EF4-FFF2-40B4-BE49-F238E27FC236}">
                            <a16:creationId xmlns:a16="http://schemas.microsoft.com/office/drawing/2014/main" id="{13AC6519-F15C-49AB-ACE1-F7C1EF538C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16" name="Group 415">
                      <a:extLst>
                        <a:ext uri="{FF2B5EF4-FFF2-40B4-BE49-F238E27FC236}">
                          <a16:creationId xmlns:a16="http://schemas.microsoft.com/office/drawing/2014/main" id="{BAD00A44-DF1F-43D8-BC3F-439CF21AA3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422" name="Oval 421">
                        <a:extLst>
                          <a:ext uri="{FF2B5EF4-FFF2-40B4-BE49-F238E27FC236}">
                            <a16:creationId xmlns:a16="http://schemas.microsoft.com/office/drawing/2014/main" id="{2206858B-BF55-4FC7-B1BE-BAE00E4E2F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23" name="Oval 422">
                        <a:extLst>
                          <a:ext uri="{FF2B5EF4-FFF2-40B4-BE49-F238E27FC236}">
                            <a16:creationId xmlns:a16="http://schemas.microsoft.com/office/drawing/2014/main" id="{4A7283CE-A0BD-4D96-B891-13F6E04120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24" name="Oval 423">
                        <a:extLst>
                          <a:ext uri="{FF2B5EF4-FFF2-40B4-BE49-F238E27FC236}">
                            <a16:creationId xmlns:a16="http://schemas.microsoft.com/office/drawing/2014/main" id="{661B563D-B29F-4DAA-B9D9-FB2E86BB27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25" name="Oval 424">
                        <a:extLst>
                          <a:ext uri="{FF2B5EF4-FFF2-40B4-BE49-F238E27FC236}">
                            <a16:creationId xmlns:a16="http://schemas.microsoft.com/office/drawing/2014/main" id="{BF928DE9-6F39-46C9-8433-BC8B52719E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17" name="Group 416">
                      <a:extLst>
                        <a:ext uri="{FF2B5EF4-FFF2-40B4-BE49-F238E27FC236}">
                          <a16:creationId xmlns:a16="http://schemas.microsoft.com/office/drawing/2014/main" id="{182597BC-C0AA-49CF-B74F-6227578B1E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418" name="Oval 417">
                        <a:extLst>
                          <a:ext uri="{FF2B5EF4-FFF2-40B4-BE49-F238E27FC236}">
                            <a16:creationId xmlns:a16="http://schemas.microsoft.com/office/drawing/2014/main" id="{C7E369B9-64EF-4CA9-86EA-4AE3CF55F4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19" name="Oval 418">
                        <a:extLst>
                          <a:ext uri="{FF2B5EF4-FFF2-40B4-BE49-F238E27FC236}">
                            <a16:creationId xmlns:a16="http://schemas.microsoft.com/office/drawing/2014/main" id="{7112E0DB-1A83-4DBD-91CD-96038D38B1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20" name="Oval 419">
                        <a:extLst>
                          <a:ext uri="{FF2B5EF4-FFF2-40B4-BE49-F238E27FC236}">
                            <a16:creationId xmlns:a16="http://schemas.microsoft.com/office/drawing/2014/main" id="{9BD70DDC-66DD-4B27-AC54-39666E3125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21" name="Oval 420">
                        <a:extLst>
                          <a:ext uri="{FF2B5EF4-FFF2-40B4-BE49-F238E27FC236}">
                            <a16:creationId xmlns:a16="http://schemas.microsoft.com/office/drawing/2014/main" id="{92F14995-5B43-4FB9-987B-6B032838D7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369" name="Group 368">
                  <a:extLst>
                    <a:ext uri="{FF2B5EF4-FFF2-40B4-BE49-F238E27FC236}">
                      <a16:creationId xmlns:a16="http://schemas.microsoft.com/office/drawing/2014/main" id="{25090B8B-C74E-483E-A01A-608BF2F1FD1A}"/>
                    </a:ext>
                  </a:extLst>
                </p:cNvPr>
                <p:cNvGrpSpPr/>
                <p:nvPr/>
              </p:nvGrpSpPr>
              <p:grpSpPr>
                <a:xfrm>
                  <a:off x="605245" y="3997237"/>
                  <a:ext cx="6783978" cy="3117671"/>
                  <a:chOff x="605245" y="4001583"/>
                  <a:chExt cx="6783978" cy="3117671"/>
                </a:xfrm>
                <a:grpFill/>
              </p:grpSpPr>
              <p:grpSp>
                <p:nvGrpSpPr>
                  <p:cNvPr id="370" name="Group 369">
                    <a:extLst>
                      <a:ext uri="{FF2B5EF4-FFF2-40B4-BE49-F238E27FC236}">
                        <a16:creationId xmlns:a16="http://schemas.microsoft.com/office/drawing/2014/main" id="{EC02AEE9-302C-46E8-A93B-FDF0E23EAE49}"/>
                      </a:ext>
                    </a:extLst>
                  </p:cNvPr>
                  <p:cNvGrpSpPr/>
                  <p:nvPr/>
                </p:nvGrpSpPr>
                <p:grpSpPr>
                  <a:xfrm>
                    <a:off x="605245" y="4010292"/>
                    <a:ext cx="3126378" cy="3108962"/>
                    <a:chOff x="2259873" y="492029"/>
                    <a:chExt cx="3126378" cy="3108962"/>
                  </a:xfrm>
                  <a:grpFill/>
                </p:grpSpPr>
                <p:grpSp>
                  <p:nvGrpSpPr>
                    <p:cNvPr id="392" name="Group 391">
                      <a:extLst>
                        <a:ext uri="{FF2B5EF4-FFF2-40B4-BE49-F238E27FC236}">
                          <a16:creationId xmlns:a16="http://schemas.microsoft.com/office/drawing/2014/main" id="{5BB20ADD-C380-4584-BFAE-277627B9B3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408" name="Oval 407">
                        <a:extLst>
                          <a:ext uri="{FF2B5EF4-FFF2-40B4-BE49-F238E27FC236}">
                            <a16:creationId xmlns:a16="http://schemas.microsoft.com/office/drawing/2014/main" id="{C932A463-8D6C-4711-9B76-666371ACAE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9" name="Oval 408">
                        <a:extLst>
                          <a:ext uri="{FF2B5EF4-FFF2-40B4-BE49-F238E27FC236}">
                            <a16:creationId xmlns:a16="http://schemas.microsoft.com/office/drawing/2014/main" id="{C14BE2F8-1456-41A0-92B5-2B48BD9144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10" name="Oval 409">
                        <a:extLst>
                          <a:ext uri="{FF2B5EF4-FFF2-40B4-BE49-F238E27FC236}">
                            <a16:creationId xmlns:a16="http://schemas.microsoft.com/office/drawing/2014/main" id="{759BE2DA-F9D1-473B-A778-9E2944E313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11" name="Oval 410">
                        <a:extLst>
                          <a:ext uri="{FF2B5EF4-FFF2-40B4-BE49-F238E27FC236}">
                            <a16:creationId xmlns:a16="http://schemas.microsoft.com/office/drawing/2014/main" id="{C4F016F9-9367-4536-BD4D-80AE39468E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393" name="Group 392">
                      <a:extLst>
                        <a:ext uri="{FF2B5EF4-FFF2-40B4-BE49-F238E27FC236}">
                          <a16:creationId xmlns:a16="http://schemas.microsoft.com/office/drawing/2014/main" id="{1D212AA3-4A09-43EF-87AB-A67D379907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404" name="Oval 403">
                        <a:extLst>
                          <a:ext uri="{FF2B5EF4-FFF2-40B4-BE49-F238E27FC236}">
                            <a16:creationId xmlns:a16="http://schemas.microsoft.com/office/drawing/2014/main" id="{3B7F8CBC-D082-4C44-84E8-7CE8D9FFBD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5" name="Oval 404">
                        <a:extLst>
                          <a:ext uri="{FF2B5EF4-FFF2-40B4-BE49-F238E27FC236}">
                            <a16:creationId xmlns:a16="http://schemas.microsoft.com/office/drawing/2014/main" id="{2C673D81-DC3D-43B7-B4CA-8BE89AC60D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6" name="Oval 405">
                        <a:extLst>
                          <a:ext uri="{FF2B5EF4-FFF2-40B4-BE49-F238E27FC236}">
                            <a16:creationId xmlns:a16="http://schemas.microsoft.com/office/drawing/2014/main" id="{8BBE9C67-66A7-4155-A55D-EAAA7F6B95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7" name="Oval 406">
                        <a:extLst>
                          <a:ext uri="{FF2B5EF4-FFF2-40B4-BE49-F238E27FC236}">
                            <a16:creationId xmlns:a16="http://schemas.microsoft.com/office/drawing/2014/main" id="{500CC74B-2FE4-45B9-A492-CDD26926C1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394" name="Group 393">
                      <a:extLst>
                        <a:ext uri="{FF2B5EF4-FFF2-40B4-BE49-F238E27FC236}">
                          <a16:creationId xmlns:a16="http://schemas.microsoft.com/office/drawing/2014/main" id="{C7CF6A2B-0A20-4B47-8D75-93110BD0A3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400" name="Oval 399">
                        <a:extLst>
                          <a:ext uri="{FF2B5EF4-FFF2-40B4-BE49-F238E27FC236}">
                            <a16:creationId xmlns:a16="http://schemas.microsoft.com/office/drawing/2014/main" id="{4FBF510A-EDFD-457D-8D4E-C26E83965D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1" name="Oval 400">
                        <a:extLst>
                          <a:ext uri="{FF2B5EF4-FFF2-40B4-BE49-F238E27FC236}">
                            <a16:creationId xmlns:a16="http://schemas.microsoft.com/office/drawing/2014/main" id="{617E77A5-508D-4CC2-A82E-56E157675F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2" name="Oval 401">
                        <a:extLst>
                          <a:ext uri="{FF2B5EF4-FFF2-40B4-BE49-F238E27FC236}">
                            <a16:creationId xmlns:a16="http://schemas.microsoft.com/office/drawing/2014/main" id="{199DD2B2-901B-41B3-A479-D00C953AB5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3" name="Oval 402">
                        <a:extLst>
                          <a:ext uri="{FF2B5EF4-FFF2-40B4-BE49-F238E27FC236}">
                            <a16:creationId xmlns:a16="http://schemas.microsoft.com/office/drawing/2014/main" id="{316593ED-D812-4ED6-B8CC-D8401A8463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395" name="Group 394">
                      <a:extLst>
                        <a:ext uri="{FF2B5EF4-FFF2-40B4-BE49-F238E27FC236}">
                          <a16:creationId xmlns:a16="http://schemas.microsoft.com/office/drawing/2014/main" id="{3FE84DB3-37F1-4D94-993F-2907CC3CDB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396" name="Oval 395">
                        <a:extLst>
                          <a:ext uri="{FF2B5EF4-FFF2-40B4-BE49-F238E27FC236}">
                            <a16:creationId xmlns:a16="http://schemas.microsoft.com/office/drawing/2014/main" id="{ABBA7420-BAA5-4040-8BE0-E9ED2E5E46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7" name="Oval 396">
                        <a:extLst>
                          <a:ext uri="{FF2B5EF4-FFF2-40B4-BE49-F238E27FC236}">
                            <a16:creationId xmlns:a16="http://schemas.microsoft.com/office/drawing/2014/main" id="{2FD7817A-2646-4AE2-82D5-5C344872DC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8" name="Oval 397">
                        <a:extLst>
                          <a:ext uri="{FF2B5EF4-FFF2-40B4-BE49-F238E27FC236}">
                            <a16:creationId xmlns:a16="http://schemas.microsoft.com/office/drawing/2014/main" id="{4C2B40B3-174D-467C-85BE-5608AEBA25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9" name="Oval 398">
                        <a:extLst>
                          <a:ext uri="{FF2B5EF4-FFF2-40B4-BE49-F238E27FC236}">
                            <a16:creationId xmlns:a16="http://schemas.microsoft.com/office/drawing/2014/main" id="{A07773AC-E764-4821-83B1-DB419B2619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71" name="Group 370">
                    <a:extLst>
                      <a:ext uri="{FF2B5EF4-FFF2-40B4-BE49-F238E27FC236}">
                        <a16:creationId xmlns:a16="http://schemas.microsoft.com/office/drawing/2014/main" id="{7AD1C8B4-8990-4F63-A9D7-E1A103969AE5}"/>
                      </a:ext>
                    </a:extLst>
                  </p:cNvPr>
                  <p:cNvGrpSpPr/>
                  <p:nvPr/>
                </p:nvGrpSpPr>
                <p:grpSpPr>
                  <a:xfrm>
                    <a:off x="4262845" y="4001583"/>
                    <a:ext cx="3126378" cy="3108962"/>
                    <a:chOff x="2259873" y="492029"/>
                    <a:chExt cx="3126378" cy="3108962"/>
                  </a:xfrm>
                  <a:grpFill/>
                </p:grpSpPr>
                <p:grpSp>
                  <p:nvGrpSpPr>
                    <p:cNvPr id="372" name="Group 371">
                      <a:extLst>
                        <a:ext uri="{FF2B5EF4-FFF2-40B4-BE49-F238E27FC236}">
                          <a16:creationId xmlns:a16="http://schemas.microsoft.com/office/drawing/2014/main" id="{C9FB89B0-568E-40F0-9A18-CC0D2C09D8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388" name="Oval 387">
                        <a:extLst>
                          <a:ext uri="{FF2B5EF4-FFF2-40B4-BE49-F238E27FC236}">
                            <a16:creationId xmlns:a16="http://schemas.microsoft.com/office/drawing/2014/main" id="{6EF59A59-0FB5-403F-9886-C73FEA2715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9" name="Oval 388">
                        <a:extLst>
                          <a:ext uri="{FF2B5EF4-FFF2-40B4-BE49-F238E27FC236}">
                            <a16:creationId xmlns:a16="http://schemas.microsoft.com/office/drawing/2014/main" id="{B4DA54E0-CDBE-4472-B39D-C76D5B43B9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0" name="Oval 389">
                        <a:extLst>
                          <a:ext uri="{FF2B5EF4-FFF2-40B4-BE49-F238E27FC236}">
                            <a16:creationId xmlns:a16="http://schemas.microsoft.com/office/drawing/2014/main" id="{692BB9A4-C768-41BE-B43F-C8A4642332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1" name="Oval 390">
                        <a:extLst>
                          <a:ext uri="{FF2B5EF4-FFF2-40B4-BE49-F238E27FC236}">
                            <a16:creationId xmlns:a16="http://schemas.microsoft.com/office/drawing/2014/main" id="{B0409EAD-C209-4B66-A2FE-9D72C231EA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373" name="Group 372">
                      <a:extLst>
                        <a:ext uri="{FF2B5EF4-FFF2-40B4-BE49-F238E27FC236}">
                          <a16:creationId xmlns:a16="http://schemas.microsoft.com/office/drawing/2014/main" id="{A0FBC56A-7A30-4C07-B1B8-0E21D21813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492029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384" name="Oval 383">
                        <a:extLst>
                          <a:ext uri="{FF2B5EF4-FFF2-40B4-BE49-F238E27FC236}">
                            <a16:creationId xmlns:a16="http://schemas.microsoft.com/office/drawing/2014/main" id="{70AB6400-A634-4FE9-A718-0BA9E92B62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5" name="Oval 384">
                        <a:extLst>
                          <a:ext uri="{FF2B5EF4-FFF2-40B4-BE49-F238E27FC236}">
                            <a16:creationId xmlns:a16="http://schemas.microsoft.com/office/drawing/2014/main" id="{F4BEF8D8-AA1C-44A7-84B7-45287F3032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6" name="Oval 385">
                        <a:extLst>
                          <a:ext uri="{FF2B5EF4-FFF2-40B4-BE49-F238E27FC236}">
                            <a16:creationId xmlns:a16="http://schemas.microsoft.com/office/drawing/2014/main" id="{5FFC2520-B90E-4250-B9DB-0504EF60A3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7" name="Oval 386">
                        <a:extLst>
                          <a:ext uri="{FF2B5EF4-FFF2-40B4-BE49-F238E27FC236}">
                            <a16:creationId xmlns:a16="http://schemas.microsoft.com/office/drawing/2014/main" id="{47358BBE-2256-4D21-8F76-BB29D3BDDA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374" name="Group 373">
                      <a:extLst>
                        <a:ext uri="{FF2B5EF4-FFF2-40B4-BE49-F238E27FC236}">
                          <a16:creationId xmlns:a16="http://schemas.microsoft.com/office/drawing/2014/main" id="{05F6904B-6531-4EF3-9AD4-E4CBAE2021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8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380" name="Oval 379">
                        <a:extLst>
                          <a:ext uri="{FF2B5EF4-FFF2-40B4-BE49-F238E27FC236}">
                            <a16:creationId xmlns:a16="http://schemas.microsoft.com/office/drawing/2014/main" id="{BDACF0C5-A0EB-405C-AFA8-51DDBAD222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1" name="Oval 380">
                        <a:extLst>
                          <a:ext uri="{FF2B5EF4-FFF2-40B4-BE49-F238E27FC236}">
                            <a16:creationId xmlns:a16="http://schemas.microsoft.com/office/drawing/2014/main" id="{2AA5152B-5DE2-4EF8-B982-C935D46B5B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2" name="Oval 381">
                        <a:extLst>
                          <a:ext uri="{FF2B5EF4-FFF2-40B4-BE49-F238E27FC236}">
                            <a16:creationId xmlns:a16="http://schemas.microsoft.com/office/drawing/2014/main" id="{27E0A893-8805-4E65-B4B5-D2E317347B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3" name="Oval 382">
                        <a:extLst>
                          <a:ext uri="{FF2B5EF4-FFF2-40B4-BE49-F238E27FC236}">
                            <a16:creationId xmlns:a16="http://schemas.microsoft.com/office/drawing/2014/main" id="{28C3820B-B6DB-433F-A356-06D7E606B3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375" name="Group 374">
                      <a:extLst>
                        <a:ext uri="{FF2B5EF4-FFF2-40B4-BE49-F238E27FC236}">
                          <a16:creationId xmlns:a16="http://schemas.microsoft.com/office/drawing/2014/main" id="{A61E9ED3-7D88-4503-A09D-A82ABEAA6D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8673" y="2303413"/>
                      <a:ext cx="1297578" cy="1297578"/>
                      <a:chOff x="2730135" y="2904304"/>
                      <a:chExt cx="1297578" cy="1297578"/>
                    </a:xfrm>
                    <a:grpFill/>
                  </p:grpSpPr>
                  <p:sp>
                    <p:nvSpPr>
                      <p:cNvPr id="376" name="Oval 375">
                        <a:extLst>
                          <a:ext uri="{FF2B5EF4-FFF2-40B4-BE49-F238E27FC236}">
                            <a16:creationId xmlns:a16="http://schemas.microsoft.com/office/drawing/2014/main" id="{4D862CB5-482A-4F9D-89A5-55E9127F75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6" y="29043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7" name="Oval 376">
                        <a:extLst>
                          <a:ext uri="{FF2B5EF4-FFF2-40B4-BE49-F238E27FC236}">
                            <a16:creationId xmlns:a16="http://schemas.microsoft.com/office/drawing/2014/main" id="{D7DD7886-D88A-4B49-B1EE-F20F49FA52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5" y="3809996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8" name="Oval 377">
                        <a:extLst>
                          <a:ext uri="{FF2B5EF4-FFF2-40B4-BE49-F238E27FC236}">
                            <a16:creationId xmlns:a16="http://schemas.microsoft.com/office/drawing/2014/main" id="{F90CFF7E-08FB-400A-B5ED-EDB31B4B44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0135" y="3818705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9" name="Oval 378">
                        <a:extLst>
                          <a:ext uri="{FF2B5EF4-FFF2-40B4-BE49-F238E27FC236}">
                            <a16:creationId xmlns:a16="http://schemas.microsoft.com/office/drawing/2014/main" id="{5DD4DAB0-3C73-4A87-A926-D6A00F83CB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4536" y="2904304"/>
                        <a:ext cx="383177" cy="383177"/>
                      </a:xfrm>
                      <a:prstGeom prst="ellipse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</p:grpSp>
      </p:grpSp>
      <p:sp>
        <p:nvSpPr>
          <p:cNvPr id="714" name="Oval 713">
            <a:extLst>
              <a:ext uri="{FF2B5EF4-FFF2-40B4-BE49-F238E27FC236}">
                <a16:creationId xmlns:a16="http://schemas.microsoft.com/office/drawing/2014/main" id="{34C4401A-B2C3-44D1-A17F-428B9DB9EED4}"/>
              </a:ext>
            </a:extLst>
          </p:cNvPr>
          <p:cNvSpPr/>
          <p:nvPr/>
        </p:nvSpPr>
        <p:spPr>
          <a:xfrm>
            <a:off x="6561545" y="1927288"/>
            <a:ext cx="1143000" cy="1143000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Oval 714">
            <a:extLst>
              <a:ext uri="{FF2B5EF4-FFF2-40B4-BE49-F238E27FC236}">
                <a16:creationId xmlns:a16="http://schemas.microsoft.com/office/drawing/2014/main" id="{C6B28BF3-B393-45FC-8EF0-8F3F7D992B0E}"/>
              </a:ext>
            </a:extLst>
          </p:cNvPr>
          <p:cNvSpPr/>
          <p:nvPr/>
        </p:nvSpPr>
        <p:spPr>
          <a:xfrm>
            <a:off x="6998202" y="1921624"/>
            <a:ext cx="1143000" cy="1143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4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" name="Group 1145">
            <a:extLst>
              <a:ext uri="{FF2B5EF4-FFF2-40B4-BE49-F238E27FC236}">
                <a16:creationId xmlns:a16="http://schemas.microsoft.com/office/drawing/2014/main" id="{A44FA281-8F79-4944-85C6-9CD2B260A1EE}"/>
              </a:ext>
            </a:extLst>
          </p:cNvPr>
          <p:cNvGrpSpPr/>
          <p:nvPr/>
        </p:nvGrpSpPr>
        <p:grpSpPr>
          <a:xfrm>
            <a:off x="782757" y="895825"/>
            <a:ext cx="8100855" cy="3632073"/>
            <a:chOff x="782757" y="895825"/>
            <a:chExt cx="8100855" cy="3632073"/>
          </a:xfrm>
        </p:grpSpPr>
        <p:grpSp>
          <p:nvGrpSpPr>
            <p:cNvPr id="1145" name="Group 1144">
              <a:extLst>
                <a:ext uri="{FF2B5EF4-FFF2-40B4-BE49-F238E27FC236}">
                  <a16:creationId xmlns:a16="http://schemas.microsoft.com/office/drawing/2014/main" id="{151B1F6F-F28D-45EB-865E-7432DA50E637}"/>
                </a:ext>
              </a:extLst>
            </p:cNvPr>
            <p:cNvGrpSpPr/>
            <p:nvPr/>
          </p:nvGrpSpPr>
          <p:grpSpPr>
            <a:xfrm>
              <a:off x="782757" y="895825"/>
              <a:ext cx="8100855" cy="3632073"/>
              <a:chOff x="782757" y="895825"/>
              <a:chExt cx="8100855" cy="3632073"/>
            </a:xfrm>
          </p:grpSpPr>
          <p:grpSp>
            <p:nvGrpSpPr>
              <p:cNvPr id="1135" name="Group 1134">
                <a:extLst>
                  <a:ext uri="{FF2B5EF4-FFF2-40B4-BE49-F238E27FC236}">
                    <a16:creationId xmlns:a16="http://schemas.microsoft.com/office/drawing/2014/main" id="{BEF26970-86DA-4543-996D-D18B8AA6D5D4}"/>
                  </a:ext>
                </a:extLst>
              </p:cNvPr>
              <p:cNvGrpSpPr/>
              <p:nvPr/>
            </p:nvGrpSpPr>
            <p:grpSpPr>
              <a:xfrm>
                <a:off x="782757" y="895825"/>
                <a:ext cx="8100855" cy="3632073"/>
                <a:chOff x="744657" y="964405"/>
                <a:chExt cx="8100855" cy="3632073"/>
              </a:xfrm>
            </p:grpSpPr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036589F5-5314-4D22-BA62-3D81DAB0A96A}"/>
                    </a:ext>
                  </a:extLst>
                </p:cNvPr>
                <p:cNvCxnSpPr>
                  <a:cxnSpLocks/>
                  <a:stCxn id="360" idx="2"/>
                  <a:endCxn id="353" idx="1"/>
                </p:cNvCxnSpPr>
                <p:nvPr/>
              </p:nvCxnSpPr>
              <p:spPr>
                <a:xfrm>
                  <a:off x="1265794" y="2194790"/>
                  <a:ext cx="189454" cy="1693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33" name="Group 1132">
                  <a:extLst>
                    <a:ext uri="{FF2B5EF4-FFF2-40B4-BE49-F238E27FC236}">
                      <a16:creationId xmlns:a16="http://schemas.microsoft.com/office/drawing/2014/main" id="{1A23AD9D-38B3-44FC-90AB-AECBB0427C44}"/>
                    </a:ext>
                  </a:extLst>
                </p:cNvPr>
                <p:cNvGrpSpPr/>
                <p:nvPr/>
              </p:nvGrpSpPr>
              <p:grpSpPr>
                <a:xfrm>
                  <a:off x="744657" y="964405"/>
                  <a:ext cx="6143218" cy="3632073"/>
                  <a:chOff x="744657" y="964405"/>
                  <a:chExt cx="6143218" cy="363207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80" name="TextBox 379">
                        <a:extLst>
                          <a:ext uri="{FF2B5EF4-FFF2-40B4-BE49-F238E27FC236}">
                            <a16:creationId xmlns:a16="http://schemas.microsoft.com/office/drawing/2014/main" id="{154B602B-DDF8-422B-8D73-C19C21BFA9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29920" y="2557321"/>
                        <a:ext cx="420845" cy="230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900" dirty="0"/>
                      </a:p>
                    </p:txBody>
                  </p:sp>
                </mc:Choice>
                <mc:Fallback>
                  <p:sp>
                    <p:nvSpPr>
                      <p:cNvPr id="380" name="TextBox 379">
                        <a:extLst>
                          <a:ext uri="{FF2B5EF4-FFF2-40B4-BE49-F238E27FC236}">
                            <a16:creationId xmlns:a16="http://schemas.microsoft.com/office/drawing/2014/main" id="{154B602B-DDF8-422B-8D73-C19C21BFA94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9920" y="2557321"/>
                        <a:ext cx="420845" cy="2308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90" name="Group 389">
                    <a:extLst>
                      <a:ext uri="{FF2B5EF4-FFF2-40B4-BE49-F238E27FC236}">
                        <a16:creationId xmlns:a16="http://schemas.microsoft.com/office/drawing/2014/main" id="{B0D18762-1643-4457-B435-2D3E08518397}"/>
                      </a:ext>
                    </a:extLst>
                  </p:cNvPr>
                  <p:cNvGrpSpPr/>
                  <p:nvPr/>
                </p:nvGrpSpPr>
                <p:grpSpPr>
                  <a:xfrm>
                    <a:off x="744657" y="964405"/>
                    <a:ext cx="6143218" cy="3632073"/>
                    <a:chOff x="902727" y="206910"/>
                    <a:chExt cx="6143218" cy="3632073"/>
                  </a:xfrm>
                </p:grpSpPr>
                <p:grpSp>
                  <p:nvGrpSpPr>
                    <p:cNvPr id="379" name="Group 378">
                      <a:extLst>
                        <a:ext uri="{FF2B5EF4-FFF2-40B4-BE49-F238E27FC236}">
                          <a16:creationId xmlns:a16="http://schemas.microsoft.com/office/drawing/2014/main" id="{57C52197-DDF3-4F64-8B0E-D384169A80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2727" y="206910"/>
                      <a:ext cx="6143218" cy="3632073"/>
                      <a:chOff x="902727" y="206910"/>
                      <a:chExt cx="6143218" cy="3632073"/>
                    </a:xfrm>
                  </p:grpSpPr>
                  <p:grpSp>
                    <p:nvGrpSpPr>
                      <p:cNvPr id="378" name="Group 377">
                        <a:extLst>
                          <a:ext uri="{FF2B5EF4-FFF2-40B4-BE49-F238E27FC236}">
                            <a16:creationId xmlns:a16="http://schemas.microsoft.com/office/drawing/2014/main" id="{31924676-8E82-4CED-BAB8-8731CD23BD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08792" y="206910"/>
                        <a:ext cx="3570495" cy="3632073"/>
                        <a:chOff x="908792" y="206910"/>
                        <a:chExt cx="3570495" cy="3632073"/>
                      </a:xfrm>
                    </p:grpSpPr>
                    <p:grpSp>
                      <p:nvGrpSpPr>
                        <p:cNvPr id="357" name="Group 356">
                          <a:extLst>
                            <a:ext uri="{FF2B5EF4-FFF2-40B4-BE49-F238E27FC236}">
                              <a16:creationId xmlns:a16="http://schemas.microsoft.com/office/drawing/2014/main" id="{2EC3ABB6-D439-4262-9EE2-5807157AD06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08792" y="206910"/>
                          <a:ext cx="3570495" cy="3632073"/>
                          <a:chOff x="940542" y="200560"/>
                          <a:chExt cx="3570495" cy="3632073"/>
                        </a:xfrm>
                      </p:grpSpPr>
                      <p:sp>
                        <p:nvSpPr>
                          <p:cNvPr id="353" name="Oval 352">
                            <a:extLst>
                              <a:ext uri="{FF2B5EF4-FFF2-40B4-BE49-F238E27FC236}">
                                <a16:creationId xmlns:a16="http://schemas.microsoft.com/office/drawing/2014/main" id="{29DA19E0-0667-42DE-B5A9-46BC236B83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477680" y="1432891"/>
                            <a:ext cx="1143000" cy="1143000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rgbClr val="FF0000"/>
                            </a:solidFill>
                            <a:prstDash val="lg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900"/>
                          </a:p>
                        </p:txBody>
                      </p:sp>
                      <p:grpSp>
                        <p:nvGrpSpPr>
                          <p:cNvPr id="2" name="Group 1">
                            <a:extLst>
                              <a:ext uri="{FF2B5EF4-FFF2-40B4-BE49-F238E27FC236}">
                                <a16:creationId xmlns:a16="http://schemas.microsoft.com/office/drawing/2014/main" id="{7DD11765-AA6C-4539-86BF-E6AD5919941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27757" y="200560"/>
                            <a:ext cx="3383280" cy="3386597"/>
                            <a:chOff x="975357" y="339634"/>
                            <a:chExt cx="3408598" cy="3386597"/>
                          </a:xfr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grpSpPr>
                        <p:grpSp>
                          <p:nvGrpSpPr>
                            <p:cNvPr id="3" name="Group 2">
                              <a:extLst>
                                <a:ext uri="{FF2B5EF4-FFF2-40B4-BE49-F238E27FC236}">
                                  <a16:creationId xmlns:a16="http://schemas.microsoft.com/office/drawing/2014/main" id="{83C36E35-70F5-4C87-873B-A895E842B9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75358" y="339634"/>
                              <a:ext cx="3408597" cy="1629084"/>
                              <a:chOff x="975358" y="339634"/>
                              <a:chExt cx="3408597" cy="1629084"/>
                            </a:xfrm>
                            <a:grpFill/>
                          </p:grpSpPr>
                          <p:grpSp>
                            <p:nvGrpSpPr>
                              <p:cNvPr id="179" name="Group 178">
                                <a:extLst>
                                  <a:ext uri="{FF2B5EF4-FFF2-40B4-BE49-F238E27FC236}">
                                    <a16:creationId xmlns:a16="http://schemas.microsoft.com/office/drawing/2014/main" id="{91123D66-3928-428E-9009-792AE2B80F4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975358" y="339634"/>
                                <a:ext cx="1640085" cy="1628508"/>
                                <a:chOff x="605245" y="378817"/>
                                <a:chExt cx="6783978" cy="6736091"/>
                              </a:xfrm>
                              <a:grpFill/>
                            </p:grpSpPr>
                            <p:grpSp>
                              <p:nvGrpSpPr>
                                <p:cNvPr id="267" name="Group 266">
                                  <a:extLst>
                                    <a:ext uri="{FF2B5EF4-FFF2-40B4-BE49-F238E27FC236}">
                                      <a16:creationId xmlns:a16="http://schemas.microsoft.com/office/drawing/2014/main" id="{D98399BB-AF56-446D-9CBA-0B171DE5AA2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05245" y="378817"/>
                                  <a:ext cx="6783978" cy="3117671"/>
                                  <a:chOff x="605245" y="378817"/>
                                  <a:chExt cx="6783978" cy="3117671"/>
                                </a:xfrm>
                                <a:grpFill/>
                              </p:grpSpPr>
                              <p:grpSp>
                                <p:nvGrpSpPr>
                                  <p:cNvPr id="311" name="Group 310">
                                    <a:extLst>
                                      <a:ext uri="{FF2B5EF4-FFF2-40B4-BE49-F238E27FC236}">
                                        <a16:creationId xmlns:a16="http://schemas.microsoft.com/office/drawing/2014/main" id="{0878E51B-26E9-44D2-A76B-11FF87C1675E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605245" y="387526"/>
                                    <a:ext cx="3126378" cy="3108962"/>
                                    <a:chOff x="2259873" y="492029"/>
                                    <a:chExt cx="3126378" cy="3108962"/>
                                  </a:xfrm>
                                  <a:grpFill/>
                                </p:grpSpPr>
                                <p:grpSp>
                                  <p:nvGrpSpPr>
                                    <p:cNvPr id="333" name="Group 332">
                                      <a:extLst>
                                        <a:ext uri="{FF2B5EF4-FFF2-40B4-BE49-F238E27FC236}">
                                          <a16:creationId xmlns:a16="http://schemas.microsoft.com/office/drawing/2014/main" id="{21D847B9-D3A7-4CC5-B4D8-CA7D993595B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59873" y="492029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349" name="Oval 34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4A00DFD-FCF3-4787-A128-D9781FB15D8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50" name="Oval 34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59126AE-9E14-4921-BBF2-BCC71B67117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51" name="Oval 35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E92421B-943F-4762-BB43-83F58191706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52" name="Oval 3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8AC16B1-C201-401C-AB50-49A9C637906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34" name="Group 333">
                                      <a:extLst>
                                        <a:ext uri="{FF2B5EF4-FFF2-40B4-BE49-F238E27FC236}">
                                          <a16:creationId xmlns:a16="http://schemas.microsoft.com/office/drawing/2014/main" id="{7ECBE84A-F789-4F54-AF0C-5B309E0F112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88673" y="492029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345" name="Oval 3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6ED9A7B-B72D-4D46-90C2-5CFF99680A5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46" name="Oval 3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1DFF306-CEC1-4058-8C4B-8F98333E491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47" name="Oval 3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8A174C4-3C18-4131-A992-2DF3C2C2C51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48" name="Oval 34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FFFDCD6-E440-400D-A439-477A8B973A4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35" name="Group 334">
                                      <a:extLst>
                                        <a:ext uri="{FF2B5EF4-FFF2-40B4-BE49-F238E27FC236}">
                                          <a16:creationId xmlns:a16="http://schemas.microsoft.com/office/drawing/2014/main" id="{BCACA001-F6E3-471C-B92E-9E1DD1610A4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59873" y="2303413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341" name="Oval 34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555481C-AAB5-4220-A255-5D6B8104342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42" name="Oval 34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DDA9B61-150D-43B3-BC43-A3DAF4B7C85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43" name="Oval 34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53E49BB-A6F7-4BC2-AEB4-6E23BF890D8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44" name="Oval 34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B181A2F-0557-4982-B27C-6E186E37A5D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36" name="Group 335">
                                      <a:extLst>
                                        <a:ext uri="{FF2B5EF4-FFF2-40B4-BE49-F238E27FC236}">
                                          <a16:creationId xmlns:a16="http://schemas.microsoft.com/office/drawing/2014/main" id="{092CA194-1470-4238-9DB6-B6745E6864F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88673" y="2303413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337" name="Oval 3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D145D00-EB42-4829-AD69-129799CD063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38" name="Oval 3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D2D3F6C-5B12-4BE1-A677-92FB1C66831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39" name="Oval 33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884629B-9534-43BC-AB83-91049192A81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40" name="Oval 33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297C1B2-BB07-4446-8C3A-FD795E1A9DF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312" name="Group 311">
                                    <a:extLst>
                                      <a:ext uri="{FF2B5EF4-FFF2-40B4-BE49-F238E27FC236}">
                                        <a16:creationId xmlns:a16="http://schemas.microsoft.com/office/drawing/2014/main" id="{1E511A03-90E5-4F28-A462-66B07844893E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262845" y="378817"/>
                                    <a:ext cx="3126378" cy="3108962"/>
                                    <a:chOff x="2259873" y="492029"/>
                                    <a:chExt cx="3126378" cy="3108962"/>
                                  </a:xfrm>
                                  <a:grpFill/>
                                </p:grpSpPr>
                                <p:grpSp>
                                  <p:nvGrpSpPr>
                                    <p:cNvPr id="313" name="Group 312">
                                      <a:extLst>
                                        <a:ext uri="{FF2B5EF4-FFF2-40B4-BE49-F238E27FC236}">
                                          <a16:creationId xmlns:a16="http://schemas.microsoft.com/office/drawing/2014/main" id="{D5F55014-D349-4D3A-B55E-94A56493460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59873" y="492029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329" name="Oval 32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0C526C7-8336-4DD8-AB15-706E2482F3D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30" name="Oval 32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753E678-2681-4324-92DA-947EAA91FFC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31" name="Oval 33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48BB44A-8D05-4974-BFC6-EB8DCA229F8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32" name="Oval 33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C997525-C05F-4D82-A25A-545991CFF10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14" name="Group 313">
                                      <a:extLst>
                                        <a:ext uri="{FF2B5EF4-FFF2-40B4-BE49-F238E27FC236}">
                                          <a16:creationId xmlns:a16="http://schemas.microsoft.com/office/drawing/2014/main" id="{16964A47-3D44-4496-931A-235FCF5379F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88673" y="492029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325" name="Oval 3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4962EFF-8F28-4D27-84EF-7CA0939A3F4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26" name="Oval 3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1F4341-5D32-421F-A1C5-8C2234BBB13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27" name="Oval 3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91D64B5-2254-461E-9732-AE68D2A1F94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28" name="Oval 32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487877E-A43D-4537-952A-BA751699F5B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15" name="Group 314">
                                      <a:extLst>
                                        <a:ext uri="{FF2B5EF4-FFF2-40B4-BE49-F238E27FC236}">
                                          <a16:creationId xmlns:a16="http://schemas.microsoft.com/office/drawing/2014/main" id="{0C3C02F0-A14C-46BD-B354-8E9D1048D47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59873" y="2303413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321" name="Oval 32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B68DA98-3FD5-405F-88B6-ED380CDCA59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22" name="Oval 32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AE146CD-AA8E-4AB5-8124-473886DDADE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23" name="Oval 3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11235A5-3A93-4AFC-8D17-C6FB772A827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24" name="Oval 3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530BE0A-F97C-470C-9E4E-656A58AB177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16" name="Group 315">
                                      <a:extLst>
                                        <a:ext uri="{FF2B5EF4-FFF2-40B4-BE49-F238E27FC236}">
                                          <a16:creationId xmlns:a16="http://schemas.microsoft.com/office/drawing/2014/main" id="{F876DEF5-FCF7-4422-A7BE-7B5059E0424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88673" y="2303413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317" name="Oval 31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EFC8B2D-B394-47C9-AC59-69E162F5234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18" name="Oval 31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6676A35-5A76-4E14-819F-CD533C0C39E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19" name="Oval 3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6BA915D-63B3-4319-A9F0-40E9DE040BE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20" name="Oval 3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AB97445-31BB-4C05-8331-DB101AFBEB7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grpSp>
                              <p:nvGrpSpPr>
                                <p:cNvPr id="268" name="Group 267">
                                  <a:extLst>
                                    <a:ext uri="{FF2B5EF4-FFF2-40B4-BE49-F238E27FC236}">
                                      <a16:creationId xmlns:a16="http://schemas.microsoft.com/office/drawing/2014/main" id="{C1E06DFD-4476-41A1-9B20-ACB138A44C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05245" y="3997237"/>
                                  <a:ext cx="6783978" cy="3117671"/>
                                  <a:chOff x="605245" y="4001583"/>
                                  <a:chExt cx="6783978" cy="3117671"/>
                                </a:xfrm>
                                <a:grpFill/>
                              </p:grpSpPr>
                              <p:grpSp>
                                <p:nvGrpSpPr>
                                  <p:cNvPr id="269" name="Group 268">
                                    <a:extLst>
                                      <a:ext uri="{FF2B5EF4-FFF2-40B4-BE49-F238E27FC236}">
                                        <a16:creationId xmlns:a16="http://schemas.microsoft.com/office/drawing/2014/main" id="{8118F9AE-3E8A-466D-A061-1AC7BB926EF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605245" y="4010292"/>
                                    <a:ext cx="3126378" cy="3108962"/>
                                    <a:chOff x="2259873" y="492029"/>
                                    <a:chExt cx="3126378" cy="3108962"/>
                                  </a:xfrm>
                                  <a:grpFill/>
                                </p:grpSpPr>
                                <p:grpSp>
                                  <p:nvGrpSpPr>
                                    <p:cNvPr id="291" name="Group 290">
                                      <a:extLst>
                                        <a:ext uri="{FF2B5EF4-FFF2-40B4-BE49-F238E27FC236}">
                                          <a16:creationId xmlns:a16="http://schemas.microsoft.com/office/drawing/2014/main" id="{3A9944F1-0500-4864-B856-432E5F5541C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59873" y="492029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307" name="Oval 30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1C8FE8E-1B7A-4E58-A6D1-7737A7A1910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08" name="Oval 30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18C8454-C07E-4CCB-8D7E-1D6C911DDDF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09" name="Oval 30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F4677C-23CD-4AC2-9FEF-0035DBB0C7B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10" name="Oval 30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5293FEE-3860-425C-A14B-69251FC3CDC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92" name="Group 291">
                                      <a:extLst>
                                        <a:ext uri="{FF2B5EF4-FFF2-40B4-BE49-F238E27FC236}">
                                          <a16:creationId xmlns:a16="http://schemas.microsoft.com/office/drawing/2014/main" id="{F52D06BC-AC83-4309-BA96-0337B7F7D90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88673" y="492029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303" name="Oval 30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E9D58FD-787E-4313-827E-B5E9F9E97ED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04" name="Oval 30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924D1BD-765C-4E30-B128-7FC25EE782E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05" name="Oval 30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7EB93D8-8594-45D9-B703-CDBFA0409A7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06" name="Oval 30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9C332E5-8956-4F86-8797-A1CF133DA7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93" name="Group 292">
                                      <a:extLst>
                                        <a:ext uri="{FF2B5EF4-FFF2-40B4-BE49-F238E27FC236}">
                                          <a16:creationId xmlns:a16="http://schemas.microsoft.com/office/drawing/2014/main" id="{616BAE4A-2CFA-4C84-A1BF-0D06C648684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59873" y="2303413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299" name="Oval 29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015E5E0-291C-4A7F-B1ED-4CAEFAB7863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00" name="Oval 29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4C79492-6C0B-4720-98E6-583D504AE3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01" name="Oval 30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8AB7890-B774-45BF-87CB-D0411B7478D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02" name="Oval 30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EB80F23-6737-45D6-B22B-2301E2C565C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94" name="Group 293">
                                      <a:extLst>
                                        <a:ext uri="{FF2B5EF4-FFF2-40B4-BE49-F238E27FC236}">
                                          <a16:creationId xmlns:a16="http://schemas.microsoft.com/office/drawing/2014/main" id="{CF4F1C09-DC9B-4D52-8233-BDADA665DBE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88673" y="2303413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295" name="Oval 29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9330B4C-A18A-4289-99D2-E541DE446BC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96" name="Oval 29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C7CB5EB-6997-40A4-B386-97FC0B9773A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97" name="Oval 29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A9D8935-0892-48A6-BB26-E99405ABC65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98" name="Oval 29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704F9FF-B9A1-4CE4-8872-EAAC145BA17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70" name="Group 269">
                                    <a:extLst>
                                      <a:ext uri="{FF2B5EF4-FFF2-40B4-BE49-F238E27FC236}">
                                        <a16:creationId xmlns:a16="http://schemas.microsoft.com/office/drawing/2014/main" id="{EBA00031-A16B-41EF-ACA8-EF76B808BC26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262845" y="4001583"/>
                                    <a:ext cx="3126378" cy="3108962"/>
                                    <a:chOff x="2259873" y="492029"/>
                                    <a:chExt cx="3126378" cy="3108962"/>
                                  </a:xfrm>
                                  <a:grpFill/>
                                </p:grpSpPr>
                                <p:grpSp>
                                  <p:nvGrpSpPr>
                                    <p:cNvPr id="271" name="Group 270">
                                      <a:extLst>
                                        <a:ext uri="{FF2B5EF4-FFF2-40B4-BE49-F238E27FC236}">
                                          <a16:creationId xmlns:a16="http://schemas.microsoft.com/office/drawing/2014/main" id="{9F78D95F-5F74-49B8-AAE3-73C81C5D770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59873" y="492029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287" name="Oval 2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A4B2C47-5F76-4925-8D48-72A11D50264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88" name="Oval 28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6E490E0-F9E1-4A23-BDBA-445EFB2351A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89" name="Oval 28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F6D426-8E31-4C13-A0B5-76A7414A313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90" name="Oval 28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09B86B4-5D47-428A-8481-283A200D3F2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2" name="Group 271">
                                      <a:extLst>
                                        <a:ext uri="{FF2B5EF4-FFF2-40B4-BE49-F238E27FC236}">
                                          <a16:creationId xmlns:a16="http://schemas.microsoft.com/office/drawing/2014/main" id="{94970402-5079-4242-8286-5889F673CD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88673" y="492029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283" name="Oval 28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C2A154D-D257-4381-9208-982AA3A7FAC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84" name="Oval 28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548702E-5943-4D8F-925E-12B43CC8C97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85" name="Oval 28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5B9392F-3772-453B-8C29-9898C7C3248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86" name="Oval 2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DD53AD3-FA09-4572-B3E5-A9F3384D310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3" name="Group 272">
                                      <a:extLst>
                                        <a:ext uri="{FF2B5EF4-FFF2-40B4-BE49-F238E27FC236}">
                                          <a16:creationId xmlns:a16="http://schemas.microsoft.com/office/drawing/2014/main" id="{F6C80448-3D88-4213-9DA3-40C0906EBD8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59873" y="2303413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279" name="Oval 2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222A994-327D-408E-99C6-FE5BE26B165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80" name="Oval 2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A2A189E-3302-4B64-95F3-885BC2BDC83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81" name="Oval 28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E696C02-6154-4F4D-8F19-5141E54F8DF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82" name="Oval 28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76A00B6-8B98-46F5-839C-1AA6C49CB98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4" name="Group 273">
                                      <a:extLst>
                                        <a:ext uri="{FF2B5EF4-FFF2-40B4-BE49-F238E27FC236}">
                                          <a16:creationId xmlns:a16="http://schemas.microsoft.com/office/drawing/2014/main" id="{36A9D97E-FC81-4A4F-8D04-47BF5DB8B33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88673" y="2303413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275" name="Oval 2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822910A-FDE5-4AC4-93F3-6A5BAD33C12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76" name="Oval 2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3AD3877-239C-4529-ABD7-2A76624C8E7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77" name="Oval 27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7FC971B-0ED3-4A28-B16F-F52F0E73669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78" name="Oval 27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EE00B76-7F46-4AFC-B801-C7760429B89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</p:grpSp>
                          <p:grpSp>
                            <p:nvGrpSpPr>
                              <p:cNvPr id="180" name="Group 179">
                                <a:extLst>
                                  <a:ext uri="{FF2B5EF4-FFF2-40B4-BE49-F238E27FC236}">
                                    <a16:creationId xmlns:a16="http://schemas.microsoft.com/office/drawing/2014/main" id="{C8C5A541-84AC-4C97-A8B7-E0DA57855E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743870" y="340210"/>
                                <a:ext cx="1640085" cy="1628508"/>
                                <a:chOff x="605245" y="378817"/>
                                <a:chExt cx="6783978" cy="6736091"/>
                              </a:xfrm>
                              <a:grpFill/>
                            </p:grpSpPr>
                            <p:grpSp>
                              <p:nvGrpSpPr>
                                <p:cNvPr id="181" name="Group 180">
                                  <a:extLst>
                                    <a:ext uri="{FF2B5EF4-FFF2-40B4-BE49-F238E27FC236}">
                                      <a16:creationId xmlns:a16="http://schemas.microsoft.com/office/drawing/2014/main" id="{D159C0C1-1827-4482-A81B-17D243C2D1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05245" y="378817"/>
                                  <a:ext cx="6783978" cy="3117671"/>
                                  <a:chOff x="605245" y="378817"/>
                                  <a:chExt cx="6783978" cy="3117671"/>
                                </a:xfrm>
                                <a:grpFill/>
                              </p:grpSpPr>
                              <p:grpSp>
                                <p:nvGrpSpPr>
                                  <p:cNvPr id="225" name="Group 224">
                                    <a:extLst>
                                      <a:ext uri="{FF2B5EF4-FFF2-40B4-BE49-F238E27FC236}">
                                        <a16:creationId xmlns:a16="http://schemas.microsoft.com/office/drawing/2014/main" id="{DE2AA554-496C-48E0-BD7E-14F23CAFBB12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605245" y="387526"/>
                                    <a:ext cx="3126378" cy="3108962"/>
                                    <a:chOff x="2259873" y="492029"/>
                                    <a:chExt cx="3126378" cy="3108962"/>
                                  </a:xfrm>
                                  <a:grpFill/>
                                </p:grpSpPr>
                                <p:grpSp>
                                  <p:nvGrpSpPr>
                                    <p:cNvPr id="247" name="Group 246">
                                      <a:extLst>
                                        <a:ext uri="{FF2B5EF4-FFF2-40B4-BE49-F238E27FC236}">
                                          <a16:creationId xmlns:a16="http://schemas.microsoft.com/office/drawing/2014/main" id="{C2F76E3B-43FB-486E-9911-7838B67ADD4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59873" y="492029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263" name="Oval 26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F7B50D5-5144-4DD9-99E3-2920767C35D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64" name="Oval 26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EB333C5-AD25-490D-BF4D-1F0997B2E1C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65" name="Oval 26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E28670E-F8CE-4763-A07F-AB51268C859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66" name="Oval 2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653D2C9-A301-48BB-8364-40CB1C17D0E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8" name="Group 247">
                                      <a:extLst>
                                        <a:ext uri="{FF2B5EF4-FFF2-40B4-BE49-F238E27FC236}">
                                          <a16:creationId xmlns:a16="http://schemas.microsoft.com/office/drawing/2014/main" id="{F3048E56-4A17-4C3D-AFEA-C406B2F0BED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88673" y="492029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259" name="Oval 25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C9A0CAC-FCD8-4953-BF37-5B3F67D7391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60" name="Oval 25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7234628-0A1E-487D-A023-226A5DCB96D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61" name="Oval 26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FB2C2D-EB81-4422-90FD-308A24A96D4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62" name="Oval 2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B15A95-6BAA-4ADC-9D86-7A1051BA6C4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9" name="Group 248">
                                      <a:extLst>
                                        <a:ext uri="{FF2B5EF4-FFF2-40B4-BE49-F238E27FC236}">
                                          <a16:creationId xmlns:a16="http://schemas.microsoft.com/office/drawing/2014/main" id="{18C1DE81-8EFF-4530-8204-E537C02DA36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59873" y="2303413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255" name="Oval 2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B3395E6-766E-4584-A5A4-8A669EB740F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56" name="Oval 2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BD394CB-D980-4BA0-ADF8-AC1E90FA29D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57" name="Oval 2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110874C-27C5-42BE-85E7-6EC95B8F538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58" name="Oval 2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D5BEABA-D776-4337-9451-FBE4FDA4060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0" name="Group 249">
                                      <a:extLst>
                                        <a:ext uri="{FF2B5EF4-FFF2-40B4-BE49-F238E27FC236}">
                                          <a16:creationId xmlns:a16="http://schemas.microsoft.com/office/drawing/2014/main" id="{4EF7C1EC-B801-4655-B3EE-147B0FCDC97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88673" y="2303413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251" name="Oval 25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D7C0760-DFFB-4BBB-BCA9-94BC4342C77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52" name="Oval 2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DE41BB0-3E98-4E01-B847-0D878A11B6D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53" name="Oval 2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7A4DF52-5783-4FD8-B87C-B6015BCF930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54" name="Oval 2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2FEB138-B101-4609-91FE-C624A80A17F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26" name="Group 225">
                                    <a:extLst>
                                      <a:ext uri="{FF2B5EF4-FFF2-40B4-BE49-F238E27FC236}">
                                        <a16:creationId xmlns:a16="http://schemas.microsoft.com/office/drawing/2014/main" id="{2C8AAD11-BEB4-4605-85D1-29F7479CDE6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262845" y="378817"/>
                                    <a:ext cx="3126378" cy="3108962"/>
                                    <a:chOff x="2259873" y="492029"/>
                                    <a:chExt cx="3126378" cy="3108962"/>
                                  </a:xfrm>
                                  <a:grpFill/>
                                </p:grpSpPr>
                                <p:grpSp>
                                  <p:nvGrpSpPr>
                                    <p:cNvPr id="227" name="Group 226">
                                      <a:extLst>
                                        <a:ext uri="{FF2B5EF4-FFF2-40B4-BE49-F238E27FC236}">
                                          <a16:creationId xmlns:a16="http://schemas.microsoft.com/office/drawing/2014/main" id="{A99E6288-68D9-4D9B-9AFD-12E1997DDEE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59873" y="492029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243" name="Oval 24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8CA5B96-CF90-4E20-B5AC-74683BADB4C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44" name="Oval 24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9E78198-EAF0-4201-93CF-EC7A690D555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45" name="Oval 2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A077305-BBFD-4174-81ED-83D6727FDA2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46" name="Oval 2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399EDDC-7230-4756-95A1-E0CF44F2408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8" name="Group 227">
                                      <a:extLst>
                                        <a:ext uri="{FF2B5EF4-FFF2-40B4-BE49-F238E27FC236}">
                                          <a16:creationId xmlns:a16="http://schemas.microsoft.com/office/drawing/2014/main" id="{2C748742-6CD3-4638-9303-28E75F91806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88673" y="492029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239" name="Oval 23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CE87A1D-91DD-4C0D-A262-E558C21BA5D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40" name="Oval 23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CD8C67-054D-4A06-A9BE-3A4B3338465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41" name="Oval 24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6B46E77-EDB7-4B5C-95AD-F90BAA7E62E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42" name="Oval 24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C5F8169-3668-4CF2-9493-27A7A7F62D2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9" name="Group 228">
                                      <a:extLst>
                                        <a:ext uri="{FF2B5EF4-FFF2-40B4-BE49-F238E27FC236}">
                                          <a16:creationId xmlns:a16="http://schemas.microsoft.com/office/drawing/2014/main" id="{F4712CB8-6DE8-4D6A-A820-4DB11002CE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59873" y="2303413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235" name="Oval 23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7DB4505-2D55-406E-930A-A2E13907106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36" name="Oval 23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F8CBD0-959F-4782-AD7C-B1978634E3B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37" name="Oval 2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75C9404-F836-473F-87F6-9DD0AF3D34E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38" name="Oval 2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7F47EA6-F6D3-4974-81A4-52C0CD36E3D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30" name="Group 229">
                                      <a:extLst>
                                        <a:ext uri="{FF2B5EF4-FFF2-40B4-BE49-F238E27FC236}">
                                          <a16:creationId xmlns:a16="http://schemas.microsoft.com/office/drawing/2014/main" id="{35B06B75-525E-4DBD-9EFB-F602ED7E38C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88673" y="2303413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231" name="Oval 23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7CFE7C2-41D1-46E3-8243-09DEE7C1455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32" name="Oval 23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7932B5A-9B26-4091-8E63-05F2B6637FA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33" name="Oval 23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70395FA-D931-4984-AC84-894A4192558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34" name="Oval 2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C7AB04B-53A5-43E1-A07B-216136B8153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grpSp>
                              <p:nvGrpSpPr>
                                <p:cNvPr id="182" name="Group 181">
                                  <a:extLst>
                                    <a:ext uri="{FF2B5EF4-FFF2-40B4-BE49-F238E27FC236}">
                                      <a16:creationId xmlns:a16="http://schemas.microsoft.com/office/drawing/2014/main" id="{2092D74F-BC06-4D47-844F-3DC073EE67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05245" y="3997237"/>
                                  <a:ext cx="6783978" cy="3117671"/>
                                  <a:chOff x="605245" y="4001583"/>
                                  <a:chExt cx="6783978" cy="3117671"/>
                                </a:xfrm>
                                <a:grpFill/>
                              </p:grpSpPr>
                              <p:grpSp>
                                <p:nvGrpSpPr>
                                  <p:cNvPr id="183" name="Group 182">
                                    <a:extLst>
                                      <a:ext uri="{FF2B5EF4-FFF2-40B4-BE49-F238E27FC236}">
                                        <a16:creationId xmlns:a16="http://schemas.microsoft.com/office/drawing/2014/main" id="{254BC674-BBF7-424F-9FB7-109445B0B5C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605245" y="4010292"/>
                                    <a:ext cx="3126378" cy="3108962"/>
                                    <a:chOff x="2259873" y="492029"/>
                                    <a:chExt cx="3126378" cy="3108962"/>
                                  </a:xfrm>
                                  <a:grpFill/>
                                </p:grpSpPr>
                                <p:grpSp>
                                  <p:nvGrpSpPr>
                                    <p:cNvPr id="205" name="Group 204">
                                      <a:extLst>
                                        <a:ext uri="{FF2B5EF4-FFF2-40B4-BE49-F238E27FC236}">
                                          <a16:creationId xmlns:a16="http://schemas.microsoft.com/office/drawing/2014/main" id="{6FA22F96-F0DB-42E1-991A-6253E0CF344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59873" y="492029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221" name="Oval 22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216B0AF-3B52-4F81-B900-A4EC519D991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22" name="Oval 22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271FDB3-A4EC-4E3E-B6B5-9AD5A1D138C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23" name="Oval 2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B9EA5EE-1B47-401A-928C-0DEFFF4E90E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24" name="Oval 2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B52A02-4688-4D91-BD7F-84B6D479261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06" name="Group 205">
                                      <a:extLst>
                                        <a:ext uri="{FF2B5EF4-FFF2-40B4-BE49-F238E27FC236}">
                                          <a16:creationId xmlns:a16="http://schemas.microsoft.com/office/drawing/2014/main" id="{D203FE32-7514-4224-8F25-CC5FB259B42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88673" y="492029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217" name="Oval 21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2946ED6-6B2D-42DB-B291-FF396437CEE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8" name="Oval 21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EBCB704-55C0-4C16-BE6A-542C70424AE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9" name="Oval 2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D6AF266-C1FF-44AF-B65A-798615847D6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20" name="Oval 2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79F536E-DF1C-4DE7-9D73-5E41FBD2824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07" name="Group 206">
                                      <a:extLst>
                                        <a:ext uri="{FF2B5EF4-FFF2-40B4-BE49-F238E27FC236}">
                                          <a16:creationId xmlns:a16="http://schemas.microsoft.com/office/drawing/2014/main" id="{2197D006-C201-4A48-BFDA-44E794DD840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59873" y="2303413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213" name="Oval 2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9C19FA1-3EC4-4CB7-91E9-124678883B7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4" name="Oval 21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85D9DDF-C614-4E0A-B4AB-B31A4A84F82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5" name="Oval 21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47C88E-CDEC-4DF2-94A2-71F4C23A244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6" name="Oval 21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57B329A-8086-43DF-82D2-BEE14488068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08" name="Group 207">
                                      <a:extLst>
                                        <a:ext uri="{FF2B5EF4-FFF2-40B4-BE49-F238E27FC236}">
                                          <a16:creationId xmlns:a16="http://schemas.microsoft.com/office/drawing/2014/main" id="{60F16CF2-0FC8-4198-9789-FA4510FD4C2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88673" y="2303413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209" name="Oval 20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C673941-5EBE-4DBE-8BDE-3387DEE4965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0" name="Oval 20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71D8E5D-42E0-4A66-974F-0FB349458A8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1" name="Oval 2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C2713D-6BD9-4A2E-B502-3FF8A3CBEB3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2" name="Oval 2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1080AA0-7305-4FFF-9DB4-D3FD6DE4A50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84" name="Group 183">
                                    <a:extLst>
                                      <a:ext uri="{FF2B5EF4-FFF2-40B4-BE49-F238E27FC236}">
                                        <a16:creationId xmlns:a16="http://schemas.microsoft.com/office/drawing/2014/main" id="{40870451-FD54-41AC-ADF0-232B1EB70626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262845" y="4001583"/>
                                    <a:ext cx="3126378" cy="3108962"/>
                                    <a:chOff x="2259873" y="492029"/>
                                    <a:chExt cx="3126378" cy="3108962"/>
                                  </a:xfrm>
                                  <a:grpFill/>
                                </p:grpSpPr>
                                <p:grpSp>
                                  <p:nvGrpSpPr>
                                    <p:cNvPr id="185" name="Group 184">
                                      <a:extLst>
                                        <a:ext uri="{FF2B5EF4-FFF2-40B4-BE49-F238E27FC236}">
                                          <a16:creationId xmlns:a16="http://schemas.microsoft.com/office/drawing/2014/main" id="{484B6453-3600-42D9-A564-4DC70AA0CD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59873" y="492029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201" name="Oval 20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230232E-0719-40D9-98C5-F3566EE681C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02" name="Oval 20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C09AC3E-A96F-47F8-9D8E-98513C71C62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03" name="Oval 20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BC1AA46-935B-4C5C-AA16-852DBACCB3F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04" name="Oval 20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678B88-7E4C-42CC-B638-FC87F0680FE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86" name="Group 185">
                                      <a:extLst>
                                        <a:ext uri="{FF2B5EF4-FFF2-40B4-BE49-F238E27FC236}">
                                          <a16:creationId xmlns:a16="http://schemas.microsoft.com/office/drawing/2014/main" id="{12C82923-1A41-42FB-A21D-237871BB5DA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88673" y="492029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197" name="Oval 19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9D21FE-43AD-4DEB-879C-E2B82493DD8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98" name="Oval 19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92BFF1B-0CF7-46AC-B03F-CE06C5953E6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99" name="Oval 19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31E4498-6D5E-436B-95E2-C9FE30F243B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00" name="Oval 19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6FBB7C4-BA0B-4423-BDA5-7061CC9BC30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87" name="Group 186">
                                      <a:extLst>
                                        <a:ext uri="{FF2B5EF4-FFF2-40B4-BE49-F238E27FC236}">
                                          <a16:creationId xmlns:a16="http://schemas.microsoft.com/office/drawing/2014/main" id="{359DC8CB-33C2-410D-A7B8-FE1D8AB8DAC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59873" y="2303413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193" name="Oval 19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41D6DA-C38E-4BFE-AC3B-E125491692E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94" name="Oval 19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7A4ECE4-A04F-4BDB-8720-15BF2121CBF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95" name="Oval 19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342537D-3DBF-41A9-A57E-0F7F7E1D5C4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96" name="Oval 19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69ECBD-986C-40AA-B88B-AC5321CB486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88" name="Group 187">
                                      <a:extLst>
                                        <a:ext uri="{FF2B5EF4-FFF2-40B4-BE49-F238E27FC236}">
                                          <a16:creationId xmlns:a16="http://schemas.microsoft.com/office/drawing/2014/main" id="{00975039-3125-4DC7-9FB6-30CAC258AF0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88673" y="2303413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189" name="Oval 18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DA3E9AD-B205-49D2-A1E9-FB8A485B9C1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90" name="Oval 18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39705A8-F71C-4F60-8498-02A0077B28A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91" name="Oval 19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EC2FF57-195C-4639-BE2E-DDB816C87DE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92" name="Oval 19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6DE66D8-E25B-48DE-94DA-D6D9BB5EA4C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</p:grpSp>
                        </p:grpSp>
                        <p:grpSp>
                          <p:nvGrpSpPr>
                            <p:cNvPr id="4" name="Group 3">
                              <a:extLst>
                                <a:ext uri="{FF2B5EF4-FFF2-40B4-BE49-F238E27FC236}">
                                  <a16:creationId xmlns:a16="http://schemas.microsoft.com/office/drawing/2014/main" id="{F8F9C749-BA2C-4530-9299-C4688B4478C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75357" y="2097147"/>
                              <a:ext cx="3408597" cy="1629084"/>
                              <a:chOff x="975358" y="339634"/>
                              <a:chExt cx="3408597" cy="1629084"/>
                            </a:xfrm>
                            <a:grpFill/>
                          </p:grpSpPr>
                          <p:grpSp>
                            <p:nvGrpSpPr>
                              <p:cNvPr id="5" name="Group 4">
                                <a:extLst>
                                  <a:ext uri="{FF2B5EF4-FFF2-40B4-BE49-F238E27FC236}">
                                    <a16:creationId xmlns:a16="http://schemas.microsoft.com/office/drawing/2014/main" id="{2E6C1037-E17B-4B69-AD98-0213F088C34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975358" y="339634"/>
                                <a:ext cx="1640085" cy="1628508"/>
                                <a:chOff x="605245" y="378817"/>
                                <a:chExt cx="6783978" cy="6736091"/>
                              </a:xfrm>
                              <a:grpFill/>
                            </p:grpSpPr>
                            <p:grpSp>
                              <p:nvGrpSpPr>
                                <p:cNvPr id="93" name="Group 92">
                                  <a:extLst>
                                    <a:ext uri="{FF2B5EF4-FFF2-40B4-BE49-F238E27FC236}">
                                      <a16:creationId xmlns:a16="http://schemas.microsoft.com/office/drawing/2014/main" id="{C001A1E0-34FE-417A-A1BD-250561B4FF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05245" y="378817"/>
                                  <a:ext cx="6783978" cy="3117671"/>
                                  <a:chOff x="605245" y="378817"/>
                                  <a:chExt cx="6783978" cy="3117671"/>
                                </a:xfrm>
                                <a:grpFill/>
                              </p:grpSpPr>
                              <p:grpSp>
                                <p:nvGrpSpPr>
                                  <p:cNvPr id="137" name="Group 136">
                                    <a:extLst>
                                      <a:ext uri="{FF2B5EF4-FFF2-40B4-BE49-F238E27FC236}">
                                        <a16:creationId xmlns:a16="http://schemas.microsoft.com/office/drawing/2014/main" id="{E073C01C-EEEA-48B8-A317-8E93EFE28A84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605245" y="387526"/>
                                    <a:ext cx="3126378" cy="3108962"/>
                                    <a:chOff x="2259873" y="492029"/>
                                    <a:chExt cx="3126378" cy="3108962"/>
                                  </a:xfrm>
                                  <a:grpFill/>
                                </p:grpSpPr>
                                <p:grpSp>
                                  <p:nvGrpSpPr>
                                    <p:cNvPr id="159" name="Group 158">
                                      <a:extLst>
                                        <a:ext uri="{FF2B5EF4-FFF2-40B4-BE49-F238E27FC236}">
                                          <a16:creationId xmlns:a16="http://schemas.microsoft.com/office/drawing/2014/main" id="{69CFCDD5-10B0-45FA-BCEB-F9753192DE5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59873" y="492029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175" name="Oval 1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D08AF9E-DA86-4141-BA1F-9DED0FF26FB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76" name="Oval 1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8991A3D-6A05-4388-85D3-FE5E5238B7A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77" name="Oval 17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BB005A0-A8E4-41CB-A3DF-EED9C8014A0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78" name="Oval 17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ED46847-CC69-4029-9F6E-CF1951296FA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60" name="Group 159">
                                      <a:extLst>
                                        <a:ext uri="{FF2B5EF4-FFF2-40B4-BE49-F238E27FC236}">
                                          <a16:creationId xmlns:a16="http://schemas.microsoft.com/office/drawing/2014/main" id="{ACBF16F1-E190-4204-8CA9-245A6F4DE9C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88673" y="492029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171" name="Oval 1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A92EC8B-0965-470D-9C14-16BBBFA20C7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72" name="Oval 17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ACC728-BC7C-4362-9A15-6301E945E07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73" name="Oval 1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FE399B-0881-4965-88BF-AA8B4916DC2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74" name="Oval 1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F771D9F-36AE-4F40-9E8F-A16B08F83AD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61" name="Group 160">
                                      <a:extLst>
                                        <a:ext uri="{FF2B5EF4-FFF2-40B4-BE49-F238E27FC236}">
                                          <a16:creationId xmlns:a16="http://schemas.microsoft.com/office/drawing/2014/main" id="{C94F8F28-D73A-4C66-A318-45D5B31D52E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59873" y="2303413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167" name="Oval 1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CB297AA-DBD4-4139-8A36-F3FE4686CDF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68" name="Oval 1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72DCECC-5FBA-4C17-BA4D-BC525B8BC75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69" name="Oval 1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4678970-B218-4E41-9E88-B7CCDBD6DEE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70" name="Oval 16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0C5F8E4-FF9D-42C7-BC30-7A7BF9989F1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62" name="Group 161">
                                      <a:extLst>
                                        <a:ext uri="{FF2B5EF4-FFF2-40B4-BE49-F238E27FC236}">
                                          <a16:creationId xmlns:a16="http://schemas.microsoft.com/office/drawing/2014/main" id="{3649B182-B13B-4A34-B89A-0421B4D983E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88673" y="2303413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163" name="Oval 16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6C378EC-B0EA-4CD5-A553-4C7AA79C4A2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64" name="Oval 16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0FD9938-627A-44F2-BBA9-8DBFF0712F0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65" name="Oval 16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214722B-E6E8-4D93-B6D8-9E3825FCF77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66" name="Oval 1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03A8788-53AC-4FFF-B731-2A762E12EB8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38" name="Group 137">
                                    <a:extLst>
                                      <a:ext uri="{FF2B5EF4-FFF2-40B4-BE49-F238E27FC236}">
                                        <a16:creationId xmlns:a16="http://schemas.microsoft.com/office/drawing/2014/main" id="{B842314E-36E1-4725-B5D8-237BED0C9468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262845" y="378817"/>
                                    <a:ext cx="3126378" cy="3108962"/>
                                    <a:chOff x="2259873" y="492029"/>
                                    <a:chExt cx="3126378" cy="3108962"/>
                                  </a:xfrm>
                                  <a:grpFill/>
                                </p:grpSpPr>
                                <p:grpSp>
                                  <p:nvGrpSpPr>
                                    <p:cNvPr id="139" name="Group 138">
                                      <a:extLst>
                                        <a:ext uri="{FF2B5EF4-FFF2-40B4-BE49-F238E27FC236}">
                                          <a16:creationId xmlns:a16="http://schemas.microsoft.com/office/drawing/2014/main" id="{88421458-9CF4-4E43-968A-58652D44BBA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59873" y="492029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155" name="Oval 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7C38791-B4FC-48E4-A0E8-575CDF1DB76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6" name="Oval 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9F9B8FD-CB70-4D6D-9FA6-7D9FF5171BD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7" name="Oval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E281FFD-4BF9-4AF1-903E-1C8C84BD464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8" name="Oval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B311045-DEF4-46A9-B4EB-C16FE6F85DC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0" name="Group 139">
                                      <a:extLst>
                                        <a:ext uri="{FF2B5EF4-FFF2-40B4-BE49-F238E27FC236}">
                                          <a16:creationId xmlns:a16="http://schemas.microsoft.com/office/drawing/2014/main" id="{AEDC47D7-5A9C-483A-9D90-00FE321B08F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88673" y="492029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151" name="Oval 15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0078643-68CA-4FB7-A996-83595A5D9D8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accent6"/>
                                      </a:solidFill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2" name="Oval 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122FA72-CE5C-4044-82F3-AE1B10FF943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3" name="Oval 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16FAC63-1D8B-4FBA-8B16-5C85F57C037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4" name="Oval 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9F75363-DD4E-45CE-9707-11C7A7D5839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1" name="Group 140">
                                      <a:extLst>
                                        <a:ext uri="{FF2B5EF4-FFF2-40B4-BE49-F238E27FC236}">
                                          <a16:creationId xmlns:a16="http://schemas.microsoft.com/office/drawing/2014/main" id="{3ED2FBBC-FFFE-445E-9203-5C207CD4BC5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59873" y="2303413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147" name="Oval 1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4686ED7-7A38-4BA3-9290-6ACA18BB68D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48" name="Oval 14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6881A77-DB42-4B1D-B213-4D0E6DA5059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49" name="Oval 14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707FD81-5323-4986-B409-4400664A0F2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0" name="Oval 14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7AA6574-FA38-44EE-96D4-9865A47A0E9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" name="Group 141">
                                      <a:extLst>
                                        <a:ext uri="{FF2B5EF4-FFF2-40B4-BE49-F238E27FC236}">
                                          <a16:creationId xmlns:a16="http://schemas.microsoft.com/office/drawing/2014/main" id="{657E1D57-BF0C-4D9F-AFFF-BB5E90FCFB2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88673" y="2303413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143" name="Oval 14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4B82D82-1936-4B0C-87CE-6C6171C184E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44" name="Oval 14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9A78E5A-646B-4612-A2E3-26CBBE34CF1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45" name="Oval 1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60698F-1BB7-4E7F-BB9E-EF6163CBE0F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46" name="Oval 1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24DFF8-280D-4B58-A541-42E34B9F80E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grpSp>
                              <p:nvGrpSpPr>
                                <p:cNvPr id="94" name="Group 93">
                                  <a:extLst>
                                    <a:ext uri="{FF2B5EF4-FFF2-40B4-BE49-F238E27FC236}">
                                      <a16:creationId xmlns:a16="http://schemas.microsoft.com/office/drawing/2014/main" id="{DEC2212C-C20F-4E17-BB3A-40BB7369BF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05245" y="3997237"/>
                                  <a:ext cx="6783978" cy="3117671"/>
                                  <a:chOff x="605245" y="4001583"/>
                                  <a:chExt cx="6783978" cy="3117671"/>
                                </a:xfrm>
                                <a:grpFill/>
                              </p:grpSpPr>
                              <p:grpSp>
                                <p:nvGrpSpPr>
                                  <p:cNvPr id="95" name="Group 94">
                                    <a:extLst>
                                      <a:ext uri="{FF2B5EF4-FFF2-40B4-BE49-F238E27FC236}">
                                        <a16:creationId xmlns:a16="http://schemas.microsoft.com/office/drawing/2014/main" id="{E15D595C-453F-4219-BA21-32A1B6CE227E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605245" y="4010292"/>
                                    <a:ext cx="3126378" cy="3108962"/>
                                    <a:chOff x="2259873" y="492029"/>
                                    <a:chExt cx="3126378" cy="3108962"/>
                                  </a:xfrm>
                                  <a:grpFill/>
                                </p:grpSpPr>
                                <p:grpSp>
                                  <p:nvGrpSpPr>
                                    <p:cNvPr id="117" name="Group 116">
                                      <a:extLst>
                                        <a:ext uri="{FF2B5EF4-FFF2-40B4-BE49-F238E27FC236}">
                                          <a16:creationId xmlns:a16="http://schemas.microsoft.com/office/drawing/2014/main" id="{1D212337-6778-44EC-8B20-1BF2E897D8E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59873" y="492029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133" name="Oval 13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8C2108C-FE4D-4158-A263-0CC2C42B42E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34" name="Oval 1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DF5E0C9-7533-4918-BB65-D398BAE6509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35" name="Oval 13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8190E24-5D94-43FC-BE0A-15056FF9662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36" name="Oval 13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F06F59A-DF8E-41B0-B749-28A10DF43A2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18" name="Group 117">
                                      <a:extLst>
                                        <a:ext uri="{FF2B5EF4-FFF2-40B4-BE49-F238E27FC236}">
                                          <a16:creationId xmlns:a16="http://schemas.microsoft.com/office/drawing/2014/main" id="{5C851AA3-EA33-4DDC-B7BA-CA778B20FC6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88673" y="492029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129" name="Oval 12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983B0C-CF45-4E86-B1AC-0D9C9C6ABBD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30" name="Oval 12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45E9629-2240-45E6-BF85-B5679247B37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31" name="Oval 13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741A5F1-217A-488E-A50F-47D849BD8CA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32" name="Oval 13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5139E37-1B7B-4024-AA06-159BCA592BD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19" name="Group 118">
                                      <a:extLst>
                                        <a:ext uri="{FF2B5EF4-FFF2-40B4-BE49-F238E27FC236}">
                                          <a16:creationId xmlns:a16="http://schemas.microsoft.com/office/drawing/2014/main" id="{99AD4C25-EBC6-4AC2-9422-70365484B17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59873" y="2303413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125" name="Oval 1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5EDE3B8-B409-4D5C-8F25-9F17B21E606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26" name="Oval 1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53F1211-9399-4EAB-8371-BCF62DDF24B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27" name="Oval 1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9AD927D-4085-42E1-9981-D8ECB9D983A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28" name="Oval 12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C440C05-4069-44D6-8870-EDC8E0D2025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0" name="Group 119">
                                      <a:extLst>
                                        <a:ext uri="{FF2B5EF4-FFF2-40B4-BE49-F238E27FC236}">
                                          <a16:creationId xmlns:a16="http://schemas.microsoft.com/office/drawing/2014/main" id="{E42DA68A-5ACA-4FB8-9D92-4918C103893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88673" y="2303413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121" name="Oval 12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0B224FB-9048-4C54-9C74-EF462C1BD48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22" name="Oval 12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3EFA877-08C0-4959-A32C-D1EDEDFD0B0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23" name="Oval 1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76689BC-31D1-41CA-AE1F-BF6AF8F1AF5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24" name="Oval 1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56E7532-1BB5-40F0-9F6D-40749ACBB78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96" name="Group 95">
                                    <a:extLst>
                                      <a:ext uri="{FF2B5EF4-FFF2-40B4-BE49-F238E27FC236}">
                                        <a16:creationId xmlns:a16="http://schemas.microsoft.com/office/drawing/2014/main" id="{2DFA23EC-6F0B-430B-9D46-14E5213DD45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262845" y="4001583"/>
                                    <a:ext cx="3126378" cy="3108962"/>
                                    <a:chOff x="2259873" y="492029"/>
                                    <a:chExt cx="3126378" cy="3108962"/>
                                  </a:xfrm>
                                  <a:grpFill/>
                                </p:grpSpPr>
                                <p:grpSp>
                                  <p:nvGrpSpPr>
                                    <p:cNvPr id="97" name="Group 96">
                                      <a:extLst>
                                        <a:ext uri="{FF2B5EF4-FFF2-40B4-BE49-F238E27FC236}">
                                          <a16:creationId xmlns:a16="http://schemas.microsoft.com/office/drawing/2014/main" id="{75EAB2E1-3CAC-46DC-9C13-78C6E41F4D8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59873" y="492029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113" name="Oval 1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ED6FA8C-F692-4C6B-B004-9132BA729B9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14" name="Oval 11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4E9395-5147-4E52-BB23-6DE05532DF3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15" name="Oval 11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CE20A81-1837-49D2-91DD-24AFDA57EEC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16" name="Oval 11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FD6AED9-AAA1-4977-8A25-1DE7F4E2BBD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98" name="Group 97">
                                      <a:extLst>
                                        <a:ext uri="{FF2B5EF4-FFF2-40B4-BE49-F238E27FC236}">
                                          <a16:creationId xmlns:a16="http://schemas.microsoft.com/office/drawing/2014/main" id="{272B1FC0-CACE-48AF-977B-50827EEAAD6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88673" y="492029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109" name="Oval 10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4633124-4BFD-4461-A8D6-B9396B5C801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10" name="Oval 10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4C9C817-7A09-42AC-A7F2-88F0542C6E6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11" name="Oval 1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BDD00-AEE2-4E26-9B4C-0F4556064F9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12" name="Oval 1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8402C4-9A99-4329-9C85-443E4DA98D0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99" name="Group 98">
                                      <a:extLst>
                                        <a:ext uri="{FF2B5EF4-FFF2-40B4-BE49-F238E27FC236}">
                                          <a16:creationId xmlns:a16="http://schemas.microsoft.com/office/drawing/2014/main" id="{B2FE0BA6-FD43-48C6-88A8-BA549C8927F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59873" y="2303413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105" name="Oval 10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744A89C-60E5-4B03-83D4-6A502A54281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06" name="Oval 10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85605F9-53AF-44C0-A34D-0FC007F569C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07" name="Oval 10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0659D32-BDBD-4E85-9EBB-C2F1FA2B452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08" name="Oval 10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CF0CF37-1910-4166-9626-DC5B1EEEFB0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00" name="Group 99">
                                      <a:extLst>
                                        <a:ext uri="{FF2B5EF4-FFF2-40B4-BE49-F238E27FC236}">
                                          <a16:creationId xmlns:a16="http://schemas.microsoft.com/office/drawing/2014/main" id="{85118A54-862A-4E69-8876-6FBD6BF7E7A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88673" y="2303413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101" name="Oval 10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58D311B-3B62-48F0-8914-79BE4FCB2C7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02" name="Oval 10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019E34D-D9CD-4041-87A9-1A33119093D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03" name="Oval 10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16C7ACE-24E4-4C96-B4B1-9682BC5B52B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04" name="Oval 10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46671B3-7A8D-4376-BD8F-520E0234728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</p:grpSp>
                          <p:grpSp>
                            <p:nvGrpSpPr>
                              <p:cNvPr id="6" name="Group 5">
                                <a:extLst>
                                  <a:ext uri="{FF2B5EF4-FFF2-40B4-BE49-F238E27FC236}">
                                    <a16:creationId xmlns:a16="http://schemas.microsoft.com/office/drawing/2014/main" id="{13D17693-EE2F-4867-A29D-D2E17C59BFD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743870" y="340210"/>
                                <a:ext cx="1640085" cy="1628508"/>
                                <a:chOff x="605245" y="378817"/>
                                <a:chExt cx="6783978" cy="6736091"/>
                              </a:xfrm>
                              <a:grpFill/>
                            </p:grpSpPr>
                            <p:grpSp>
                              <p:nvGrpSpPr>
                                <p:cNvPr id="7" name="Group 6">
                                  <a:extLst>
                                    <a:ext uri="{FF2B5EF4-FFF2-40B4-BE49-F238E27FC236}">
                                      <a16:creationId xmlns:a16="http://schemas.microsoft.com/office/drawing/2014/main" id="{21E2764B-35AF-461A-BDE2-8479D4DD0FA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05245" y="378817"/>
                                  <a:ext cx="6783978" cy="3117671"/>
                                  <a:chOff x="605245" y="378817"/>
                                  <a:chExt cx="6783978" cy="3117671"/>
                                </a:xfrm>
                                <a:grpFill/>
                              </p:grpSpPr>
                              <p:grpSp>
                                <p:nvGrpSpPr>
                                  <p:cNvPr id="51" name="Group 50">
                                    <a:extLst>
                                      <a:ext uri="{FF2B5EF4-FFF2-40B4-BE49-F238E27FC236}">
                                        <a16:creationId xmlns:a16="http://schemas.microsoft.com/office/drawing/2014/main" id="{4D0151A9-5A95-46CA-90D9-97256D17CCA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605245" y="387526"/>
                                    <a:ext cx="3126378" cy="3108962"/>
                                    <a:chOff x="2259873" y="492029"/>
                                    <a:chExt cx="3126378" cy="3108962"/>
                                  </a:xfrm>
                                  <a:grpFill/>
                                </p:grpSpPr>
                                <p:grpSp>
                                  <p:nvGrpSpPr>
                                    <p:cNvPr id="73" name="Group 72">
                                      <a:extLst>
                                        <a:ext uri="{FF2B5EF4-FFF2-40B4-BE49-F238E27FC236}">
                                          <a16:creationId xmlns:a16="http://schemas.microsoft.com/office/drawing/2014/main" id="{3B0E6BC6-BE3A-4DE0-8424-3E4067F7A31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59873" y="492029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89" name="Oval 8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7355926-5A5C-485D-AF5F-546501D796E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90" name="Oval 8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635BED-5B4F-41E9-AFD2-FBD8FA69777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91" name="Oval 9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76C561A-FD63-4781-9262-5D8126A2E51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92" name="Oval 9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B7CF1C3-FB5E-456F-B223-51E3B65377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74" name="Group 73">
                                      <a:extLst>
                                        <a:ext uri="{FF2B5EF4-FFF2-40B4-BE49-F238E27FC236}">
                                          <a16:creationId xmlns:a16="http://schemas.microsoft.com/office/drawing/2014/main" id="{397E0337-DF0E-4C7A-B7B3-1C43C6F0BB7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88673" y="492029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85" name="Oval 8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68BFF87-2B0E-467F-B497-9947FF515C4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86" name="Oval 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166C4DD-1F32-476A-9C69-C1230BD2BFA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87" name="Oval 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74F17E-13FB-46D7-9E73-FAC5BAE0431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88" name="Oval 8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B750C4F-02AB-4D12-9606-25620859A68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75" name="Group 74">
                                      <a:extLst>
                                        <a:ext uri="{FF2B5EF4-FFF2-40B4-BE49-F238E27FC236}">
                                          <a16:creationId xmlns:a16="http://schemas.microsoft.com/office/drawing/2014/main" id="{CBFC3885-9CA8-4336-AB26-4F05A68579F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59873" y="2303413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81" name="Oval 8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346600-6CFB-41CB-8A78-267735FF4DD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82" name="Oval 8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29025BE-0C99-4CF0-98D1-C080204B696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83" name="Oval 8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62A425F-F636-41EE-B3F7-D7E1DBD3AE6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84" name="Oval 8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9B90DA9-2828-40C9-9279-E216C4ABEA5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76" name="Group 75">
                                      <a:extLst>
                                        <a:ext uri="{FF2B5EF4-FFF2-40B4-BE49-F238E27FC236}">
                                          <a16:creationId xmlns:a16="http://schemas.microsoft.com/office/drawing/2014/main" id="{98D41010-8CCD-42DE-8577-4BF0396DF0D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88673" y="2303413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77" name="Oval 7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B9487E-15D4-4F87-A231-7C13BD0BD11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78" name="Oval 7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DB7C1FF-C313-48EF-AA36-F68E6FD9502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79" name="Oval 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10315C-A1B6-4BC9-BDC8-CC46443EF77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80" name="Oval 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4BB8A01-199A-4961-A990-D7A701E772A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52" name="Group 51">
                                    <a:extLst>
                                      <a:ext uri="{FF2B5EF4-FFF2-40B4-BE49-F238E27FC236}">
                                        <a16:creationId xmlns:a16="http://schemas.microsoft.com/office/drawing/2014/main" id="{F605AC41-62B0-4862-9434-78B118F69F4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262845" y="378817"/>
                                    <a:ext cx="3126378" cy="3108962"/>
                                    <a:chOff x="2259873" y="492029"/>
                                    <a:chExt cx="3126378" cy="3108962"/>
                                  </a:xfrm>
                                  <a:grpFill/>
                                </p:grpSpPr>
                                <p:grpSp>
                                  <p:nvGrpSpPr>
                                    <p:cNvPr id="53" name="Group 52">
                                      <a:extLst>
                                        <a:ext uri="{FF2B5EF4-FFF2-40B4-BE49-F238E27FC236}">
                                          <a16:creationId xmlns:a16="http://schemas.microsoft.com/office/drawing/2014/main" id="{5D464575-DC34-4725-BB9B-C4ABB88A876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59873" y="492029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69" name="Oval 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13DEA9F-EEE3-4645-BE32-0023B6A09D0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70" name="Oval 6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C6F315D-9FDC-4E2E-9D4D-48FFFD1C049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71" name="Oval 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5DFA288-D3A8-4662-8DFA-0DDF26E4CD9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72" name="Oval 7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EEF0741-62AA-459F-AD9D-E8A30EABCC3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54" name="Group 53">
                                      <a:extLst>
                                        <a:ext uri="{FF2B5EF4-FFF2-40B4-BE49-F238E27FC236}">
                                          <a16:creationId xmlns:a16="http://schemas.microsoft.com/office/drawing/2014/main" id="{ED265063-C8EA-40DA-9686-0FB38E1CF2F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88673" y="492029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65" name="Oval 6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4199D3C-2485-49C6-8586-86D073C027A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66" name="Oval 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9B76DE3-C0FC-4650-8018-D4DF092E805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67" name="Oval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9A9961-6788-4B45-9206-A7F78CEBA05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68" name="Oval 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3D3F95B-6421-4EDE-861D-BED57A4EBFE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55" name="Group 54">
                                      <a:extLst>
                                        <a:ext uri="{FF2B5EF4-FFF2-40B4-BE49-F238E27FC236}">
                                          <a16:creationId xmlns:a16="http://schemas.microsoft.com/office/drawing/2014/main" id="{35F3FEFA-273A-4F03-918E-0BC9A188FD5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59873" y="2303413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61" name="Oval 6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EF46947-B369-4C4F-82DE-4480A7C0F6B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62" name="Oval 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546C9B5-2338-4099-AD0E-D99F6C32F81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63" name="Oval 6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D06110F-1C31-4730-A577-6A60C3D8316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64" name="Oval 6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B5AB151-7759-431F-A134-363F794D514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56" name="Group 55">
                                      <a:extLst>
                                        <a:ext uri="{FF2B5EF4-FFF2-40B4-BE49-F238E27FC236}">
                                          <a16:creationId xmlns:a16="http://schemas.microsoft.com/office/drawing/2014/main" id="{4970CA22-F146-497C-AC93-08186791258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88673" y="2303413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57" name="Oval 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79274EB-ADC9-4749-B418-6E8FE674BDD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58" name="Oval 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AE6762A-3D81-48CF-AFFD-13F42F356E8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59" name="Oval 5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9FD1437-4C70-4C29-A9E3-DBA39020BC4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60" name="Oval 5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114BB01-9AFA-477C-83AF-0C530BC6737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grpSp>
                              <p:nvGrpSpPr>
                                <p:cNvPr id="8" name="Group 7">
                                  <a:extLst>
                                    <a:ext uri="{FF2B5EF4-FFF2-40B4-BE49-F238E27FC236}">
                                      <a16:creationId xmlns:a16="http://schemas.microsoft.com/office/drawing/2014/main" id="{5AAB601C-9204-4638-8B79-0043BFDDF3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05245" y="3997237"/>
                                  <a:ext cx="6783978" cy="3117671"/>
                                  <a:chOff x="605245" y="4001583"/>
                                  <a:chExt cx="6783978" cy="3117671"/>
                                </a:xfrm>
                                <a:grpFill/>
                              </p:grpSpPr>
                              <p:grpSp>
                                <p:nvGrpSpPr>
                                  <p:cNvPr id="9" name="Group 8">
                                    <a:extLst>
                                      <a:ext uri="{FF2B5EF4-FFF2-40B4-BE49-F238E27FC236}">
                                        <a16:creationId xmlns:a16="http://schemas.microsoft.com/office/drawing/2014/main" id="{8F022B6E-7A84-4D84-91ED-5B7F781AD53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605245" y="4010292"/>
                                    <a:ext cx="3126378" cy="3108962"/>
                                    <a:chOff x="2259873" y="492029"/>
                                    <a:chExt cx="3126378" cy="3108962"/>
                                  </a:xfrm>
                                  <a:grpFill/>
                                </p:grpSpPr>
                                <p:grpSp>
                                  <p:nvGrpSpPr>
                                    <p:cNvPr id="31" name="Group 30">
                                      <a:extLst>
                                        <a:ext uri="{FF2B5EF4-FFF2-40B4-BE49-F238E27FC236}">
                                          <a16:creationId xmlns:a16="http://schemas.microsoft.com/office/drawing/2014/main" id="{24B32985-9099-4660-850A-B816FF513FB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59873" y="492029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47" name="Oval 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B9ADF14-EA55-4E3F-9D44-A47151DED82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48" name="Oval 4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158D02F-8F9F-485E-81FA-87EB1CC68F4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49" name="Oval 4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92B0D0D-D50E-46CD-A0B1-45B6B26E09D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50" name="Oval 4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76098DD-5F84-4C7C-99FA-B3A5940A4EA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2" name="Group 31">
                                      <a:extLst>
                                        <a:ext uri="{FF2B5EF4-FFF2-40B4-BE49-F238E27FC236}">
                                          <a16:creationId xmlns:a16="http://schemas.microsoft.com/office/drawing/2014/main" id="{CCCCA755-0F62-48E4-83A3-45D1C539690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88673" y="492029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43" name="Oval 4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772A9E-DD7C-4982-8542-D4480978E6A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44" name="Oval 4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44CCBEB-660E-4D65-88A4-827790B9314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45" name="Oval 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F3C653A-4889-4D7A-ABCA-84180CB792A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46" name="Oval 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5784B67-CEB5-42B3-A877-9F91BE33ACC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3" name="Group 32">
                                      <a:extLst>
                                        <a:ext uri="{FF2B5EF4-FFF2-40B4-BE49-F238E27FC236}">
                                          <a16:creationId xmlns:a16="http://schemas.microsoft.com/office/drawing/2014/main" id="{75218D8A-132F-4EAA-926D-A68582D5513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59873" y="2303413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39" name="Oval 3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20FBC9F-AE12-465C-BAA8-C8A4700FEF0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40" name="Oval 3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FC4F4C-1CD1-4DC7-8006-CD8B8EFD843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41" name="Oval 4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1F5EE9D-61C6-4702-B542-CD3577C76C5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42" name="Oval 4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E3D5F5-DEDD-42B0-AE17-7793F382096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4" name="Group 33">
                                      <a:extLst>
                                        <a:ext uri="{FF2B5EF4-FFF2-40B4-BE49-F238E27FC236}">
                                          <a16:creationId xmlns:a16="http://schemas.microsoft.com/office/drawing/2014/main" id="{2ED38FD7-2E2F-4B71-A298-561B7EF5344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88673" y="2303413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35" name="Oval 3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2EE23A4-7C15-4B17-A106-D9E54B226F9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6" name="Oval 3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8AC51A7-651F-4C1F-B0EE-F7418E6B840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7" name="Oval 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77FD97A-A4AA-445D-BD85-0DAED7CDD88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8" name="Oval 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1B3FDF4-77CF-43AC-8538-56B9419637E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0" name="Group 9">
                                    <a:extLst>
                                      <a:ext uri="{FF2B5EF4-FFF2-40B4-BE49-F238E27FC236}">
                                        <a16:creationId xmlns:a16="http://schemas.microsoft.com/office/drawing/2014/main" id="{46347424-916B-4A48-A9DE-11414BF0F5F3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262845" y="4001583"/>
                                    <a:ext cx="3126378" cy="3108962"/>
                                    <a:chOff x="2259873" y="492029"/>
                                    <a:chExt cx="3126378" cy="3108962"/>
                                  </a:xfrm>
                                  <a:grpFill/>
                                </p:grpSpPr>
                                <p:grpSp>
                                  <p:nvGrpSpPr>
                                    <p:cNvPr id="11" name="Group 10">
                                      <a:extLst>
                                        <a:ext uri="{FF2B5EF4-FFF2-40B4-BE49-F238E27FC236}">
                                          <a16:creationId xmlns:a16="http://schemas.microsoft.com/office/drawing/2014/main" id="{E5554BB1-0A9C-4FE6-8F05-A2393DF4FBF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59873" y="492029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27" name="Oval 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8513949-C73D-4CFE-87CA-FFC2055A9E6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8" name="Oval 2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53DAE6C-C81F-4669-9045-2087D41799E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9" name="Oval 2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D3BC00F-90FB-40E4-B325-2CF4F78A048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30" name="Oval 2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B7D66A-EF87-4AFF-BD6E-090E70AF0AD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" name="Group 11">
                                      <a:extLst>
                                        <a:ext uri="{FF2B5EF4-FFF2-40B4-BE49-F238E27FC236}">
                                          <a16:creationId xmlns:a16="http://schemas.microsoft.com/office/drawing/2014/main" id="{5B79238D-E634-4888-9AA1-CC251D2FDC6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88673" y="492029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23" name="Oval 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9542CD-A463-41F4-B49C-148378FDAB5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4" name="Oval 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98D4870-321D-4DBE-B937-1251F363FF8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5" name="Oval 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32FC18F-815B-47D4-9812-648687208B8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6" name="Oval 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456D738-AE29-4B55-9499-A389188643E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3" name="Group 12">
                                      <a:extLst>
                                        <a:ext uri="{FF2B5EF4-FFF2-40B4-BE49-F238E27FC236}">
                                          <a16:creationId xmlns:a16="http://schemas.microsoft.com/office/drawing/2014/main" id="{DC59965E-9694-4E64-ADD4-6C321249C74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59873" y="2303413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19" name="Oval 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84BC495-F368-4B35-B326-250FDE99C9B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0" name="Oval 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5212C9-E8D9-46BA-A00A-74D0A573E1A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" name="Oval 2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F9F7FBD-E536-41DA-9CB6-35928C65357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2" name="Oval 2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BB728BA-1CE0-44F0-9B8A-EC38C987735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" name="Group 13">
                                      <a:extLst>
                                        <a:ext uri="{FF2B5EF4-FFF2-40B4-BE49-F238E27FC236}">
                                          <a16:creationId xmlns:a16="http://schemas.microsoft.com/office/drawing/2014/main" id="{4C897596-96D7-4C49-B00C-7B2CFA51127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88673" y="2303413"/>
                                      <a:ext cx="1297578" cy="1297578"/>
                                      <a:chOff x="2730135" y="2904304"/>
                                      <a:chExt cx="1297578" cy="1297578"/>
                                    </a:xfrm>
                                    <a:grpFill/>
                                  </p:grpSpPr>
                                  <p:sp>
                                    <p:nvSpPr>
                                      <p:cNvPr id="15" name="Oval 1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2C2B03B-35C3-4776-B4E3-467B04AA73A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6" y="29043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6" name="Oval 1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A73ABC3-DEA6-4333-BDF6-58B35A30CE2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5" y="3809996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7" name="Oval 1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A1F6B08-441F-4FE9-89D2-620D674998C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730135" y="3818705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8" name="Oval 1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C429327-65D4-4265-B1FF-00C6F2B5CC9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44536" y="2904304"/>
                                        <a:ext cx="383177" cy="383177"/>
                                      </a:xfrm>
                                      <a:prstGeom prst="ellipse">
                                        <a:avLst/>
                                      </a:prstGeom>
                                      <a:grpFill/>
                                      <a:ln w="3175"/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900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</p:grpSp>
                        </p:grpSp>
                      </p:grpSp>
                      <p:grpSp>
                        <p:nvGrpSpPr>
                          <p:cNvPr id="354" name="Group 353">
                            <a:extLst>
                              <a:ext uri="{FF2B5EF4-FFF2-40B4-BE49-F238E27FC236}">
                                <a16:creationId xmlns:a16="http://schemas.microsoft.com/office/drawing/2014/main" id="{F632C0F9-77D4-4247-9FDD-D83F2BF17B6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40542" y="3489733"/>
                            <a:ext cx="342900" cy="342900"/>
                            <a:chOff x="5295900" y="2514600"/>
                            <a:chExt cx="914400" cy="914400"/>
                          </a:xfrm>
                        </p:grpSpPr>
                        <p:cxnSp>
                          <p:nvCxnSpPr>
                            <p:cNvPr id="355" name="Straight Arrow Connector 354">
                              <a:extLst>
                                <a:ext uri="{FF2B5EF4-FFF2-40B4-BE49-F238E27FC236}">
                                  <a16:creationId xmlns:a16="http://schemas.microsoft.com/office/drawing/2014/main" id="{B81DE4AD-12F1-4992-AEE5-AA29CB42BB29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5295900" y="3429000"/>
                              <a:ext cx="914400" cy="0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56" name="Straight Arrow Connector 355">
                              <a:extLst>
                                <a:ext uri="{FF2B5EF4-FFF2-40B4-BE49-F238E27FC236}">
                                  <a16:creationId xmlns:a16="http://schemas.microsoft.com/office/drawing/2014/main" id="{1567F55D-44E6-43FB-98D2-043E5937B695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5295900" y="2514600"/>
                              <a:ext cx="0" cy="914400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360" name="TextBox 359">
                              <a:extLst>
                                <a:ext uri="{FF2B5EF4-FFF2-40B4-BE49-F238E27FC236}">
                                  <a16:creationId xmlns:a16="http://schemas.microsoft.com/office/drawing/2014/main" id="{654A7802-2107-43DB-8505-0528434537F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13441" y="1193189"/>
                              <a:ext cx="420845" cy="244106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sz="900" b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900" b="0" i="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900" b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900" b="0" i="0" smtClean="0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900" b="0" i="0" smtClean="0">
                                                <a:latin typeface="Cambria Math" panose="02040503050406030204" pitchFamily="18" charset="0"/>
                                              </a:rPr>
                                              <m:t>k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sz="900" dirty="0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60" name="TextBox 359">
                              <a:extLst>
                                <a:ext uri="{FF2B5EF4-FFF2-40B4-BE49-F238E27FC236}">
                                  <a16:creationId xmlns:a16="http://schemas.microsoft.com/office/drawing/2014/main" id="{654A7802-2107-43DB-8505-0528434537F2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213441" y="1193189"/>
                              <a:ext cx="420845" cy="244106"/>
                            </a:xfrm>
                            <a:prstGeom prst="rect">
                              <a:avLst/>
                            </a:prstGeom>
                            <a:blipFill>
                              <a:blip r:embed="rId3"/>
                              <a:stretch>
                                <a:fillRect/>
                              </a:stretch>
                            </a:blip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393" name="TextBox 392">
                              <a:extLst>
                                <a:ext uri="{FF2B5EF4-FFF2-40B4-BE49-F238E27FC236}">
                                  <a16:creationId xmlns:a16="http://schemas.microsoft.com/office/drawing/2014/main" id="{CAC1D29C-8E88-4473-934B-01ED283B9F5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843898" y="1135172"/>
                              <a:ext cx="420845" cy="258532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sz="900" b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900" b="0" i="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900" b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900" b="0" i="0" smtClean="0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900" b="0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sz="900" dirty="0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93" name="TextBox 392">
                              <a:extLst>
                                <a:ext uri="{FF2B5EF4-FFF2-40B4-BE49-F238E27FC236}">
                                  <a16:creationId xmlns:a16="http://schemas.microsoft.com/office/drawing/2014/main" id="{CAC1D29C-8E88-4473-934B-01ED283B9F5C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843898" y="1135172"/>
                              <a:ext cx="420845" cy="258532"/>
                            </a:xfrm>
                            <a:prstGeom prst="rect">
                              <a:avLst/>
                            </a:prstGeom>
                            <a:blipFill>
                              <a:blip r:embed="rId4"/>
                              <a:stretch>
                                <a:fillRect/>
                              </a:stretch>
                            </a:blip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grpSp>
                    <p:nvGrpSpPr>
                      <p:cNvPr id="377" name="Group 376">
                        <a:extLst>
                          <a:ext uri="{FF2B5EF4-FFF2-40B4-BE49-F238E27FC236}">
                            <a16:creationId xmlns:a16="http://schemas.microsoft.com/office/drawing/2014/main" id="{6FEA2A35-502B-4A7A-8146-E5C6A3668E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02727" y="1858991"/>
                        <a:ext cx="6143218" cy="1979992"/>
                        <a:chOff x="902727" y="1858991"/>
                        <a:chExt cx="6143218" cy="1979992"/>
                      </a:xfrm>
                    </p:grpSpPr>
                    <p:cxnSp>
                      <p:nvCxnSpPr>
                        <p:cNvPr id="368" name="Straight Arrow Connector 367">
                          <a:extLst>
                            <a:ext uri="{FF2B5EF4-FFF2-40B4-BE49-F238E27FC236}">
                              <a16:creationId xmlns:a16="http://schemas.microsoft.com/office/drawing/2014/main" id="{71D795F4-8591-4F67-8F84-4B0AB9B46A07}"/>
                            </a:ext>
                          </a:extLst>
                        </p:cNvPr>
                        <p:cNvCxnSpPr>
                          <a:cxnSpLocks/>
                          <a:endCxn id="155" idx="3"/>
                        </p:cNvCxnSpPr>
                        <p:nvPr/>
                      </p:nvCxnSpPr>
                      <p:spPr>
                        <a:xfrm flipV="1">
                          <a:off x="907156" y="2043493"/>
                          <a:ext cx="1080004" cy="1789464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376" name="TextBox 375">
                              <a:extLst>
                                <a:ext uri="{FF2B5EF4-FFF2-40B4-BE49-F238E27FC236}">
                                  <a16:creationId xmlns:a16="http://schemas.microsoft.com/office/drawing/2014/main" id="{42AC36AD-ECEC-444E-9B12-27A63A1FD49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18176158">
                              <a:off x="1262382" y="2646774"/>
                              <a:ext cx="420845" cy="2308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sz="900" b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1" i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900" b="0" i="0" smtClean="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sz="900" dirty="0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76" name="TextBox 375">
                              <a:extLst>
                                <a:ext uri="{FF2B5EF4-FFF2-40B4-BE49-F238E27FC236}">
                                  <a16:creationId xmlns:a16="http://schemas.microsoft.com/office/drawing/2014/main" id="{42AC36AD-ECEC-444E-9B12-27A63A1FD49C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 rot="18176158">
                              <a:off x="1262382" y="2646774"/>
                              <a:ext cx="420845" cy="230832"/>
                            </a:xfrm>
                            <a:prstGeom prst="rect">
                              <a:avLst/>
                            </a:prstGeom>
                            <a:blipFill>
                              <a:blip r:embed="rId5"/>
                              <a:stretch>
                                <a:fillRect/>
                              </a:stretch>
                            </a:blipFill>
                            <a:ln>
                              <a:noFill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cxnSp>
                      <p:nvCxnSpPr>
                        <p:cNvPr id="384" name="Straight Arrow Connector 383">
                          <a:extLst>
                            <a:ext uri="{FF2B5EF4-FFF2-40B4-BE49-F238E27FC236}">
                              <a16:creationId xmlns:a16="http://schemas.microsoft.com/office/drawing/2014/main" id="{C31BF80C-6CF7-4406-8F5E-A1988B07BC17}"/>
                            </a:ext>
                          </a:extLst>
                        </p:cNvPr>
                        <p:cNvCxnSpPr>
                          <a:cxnSpLocks/>
                          <a:endCxn id="151" idx="3"/>
                        </p:cNvCxnSpPr>
                        <p:nvPr/>
                      </p:nvCxnSpPr>
                      <p:spPr>
                        <a:xfrm flipV="1">
                          <a:off x="910429" y="2043493"/>
                          <a:ext cx="1515575" cy="1789464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388" name="TextBox 387">
                              <a:extLst>
                                <a:ext uri="{FF2B5EF4-FFF2-40B4-BE49-F238E27FC236}">
                                  <a16:creationId xmlns:a16="http://schemas.microsoft.com/office/drawing/2014/main" id="{021AEADE-FA71-48CA-B3FA-9D7F584BFDB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18574617">
                              <a:off x="1485323" y="2684446"/>
                              <a:ext cx="420845" cy="2436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sz="900" b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1" i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900" b="0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sz="900" dirty="0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88" name="TextBox 387">
                              <a:extLst>
                                <a:ext uri="{FF2B5EF4-FFF2-40B4-BE49-F238E27FC236}">
                                  <a16:creationId xmlns:a16="http://schemas.microsoft.com/office/drawing/2014/main" id="{021AEADE-FA71-48CA-B3FA-9D7F584BFDBF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 rot="18574617">
                              <a:off x="1485323" y="2684446"/>
                              <a:ext cx="420845" cy="243656"/>
                            </a:xfrm>
                            <a:prstGeom prst="rect">
                              <a:avLst/>
                            </a:prstGeom>
                            <a:blipFill>
                              <a:blip r:embed="rId6"/>
                              <a:stretch>
                                <a:fillRect/>
                              </a:stretch>
                            </a:blipFill>
                            <a:ln>
                              <a:noFill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cxnSp>
                      <p:nvCxnSpPr>
                        <p:cNvPr id="1122" name="Straight Arrow Connector 1121">
                          <a:extLst>
                            <a:ext uri="{FF2B5EF4-FFF2-40B4-BE49-F238E27FC236}">
                              <a16:creationId xmlns:a16="http://schemas.microsoft.com/office/drawing/2014/main" id="{19B5EB9B-F3E0-494B-A960-4FD81E8AB3D9}"/>
                            </a:ext>
                          </a:extLst>
                        </p:cNvPr>
                        <p:cNvCxnSpPr>
                          <a:cxnSpLocks/>
                          <a:endCxn id="921" idx="4"/>
                        </p:cNvCxnSpPr>
                        <p:nvPr/>
                      </p:nvCxnSpPr>
                      <p:spPr>
                        <a:xfrm flipV="1">
                          <a:off x="902727" y="1858991"/>
                          <a:ext cx="6143218" cy="197999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382" name="Oval 381">
                      <a:extLst>
                        <a:ext uri="{FF2B5EF4-FFF2-40B4-BE49-F238E27FC236}">
                          <a16:creationId xmlns:a16="http://schemas.microsoft.com/office/drawing/2014/main" id="{DE0148D6-3A55-42DF-A753-E60D672777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2587" y="1433577"/>
                      <a:ext cx="1143000" cy="1143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6">
                          <a:lumMod val="75000"/>
                        </a:schemeClr>
                      </a:solidFill>
                      <a:prstDash val="lg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00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89" name="TextBox 388">
                          <a:extLst>
                            <a:ext uri="{FF2B5EF4-FFF2-40B4-BE49-F238E27FC236}">
                              <a16:creationId xmlns:a16="http://schemas.microsoft.com/office/drawing/2014/main" id="{F11324C6-AD3E-45FA-A976-6C345F6B91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77693" y="1962833"/>
                          <a:ext cx="420845" cy="2419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/>
                        </a:p>
                      </p:txBody>
                    </p:sp>
                  </mc:Choice>
                  <mc:Fallback>
                    <p:sp>
                      <p:nvSpPr>
                        <p:cNvPr id="389" name="TextBox 388">
                          <a:extLst>
                            <a:ext uri="{FF2B5EF4-FFF2-40B4-BE49-F238E27FC236}">
                              <a16:creationId xmlns:a16="http://schemas.microsoft.com/office/drawing/2014/main" id="{F11324C6-AD3E-45FA-A976-6C345F6B91A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77693" y="1962833"/>
                          <a:ext cx="420845" cy="241926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EACD8F95-56EC-4BD3-9997-F20D7E50C7BD}"/>
                    </a:ext>
                  </a:extLst>
                </p:cNvPr>
                <p:cNvCxnSpPr>
                  <a:cxnSpLocks/>
                  <a:stCxn id="382" idx="7"/>
                  <a:endCxn id="393" idx="2"/>
                </p:cNvCxnSpPr>
                <p:nvPr/>
              </p:nvCxnSpPr>
              <p:spPr>
                <a:xfrm flipV="1">
                  <a:off x="2700129" y="2151199"/>
                  <a:ext cx="196122" cy="2072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21" name="Group 1120">
                  <a:extLst>
                    <a:ext uri="{FF2B5EF4-FFF2-40B4-BE49-F238E27FC236}">
                      <a16:creationId xmlns:a16="http://schemas.microsoft.com/office/drawing/2014/main" id="{880420D4-2708-43F5-A589-6326004AF788}"/>
                    </a:ext>
                  </a:extLst>
                </p:cNvPr>
                <p:cNvGrpSpPr/>
                <p:nvPr/>
              </p:nvGrpSpPr>
              <p:grpSpPr>
                <a:xfrm rot="2104137">
                  <a:off x="6122327" y="1149971"/>
                  <a:ext cx="2723185" cy="3386597"/>
                  <a:chOff x="6035242" y="481223"/>
                  <a:chExt cx="3383280" cy="3386597"/>
                </a:xfrm>
              </p:grpSpPr>
              <p:grpSp>
                <p:nvGrpSpPr>
                  <p:cNvPr id="768" name="Group 767">
                    <a:extLst>
                      <a:ext uri="{FF2B5EF4-FFF2-40B4-BE49-F238E27FC236}">
                        <a16:creationId xmlns:a16="http://schemas.microsoft.com/office/drawing/2014/main" id="{742CB17F-FB01-4158-A32A-726E4C63C287}"/>
                      </a:ext>
                    </a:extLst>
                  </p:cNvPr>
                  <p:cNvGrpSpPr/>
                  <p:nvPr/>
                </p:nvGrpSpPr>
                <p:grpSpPr>
                  <a:xfrm>
                    <a:off x="6035242" y="481223"/>
                    <a:ext cx="3383280" cy="3386597"/>
                    <a:chOff x="975357" y="339634"/>
                    <a:chExt cx="3408598" cy="3386597"/>
                  </a:xfrm>
                  <a:solidFill>
                    <a:schemeClr val="accent1">
                      <a:lumMod val="40000"/>
                      <a:lumOff val="60000"/>
                    </a:schemeClr>
                  </a:solidFill>
                </p:grpSpPr>
                <p:grpSp>
                  <p:nvGrpSpPr>
                    <p:cNvPr id="769" name="Group 768">
                      <a:extLst>
                        <a:ext uri="{FF2B5EF4-FFF2-40B4-BE49-F238E27FC236}">
                          <a16:creationId xmlns:a16="http://schemas.microsoft.com/office/drawing/2014/main" id="{F4752816-BB48-4CF3-AA84-D0B0DF80A8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75358" y="339634"/>
                      <a:ext cx="3408597" cy="1629084"/>
                      <a:chOff x="975358" y="339634"/>
                      <a:chExt cx="3408597" cy="1629084"/>
                    </a:xfrm>
                    <a:grpFill/>
                  </p:grpSpPr>
                  <p:grpSp>
                    <p:nvGrpSpPr>
                      <p:cNvPr id="945" name="Group 944">
                        <a:extLst>
                          <a:ext uri="{FF2B5EF4-FFF2-40B4-BE49-F238E27FC236}">
                            <a16:creationId xmlns:a16="http://schemas.microsoft.com/office/drawing/2014/main" id="{4886A102-B025-4D5E-A40C-E1E166EE15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75358" y="339634"/>
                        <a:ext cx="1640085" cy="1628508"/>
                        <a:chOff x="605245" y="378817"/>
                        <a:chExt cx="6783978" cy="6736091"/>
                      </a:xfrm>
                      <a:grpFill/>
                    </p:grpSpPr>
                    <p:grpSp>
                      <p:nvGrpSpPr>
                        <p:cNvPr id="1033" name="Group 1032">
                          <a:extLst>
                            <a:ext uri="{FF2B5EF4-FFF2-40B4-BE49-F238E27FC236}">
                              <a16:creationId xmlns:a16="http://schemas.microsoft.com/office/drawing/2014/main" id="{27977459-DB90-48E8-A6A4-5D2DD20F5E9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05245" y="378817"/>
                          <a:ext cx="6783978" cy="3117671"/>
                          <a:chOff x="605245" y="378817"/>
                          <a:chExt cx="6783978" cy="3117671"/>
                        </a:xfrm>
                        <a:grpFill/>
                      </p:grpSpPr>
                      <p:grpSp>
                        <p:nvGrpSpPr>
                          <p:cNvPr id="1077" name="Group 1076">
                            <a:extLst>
                              <a:ext uri="{FF2B5EF4-FFF2-40B4-BE49-F238E27FC236}">
                                <a16:creationId xmlns:a16="http://schemas.microsoft.com/office/drawing/2014/main" id="{3D738593-C7EB-43AD-A1DF-D751B6E404F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05245" y="387526"/>
                            <a:ext cx="3126378" cy="3108962"/>
                            <a:chOff x="2259873" y="492029"/>
                            <a:chExt cx="3126378" cy="3108962"/>
                          </a:xfrm>
                          <a:grpFill/>
                        </p:grpSpPr>
                        <p:grpSp>
                          <p:nvGrpSpPr>
                            <p:cNvPr id="1099" name="Group 1098">
                              <a:extLst>
                                <a:ext uri="{FF2B5EF4-FFF2-40B4-BE49-F238E27FC236}">
                                  <a16:creationId xmlns:a16="http://schemas.microsoft.com/office/drawing/2014/main" id="{3E45332D-FA36-4472-AE62-F2D0152BDDB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59873" y="492029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1115" name="Oval 1114">
                                <a:extLst>
                                  <a:ext uri="{FF2B5EF4-FFF2-40B4-BE49-F238E27FC236}">
                                    <a16:creationId xmlns:a16="http://schemas.microsoft.com/office/drawing/2014/main" id="{0EECD3D6-4518-4606-9516-6656600520C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116" name="Oval 1115">
                                <a:extLst>
                                  <a:ext uri="{FF2B5EF4-FFF2-40B4-BE49-F238E27FC236}">
                                    <a16:creationId xmlns:a16="http://schemas.microsoft.com/office/drawing/2014/main" id="{57AE3A94-A814-40F4-9A1C-845CD2C4311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117" name="Oval 1116">
                                <a:extLst>
                                  <a:ext uri="{FF2B5EF4-FFF2-40B4-BE49-F238E27FC236}">
                                    <a16:creationId xmlns:a16="http://schemas.microsoft.com/office/drawing/2014/main" id="{22023857-BA52-4127-99F5-4099B54A33B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118" name="Oval 1117">
                                <a:extLst>
                                  <a:ext uri="{FF2B5EF4-FFF2-40B4-BE49-F238E27FC236}">
                                    <a16:creationId xmlns:a16="http://schemas.microsoft.com/office/drawing/2014/main" id="{47F8186A-82F8-47D0-9B90-7D71CFC002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1100" name="Group 1099">
                              <a:extLst>
                                <a:ext uri="{FF2B5EF4-FFF2-40B4-BE49-F238E27FC236}">
                                  <a16:creationId xmlns:a16="http://schemas.microsoft.com/office/drawing/2014/main" id="{31A99F58-06A0-498D-8FEB-8D3C3764EA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88673" y="492029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1111" name="Oval 1110">
                                <a:extLst>
                                  <a:ext uri="{FF2B5EF4-FFF2-40B4-BE49-F238E27FC236}">
                                    <a16:creationId xmlns:a16="http://schemas.microsoft.com/office/drawing/2014/main" id="{22470109-1595-4597-BF53-E3675751E77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112" name="Oval 1111">
                                <a:extLst>
                                  <a:ext uri="{FF2B5EF4-FFF2-40B4-BE49-F238E27FC236}">
                                    <a16:creationId xmlns:a16="http://schemas.microsoft.com/office/drawing/2014/main" id="{D479F69D-F532-4505-B693-28023C2E294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113" name="Oval 1112">
                                <a:extLst>
                                  <a:ext uri="{FF2B5EF4-FFF2-40B4-BE49-F238E27FC236}">
                                    <a16:creationId xmlns:a16="http://schemas.microsoft.com/office/drawing/2014/main" id="{67F914DE-AA8B-457C-BD35-026D82A17E6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114" name="Oval 1113">
                                <a:extLst>
                                  <a:ext uri="{FF2B5EF4-FFF2-40B4-BE49-F238E27FC236}">
                                    <a16:creationId xmlns:a16="http://schemas.microsoft.com/office/drawing/2014/main" id="{4B26E131-DB9A-47A7-9FAF-537B0F25F79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1101" name="Group 1100">
                              <a:extLst>
                                <a:ext uri="{FF2B5EF4-FFF2-40B4-BE49-F238E27FC236}">
                                  <a16:creationId xmlns:a16="http://schemas.microsoft.com/office/drawing/2014/main" id="{9E55259A-5BCF-4948-B1E0-277EF8A60AD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59873" y="2303413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1107" name="Oval 1106">
                                <a:extLst>
                                  <a:ext uri="{FF2B5EF4-FFF2-40B4-BE49-F238E27FC236}">
                                    <a16:creationId xmlns:a16="http://schemas.microsoft.com/office/drawing/2014/main" id="{1A719B3A-BED9-46BA-BB8B-C4A7F328576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108" name="Oval 1107">
                                <a:extLst>
                                  <a:ext uri="{FF2B5EF4-FFF2-40B4-BE49-F238E27FC236}">
                                    <a16:creationId xmlns:a16="http://schemas.microsoft.com/office/drawing/2014/main" id="{89C25E1E-8875-4AA9-935E-206AEECA2E1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109" name="Oval 1108">
                                <a:extLst>
                                  <a:ext uri="{FF2B5EF4-FFF2-40B4-BE49-F238E27FC236}">
                                    <a16:creationId xmlns:a16="http://schemas.microsoft.com/office/drawing/2014/main" id="{185DFC7C-A4CD-444D-9E6E-3F09A178C73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110" name="Oval 1109">
                                <a:extLst>
                                  <a:ext uri="{FF2B5EF4-FFF2-40B4-BE49-F238E27FC236}">
                                    <a16:creationId xmlns:a16="http://schemas.microsoft.com/office/drawing/2014/main" id="{6766F83F-DAD0-4E0E-8BE0-9C4E15668F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1102" name="Group 1101">
                              <a:extLst>
                                <a:ext uri="{FF2B5EF4-FFF2-40B4-BE49-F238E27FC236}">
                                  <a16:creationId xmlns:a16="http://schemas.microsoft.com/office/drawing/2014/main" id="{08E606F7-0DBC-42D7-A25B-CB18EC93B1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88673" y="2303413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1103" name="Oval 1102">
                                <a:extLst>
                                  <a:ext uri="{FF2B5EF4-FFF2-40B4-BE49-F238E27FC236}">
                                    <a16:creationId xmlns:a16="http://schemas.microsoft.com/office/drawing/2014/main" id="{D4D5D803-F399-4228-AF28-B918483CECE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104" name="Oval 1103">
                                <a:extLst>
                                  <a:ext uri="{FF2B5EF4-FFF2-40B4-BE49-F238E27FC236}">
                                    <a16:creationId xmlns:a16="http://schemas.microsoft.com/office/drawing/2014/main" id="{27B88075-ABC1-4F19-918B-E5839CB5FD6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105" name="Oval 1104">
                                <a:extLst>
                                  <a:ext uri="{FF2B5EF4-FFF2-40B4-BE49-F238E27FC236}">
                                    <a16:creationId xmlns:a16="http://schemas.microsoft.com/office/drawing/2014/main" id="{5F132503-BFC3-439F-A9E3-71D97E55A16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106" name="Oval 1105">
                                <a:extLst>
                                  <a:ext uri="{FF2B5EF4-FFF2-40B4-BE49-F238E27FC236}">
                                    <a16:creationId xmlns:a16="http://schemas.microsoft.com/office/drawing/2014/main" id="{1CE9A436-3F90-4A31-B057-238E052379D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78" name="Group 1077">
                            <a:extLst>
                              <a:ext uri="{FF2B5EF4-FFF2-40B4-BE49-F238E27FC236}">
                                <a16:creationId xmlns:a16="http://schemas.microsoft.com/office/drawing/2014/main" id="{9D2F02A1-8FF7-4658-B0D0-ECD1E46533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262845" y="378817"/>
                            <a:ext cx="3126378" cy="3108962"/>
                            <a:chOff x="2259873" y="492029"/>
                            <a:chExt cx="3126378" cy="3108962"/>
                          </a:xfrm>
                          <a:grpFill/>
                        </p:grpSpPr>
                        <p:grpSp>
                          <p:nvGrpSpPr>
                            <p:cNvPr id="1079" name="Group 1078">
                              <a:extLst>
                                <a:ext uri="{FF2B5EF4-FFF2-40B4-BE49-F238E27FC236}">
                                  <a16:creationId xmlns:a16="http://schemas.microsoft.com/office/drawing/2014/main" id="{410857BF-214D-4CBB-A6C1-A0BFF29CA55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59873" y="492029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1095" name="Oval 1094">
                                <a:extLst>
                                  <a:ext uri="{FF2B5EF4-FFF2-40B4-BE49-F238E27FC236}">
                                    <a16:creationId xmlns:a16="http://schemas.microsoft.com/office/drawing/2014/main" id="{30F50796-58A6-4C59-8F6A-266E9367D82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96" name="Oval 1095">
                                <a:extLst>
                                  <a:ext uri="{FF2B5EF4-FFF2-40B4-BE49-F238E27FC236}">
                                    <a16:creationId xmlns:a16="http://schemas.microsoft.com/office/drawing/2014/main" id="{4F28BA12-361B-42AD-AF06-0582688529C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97" name="Oval 1096">
                                <a:extLst>
                                  <a:ext uri="{FF2B5EF4-FFF2-40B4-BE49-F238E27FC236}">
                                    <a16:creationId xmlns:a16="http://schemas.microsoft.com/office/drawing/2014/main" id="{8482548F-01AE-41F3-AF23-CCB3996C837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98" name="Oval 1097">
                                <a:extLst>
                                  <a:ext uri="{FF2B5EF4-FFF2-40B4-BE49-F238E27FC236}">
                                    <a16:creationId xmlns:a16="http://schemas.microsoft.com/office/drawing/2014/main" id="{68752743-B2EB-4A9F-AC04-FE0E7E7215C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1080" name="Group 1079">
                              <a:extLst>
                                <a:ext uri="{FF2B5EF4-FFF2-40B4-BE49-F238E27FC236}">
                                  <a16:creationId xmlns:a16="http://schemas.microsoft.com/office/drawing/2014/main" id="{AEE49D2F-779D-4C2A-999D-D7815507F13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88673" y="492029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1091" name="Oval 1090">
                                <a:extLst>
                                  <a:ext uri="{FF2B5EF4-FFF2-40B4-BE49-F238E27FC236}">
                                    <a16:creationId xmlns:a16="http://schemas.microsoft.com/office/drawing/2014/main" id="{B8807014-4FC0-4D5C-A727-F609270AA94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92" name="Oval 1091">
                                <a:extLst>
                                  <a:ext uri="{FF2B5EF4-FFF2-40B4-BE49-F238E27FC236}">
                                    <a16:creationId xmlns:a16="http://schemas.microsoft.com/office/drawing/2014/main" id="{86BABF1C-AE7E-47A4-A5CF-A1AB175516B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93" name="Oval 1092">
                                <a:extLst>
                                  <a:ext uri="{FF2B5EF4-FFF2-40B4-BE49-F238E27FC236}">
                                    <a16:creationId xmlns:a16="http://schemas.microsoft.com/office/drawing/2014/main" id="{7DD48623-EB6A-4D88-8470-9E7670A5C5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94" name="Oval 1093">
                                <a:extLst>
                                  <a:ext uri="{FF2B5EF4-FFF2-40B4-BE49-F238E27FC236}">
                                    <a16:creationId xmlns:a16="http://schemas.microsoft.com/office/drawing/2014/main" id="{ABAD44AD-D5E7-4873-9F36-E42DCE9E62D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1081" name="Group 1080">
                              <a:extLst>
                                <a:ext uri="{FF2B5EF4-FFF2-40B4-BE49-F238E27FC236}">
                                  <a16:creationId xmlns:a16="http://schemas.microsoft.com/office/drawing/2014/main" id="{173D4F5A-3F37-48D4-98C7-8171D3FED8B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59873" y="2303413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1087" name="Oval 1086">
                                <a:extLst>
                                  <a:ext uri="{FF2B5EF4-FFF2-40B4-BE49-F238E27FC236}">
                                    <a16:creationId xmlns:a16="http://schemas.microsoft.com/office/drawing/2014/main" id="{A5A0E3FF-48B1-42A7-86F1-52FFADF1B2C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88" name="Oval 1087">
                                <a:extLst>
                                  <a:ext uri="{FF2B5EF4-FFF2-40B4-BE49-F238E27FC236}">
                                    <a16:creationId xmlns:a16="http://schemas.microsoft.com/office/drawing/2014/main" id="{FDB0F4CF-6ECC-4DF0-95D0-A882453AA9B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89" name="Oval 1088">
                                <a:extLst>
                                  <a:ext uri="{FF2B5EF4-FFF2-40B4-BE49-F238E27FC236}">
                                    <a16:creationId xmlns:a16="http://schemas.microsoft.com/office/drawing/2014/main" id="{F3703413-9458-460A-8033-90E7F40FE25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90" name="Oval 1089">
                                <a:extLst>
                                  <a:ext uri="{FF2B5EF4-FFF2-40B4-BE49-F238E27FC236}">
                                    <a16:creationId xmlns:a16="http://schemas.microsoft.com/office/drawing/2014/main" id="{EF46A4C0-E0E3-4860-8FC4-C0EAD9ADBCE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1082" name="Group 1081">
                              <a:extLst>
                                <a:ext uri="{FF2B5EF4-FFF2-40B4-BE49-F238E27FC236}">
                                  <a16:creationId xmlns:a16="http://schemas.microsoft.com/office/drawing/2014/main" id="{A2186C21-980E-445C-A60D-5C99A4EEB1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88673" y="2303413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1083" name="Oval 1082">
                                <a:extLst>
                                  <a:ext uri="{FF2B5EF4-FFF2-40B4-BE49-F238E27FC236}">
                                    <a16:creationId xmlns:a16="http://schemas.microsoft.com/office/drawing/2014/main" id="{CAAD5164-34EA-4333-9D39-078E5E98BA6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84" name="Oval 1083">
                                <a:extLst>
                                  <a:ext uri="{FF2B5EF4-FFF2-40B4-BE49-F238E27FC236}">
                                    <a16:creationId xmlns:a16="http://schemas.microsoft.com/office/drawing/2014/main" id="{F1A6653B-6A2E-40AF-A469-856B84CC4FC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85" name="Oval 1084">
                                <a:extLst>
                                  <a:ext uri="{FF2B5EF4-FFF2-40B4-BE49-F238E27FC236}">
                                    <a16:creationId xmlns:a16="http://schemas.microsoft.com/office/drawing/2014/main" id="{E2236749-29FF-44C2-9D36-AFA01ED9492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86" name="Oval 1085">
                                <a:extLst>
                                  <a:ext uri="{FF2B5EF4-FFF2-40B4-BE49-F238E27FC236}">
                                    <a16:creationId xmlns:a16="http://schemas.microsoft.com/office/drawing/2014/main" id="{9B2E9537-53AB-4F24-8C26-2CA2A2D6562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034" name="Group 1033">
                          <a:extLst>
                            <a:ext uri="{FF2B5EF4-FFF2-40B4-BE49-F238E27FC236}">
                              <a16:creationId xmlns:a16="http://schemas.microsoft.com/office/drawing/2014/main" id="{EF8CBC31-B8E2-4DEA-9434-EAF2D627D1C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05245" y="3997237"/>
                          <a:ext cx="6783978" cy="3117671"/>
                          <a:chOff x="605245" y="4001583"/>
                          <a:chExt cx="6783978" cy="3117671"/>
                        </a:xfrm>
                        <a:grpFill/>
                      </p:grpSpPr>
                      <p:grpSp>
                        <p:nvGrpSpPr>
                          <p:cNvPr id="1035" name="Group 1034">
                            <a:extLst>
                              <a:ext uri="{FF2B5EF4-FFF2-40B4-BE49-F238E27FC236}">
                                <a16:creationId xmlns:a16="http://schemas.microsoft.com/office/drawing/2014/main" id="{7308DF2E-F12E-4818-A7BD-1D03232A44F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05245" y="4010292"/>
                            <a:ext cx="3126378" cy="3108962"/>
                            <a:chOff x="2259873" y="492029"/>
                            <a:chExt cx="3126378" cy="3108962"/>
                          </a:xfrm>
                          <a:grpFill/>
                        </p:grpSpPr>
                        <p:grpSp>
                          <p:nvGrpSpPr>
                            <p:cNvPr id="1057" name="Group 1056">
                              <a:extLst>
                                <a:ext uri="{FF2B5EF4-FFF2-40B4-BE49-F238E27FC236}">
                                  <a16:creationId xmlns:a16="http://schemas.microsoft.com/office/drawing/2014/main" id="{A091D42B-C164-4878-AABE-4128715243C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59873" y="492029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1073" name="Oval 1072">
                                <a:extLst>
                                  <a:ext uri="{FF2B5EF4-FFF2-40B4-BE49-F238E27FC236}">
                                    <a16:creationId xmlns:a16="http://schemas.microsoft.com/office/drawing/2014/main" id="{A00386CD-72BF-463E-854A-21528AEDF8E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74" name="Oval 1073">
                                <a:extLst>
                                  <a:ext uri="{FF2B5EF4-FFF2-40B4-BE49-F238E27FC236}">
                                    <a16:creationId xmlns:a16="http://schemas.microsoft.com/office/drawing/2014/main" id="{2412A2B3-EE3C-40AC-8775-79A2907C313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75" name="Oval 1074">
                                <a:extLst>
                                  <a:ext uri="{FF2B5EF4-FFF2-40B4-BE49-F238E27FC236}">
                                    <a16:creationId xmlns:a16="http://schemas.microsoft.com/office/drawing/2014/main" id="{5B988275-6B10-46F5-9C07-DD2B3BEF81B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76" name="Oval 1075">
                                <a:extLst>
                                  <a:ext uri="{FF2B5EF4-FFF2-40B4-BE49-F238E27FC236}">
                                    <a16:creationId xmlns:a16="http://schemas.microsoft.com/office/drawing/2014/main" id="{329497DA-7209-44B1-AB79-BB155A6A737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1058" name="Group 1057">
                              <a:extLst>
                                <a:ext uri="{FF2B5EF4-FFF2-40B4-BE49-F238E27FC236}">
                                  <a16:creationId xmlns:a16="http://schemas.microsoft.com/office/drawing/2014/main" id="{2C6A6118-0238-45C2-8F75-54F43F4EF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88673" y="492029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1069" name="Oval 1068">
                                <a:extLst>
                                  <a:ext uri="{FF2B5EF4-FFF2-40B4-BE49-F238E27FC236}">
                                    <a16:creationId xmlns:a16="http://schemas.microsoft.com/office/drawing/2014/main" id="{14DE4223-B153-48DC-B6A1-996779A0F4F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70" name="Oval 1069">
                                <a:extLst>
                                  <a:ext uri="{FF2B5EF4-FFF2-40B4-BE49-F238E27FC236}">
                                    <a16:creationId xmlns:a16="http://schemas.microsoft.com/office/drawing/2014/main" id="{147BAB99-3E37-4B0C-B610-41390958739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71" name="Oval 1070">
                                <a:extLst>
                                  <a:ext uri="{FF2B5EF4-FFF2-40B4-BE49-F238E27FC236}">
                                    <a16:creationId xmlns:a16="http://schemas.microsoft.com/office/drawing/2014/main" id="{4C7D14EE-47A9-407A-8AD3-4BD3F1E4677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72" name="Oval 1071">
                                <a:extLst>
                                  <a:ext uri="{FF2B5EF4-FFF2-40B4-BE49-F238E27FC236}">
                                    <a16:creationId xmlns:a16="http://schemas.microsoft.com/office/drawing/2014/main" id="{585EA130-2C02-4B02-8C02-E30EAFB10AA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1059" name="Group 1058">
                              <a:extLst>
                                <a:ext uri="{FF2B5EF4-FFF2-40B4-BE49-F238E27FC236}">
                                  <a16:creationId xmlns:a16="http://schemas.microsoft.com/office/drawing/2014/main" id="{1E5AC074-E422-4C90-9F21-BDD575BB2C4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59873" y="2303413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1065" name="Oval 1064">
                                <a:extLst>
                                  <a:ext uri="{FF2B5EF4-FFF2-40B4-BE49-F238E27FC236}">
                                    <a16:creationId xmlns:a16="http://schemas.microsoft.com/office/drawing/2014/main" id="{6CA2D42E-7D56-4F34-8F0F-0EDBE34F3FE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66" name="Oval 1065">
                                <a:extLst>
                                  <a:ext uri="{FF2B5EF4-FFF2-40B4-BE49-F238E27FC236}">
                                    <a16:creationId xmlns:a16="http://schemas.microsoft.com/office/drawing/2014/main" id="{A5F99072-6B66-421B-A6E7-C9D5643C24B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67" name="Oval 1066">
                                <a:extLst>
                                  <a:ext uri="{FF2B5EF4-FFF2-40B4-BE49-F238E27FC236}">
                                    <a16:creationId xmlns:a16="http://schemas.microsoft.com/office/drawing/2014/main" id="{6CF651A0-411A-4707-BF34-8E3B214C8AF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68" name="Oval 1067">
                                <a:extLst>
                                  <a:ext uri="{FF2B5EF4-FFF2-40B4-BE49-F238E27FC236}">
                                    <a16:creationId xmlns:a16="http://schemas.microsoft.com/office/drawing/2014/main" id="{84073DEF-AACC-4133-9E33-16393C34DD8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1060" name="Group 1059">
                              <a:extLst>
                                <a:ext uri="{FF2B5EF4-FFF2-40B4-BE49-F238E27FC236}">
                                  <a16:creationId xmlns:a16="http://schemas.microsoft.com/office/drawing/2014/main" id="{1FE6ABA0-8177-4797-BD39-4A0E971A34B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88673" y="2303413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1061" name="Oval 1060">
                                <a:extLst>
                                  <a:ext uri="{FF2B5EF4-FFF2-40B4-BE49-F238E27FC236}">
                                    <a16:creationId xmlns:a16="http://schemas.microsoft.com/office/drawing/2014/main" id="{D0A87AB3-C68A-4C3D-A45E-ACD3704354F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62" name="Oval 1061">
                                <a:extLst>
                                  <a:ext uri="{FF2B5EF4-FFF2-40B4-BE49-F238E27FC236}">
                                    <a16:creationId xmlns:a16="http://schemas.microsoft.com/office/drawing/2014/main" id="{DB9EE619-CF94-4720-B90A-8885563C234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63" name="Oval 1062">
                                <a:extLst>
                                  <a:ext uri="{FF2B5EF4-FFF2-40B4-BE49-F238E27FC236}">
                                    <a16:creationId xmlns:a16="http://schemas.microsoft.com/office/drawing/2014/main" id="{D7CB7287-B302-47A6-B739-AD7F081A056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64" name="Oval 1063">
                                <a:extLst>
                                  <a:ext uri="{FF2B5EF4-FFF2-40B4-BE49-F238E27FC236}">
                                    <a16:creationId xmlns:a16="http://schemas.microsoft.com/office/drawing/2014/main" id="{FA755161-4FD0-405D-B053-A10DBD9CE6F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36" name="Group 1035">
                            <a:extLst>
                              <a:ext uri="{FF2B5EF4-FFF2-40B4-BE49-F238E27FC236}">
                                <a16:creationId xmlns:a16="http://schemas.microsoft.com/office/drawing/2014/main" id="{7DB608A6-4E76-45C1-9325-52DE909968C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262845" y="4001583"/>
                            <a:ext cx="3126378" cy="3108962"/>
                            <a:chOff x="2259873" y="492029"/>
                            <a:chExt cx="3126378" cy="3108962"/>
                          </a:xfrm>
                          <a:grpFill/>
                        </p:grpSpPr>
                        <p:grpSp>
                          <p:nvGrpSpPr>
                            <p:cNvPr id="1037" name="Group 1036">
                              <a:extLst>
                                <a:ext uri="{FF2B5EF4-FFF2-40B4-BE49-F238E27FC236}">
                                  <a16:creationId xmlns:a16="http://schemas.microsoft.com/office/drawing/2014/main" id="{CCF0B669-8DC6-489B-9A77-4E445A043B6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59873" y="492029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1053" name="Oval 1052">
                                <a:extLst>
                                  <a:ext uri="{FF2B5EF4-FFF2-40B4-BE49-F238E27FC236}">
                                    <a16:creationId xmlns:a16="http://schemas.microsoft.com/office/drawing/2014/main" id="{7D3115AF-A5FB-4DEA-BB84-FB6731426E2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54" name="Oval 1053">
                                <a:extLst>
                                  <a:ext uri="{FF2B5EF4-FFF2-40B4-BE49-F238E27FC236}">
                                    <a16:creationId xmlns:a16="http://schemas.microsoft.com/office/drawing/2014/main" id="{93CB403A-A486-44B0-86C2-0A696AB4664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55" name="Oval 1054">
                                <a:extLst>
                                  <a:ext uri="{FF2B5EF4-FFF2-40B4-BE49-F238E27FC236}">
                                    <a16:creationId xmlns:a16="http://schemas.microsoft.com/office/drawing/2014/main" id="{FAA21732-8CC7-4D65-A89F-075251B895A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56" name="Oval 1055">
                                <a:extLst>
                                  <a:ext uri="{FF2B5EF4-FFF2-40B4-BE49-F238E27FC236}">
                                    <a16:creationId xmlns:a16="http://schemas.microsoft.com/office/drawing/2014/main" id="{3363DAAC-F659-4A79-A2FC-AC398BBA5F3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1038" name="Group 1037">
                              <a:extLst>
                                <a:ext uri="{FF2B5EF4-FFF2-40B4-BE49-F238E27FC236}">
                                  <a16:creationId xmlns:a16="http://schemas.microsoft.com/office/drawing/2014/main" id="{DF4A7E85-D802-4441-A693-DF618140E7A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88673" y="492029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1049" name="Oval 1048">
                                <a:extLst>
                                  <a:ext uri="{FF2B5EF4-FFF2-40B4-BE49-F238E27FC236}">
                                    <a16:creationId xmlns:a16="http://schemas.microsoft.com/office/drawing/2014/main" id="{3D711017-6FB3-41B7-B60D-DAB2F690215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50" name="Oval 1049">
                                <a:extLst>
                                  <a:ext uri="{FF2B5EF4-FFF2-40B4-BE49-F238E27FC236}">
                                    <a16:creationId xmlns:a16="http://schemas.microsoft.com/office/drawing/2014/main" id="{A7AE8270-3D38-4C49-9F96-B56E3C105A3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51" name="Oval 1050">
                                <a:extLst>
                                  <a:ext uri="{FF2B5EF4-FFF2-40B4-BE49-F238E27FC236}">
                                    <a16:creationId xmlns:a16="http://schemas.microsoft.com/office/drawing/2014/main" id="{7D811476-7442-4B88-919A-2CA6002C241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52" name="Oval 1051">
                                <a:extLst>
                                  <a:ext uri="{FF2B5EF4-FFF2-40B4-BE49-F238E27FC236}">
                                    <a16:creationId xmlns:a16="http://schemas.microsoft.com/office/drawing/2014/main" id="{14B7966A-AA59-4DD9-B24E-D625D987A90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1039" name="Group 1038">
                              <a:extLst>
                                <a:ext uri="{FF2B5EF4-FFF2-40B4-BE49-F238E27FC236}">
                                  <a16:creationId xmlns:a16="http://schemas.microsoft.com/office/drawing/2014/main" id="{ADC45544-1E14-40AC-8171-852190D42F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59873" y="2303413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1045" name="Oval 1044">
                                <a:extLst>
                                  <a:ext uri="{FF2B5EF4-FFF2-40B4-BE49-F238E27FC236}">
                                    <a16:creationId xmlns:a16="http://schemas.microsoft.com/office/drawing/2014/main" id="{ADE9D045-184A-4CE5-A854-12C3DF65167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46" name="Oval 1045">
                                <a:extLst>
                                  <a:ext uri="{FF2B5EF4-FFF2-40B4-BE49-F238E27FC236}">
                                    <a16:creationId xmlns:a16="http://schemas.microsoft.com/office/drawing/2014/main" id="{4F77D160-1FFA-49E9-BFC7-2312B52CFED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47" name="Oval 1046">
                                <a:extLst>
                                  <a:ext uri="{FF2B5EF4-FFF2-40B4-BE49-F238E27FC236}">
                                    <a16:creationId xmlns:a16="http://schemas.microsoft.com/office/drawing/2014/main" id="{225E4849-CD4C-458C-8678-BD3862C65EF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48" name="Oval 1047">
                                <a:extLst>
                                  <a:ext uri="{FF2B5EF4-FFF2-40B4-BE49-F238E27FC236}">
                                    <a16:creationId xmlns:a16="http://schemas.microsoft.com/office/drawing/2014/main" id="{66A1EB83-302A-448B-8E36-ED0B6EA26AF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1040" name="Group 1039">
                              <a:extLst>
                                <a:ext uri="{FF2B5EF4-FFF2-40B4-BE49-F238E27FC236}">
                                  <a16:creationId xmlns:a16="http://schemas.microsoft.com/office/drawing/2014/main" id="{810ADCBB-313E-42F4-8C6F-BC103BA1581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88673" y="2303413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1041" name="Oval 1040">
                                <a:extLst>
                                  <a:ext uri="{FF2B5EF4-FFF2-40B4-BE49-F238E27FC236}">
                                    <a16:creationId xmlns:a16="http://schemas.microsoft.com/office/drawing/2014/main" id="{B1017A27-9F34-4859-A5CD-3514DEB012E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42" name="Oval 1041">
                                <a:extLst>
                                  <a:ext uri="{FF2B5EF4-FFF2-40B4-BE49-F238E27FC236}">
                                    <a16:creationId xmlns:a16="http://schemas.microsoft.com/office/drawing/2014/main" id="{90035F8E-FF93-42A4-9A88-D200D2C957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43" name="Oval 1042">
                                <a:extLst>
                                  <a:ext uri="{FF2B5EF4-FFF2-40B4-BE49-F238E27FC236}">
                                    <a16:creationId xmlns:a16="http://schemas.microsoft.com/office/drawing/2014/main" id="{CF7F8480-0D1B-4F7C-8050-A01AB61031D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44" name="Oval 1043">
                                <a:extLst>
                                  <a:ext uri="{FF2B5EF4-FFF2-40B4-BE49-F238E27FC236}">
                                    <a16:creationId xmlns:a16="http://schemas.microsoft.com/office/drawing/2014/main" id="{DAAD8D82-11CD-493F-A8A7-1B9CB5A615F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946" name="Group 945">
                        <a:extLst>
                          <a:ext uri="{FF2B5EF4-FFF2-40B4-BE49-F238E27FC236}">
                            <a16:creationId xmlns:a16="http://schemas.microsoft.com/office/drawing/2014/main" id="{C37CCBB2-B8AF-45A3-B01F-737FFFE40D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43870" y="340210"/>
                        <a:ext cx="1640085" cy="1628508"/>
                        <a:chOff x="605245" y="378817"/>
                        <a:chExt cx="6783978" cy="6736091"/>
                      </a:xfrm>
                      <a:grpFill/>
                    </p:grpSpPr>
                    <p:grpSp>
                      <p:nvGrpSpPr>
                        <p:cNvPr id="947" name="Group 946">
                          <a:extLst>
                            <a:ext uri="{FF2B5EF4-FFF2-40B4-BE49-F238E27FC236}">
                              <a16:creationId xmlns:a16="http://schemas.microsoft.com/office/drawing/2014/main" id="{DCFE69FE-A970-4B43-AC31-60404D844F0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05245" y="378817"/>
                          <a:ext cx="6783978" cy="3117671"/>
                          <a:chOff x="605245" y="378817"/>
                          <a:chExt cx="6783978" cy="3117671"/>
                        </a:xfrm>
                        <a:grpFill/>
                      </p:grpSpPr>
                      <p:grpSp>
                        <p:nvGrpSpPr>
                          <p:cNvPr id="991" name="Group 990">
                            <a:extLst>
                              <a:ext uri="{FF2B5EF4-FFF2-40B4-BE49-F238E27FC236}">
                                <a16:creationId xmlns:a16="http://schemas.microsoft.com/office/drawing/2014/main" id="{43C77DE3-9A7C-4EF8-AE8E-C5C337D82C3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05245" y="387526"/>
                            <a:ext cx="3126378" cy="3108962"/>
                            <a:chOff x="2259873" y="492029"/>
                            <a:chExt cx="3126378" cy="3108962"/>
                          </a:xfrm>
                          <a:grpFill/>
                        </p:grpSpPr>
                        <p:grpSp>
                          <p:nvGrpSpPr>
                            <p:cNvPr id="1013" name="Group 1012">
                              <a:extLst>
                                <a:ext uri="{FF2B5EF4-FFF2-40B4-BE49-F238E27FC236}">
                                  <a16:creationId xmlns:a16="http://schemas.microsoft.com/office/drawing/2014/main" id="{260057DF-E4DF-4BD9-A473-1F1DB8DF73A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59873" y="492029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1029" name="Oval 1028">
                                <a:extLst>
                                  <a:ext uri="{FF2B5EF4-FFF2-40B4-BE49-F238E27FC236}">
                                    <a16:creationId xmlns:a16="http://schemas.microsoft.com/office/drawing/2014/main" id="{F67C907D-66BB-4D95-B345-7DB6081A7E9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30" name="Oval 1029">
                                <a:extLst>
                                  <a:ext uri="{FF2B5EF4-FFF2-40B4-BE49-F238E27FC236}">
                                    <a16:creationId xmlns:a16="http://schemas.microsoft.com/office/drawing/2014/main" id="{5BBE84D0-DC28-48D4-B2DF-B453BB19633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31" name="Oval 1030">
                                <a:extLst>
                                  <a:ext uri="{FF2B5EF4-FFF2-40B4-BE49-F238E27FC236}">
                                    <a16:creationId xmlns:a16="http://schemas.microsoft.com/office/drawing/2014/main" id="{DF22E00C-8D69-4F32-B2E8-84E041E1E22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32" name="Oval 1031">
                                <a:extLst>
                                  <a:ext uri="{FF2B5EF4-FFF2-40B4-BE49-F238E27FC236}">
                                    <a16:creationId xmlns:a16="http://schemas.microsoft.com/office/drawing/2014/main" id="{C3CF60A6-1F88-4A43-BA97-D0DF8C558EF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1014" name="Group 1013">
                              <a:extLst>
                                <a:ext uri="{FF2B5EF4-FFF2-40B4-BE49-F238E27FC236}">
                                  <a16:creationId xmlns:a16="http://schemas.microsoft.com/office/drawing/2014/main" id="{1E98A82E-EE8C-4039-8380-949D5B73FA1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88673" y="492029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1025" name="Oval 1024">
                                <a:extLst>
                                  <a:ext uri="{FF2B5EF4-FFF2-40B4-BE49-F238E27FC236}">
                                    <a16:creationId xmlns:a16="http://schemas.microsoft.com/office/drawing/2014/main" id="{41A075F2-03D9-4963-98AF-34A9952F83E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26" name="Oval 1025">
                                <a:extLst>
                                  <a:ext uri="{FF2B5EF4-FFF2-40B4-BE49-F238E27FC236}">
                                    <a16:creationId xmlns:a16="http://schemas.microsoft.com/office/drawing/2014/main" id="{020881BF-273B-4A2E-B062-C65B9133DC3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27" name="Oval 1026">
                                <a:extLst>
                                  <a:ext uri="{FF2B5EF4-FFF2-40B4-BE49-F238E27FC236}">
                                    <a16:creationId xmlns:a16="http://schemas.microsoft.com/office/drawing/2014/main" id="{A2A94806-A3FA-42AB-84DE-6F1A627DE91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28" name="Oval 1027">
                                <a:extLst>
                                  <a:ext uri="{FF2B5EF4-FFF2-40B4-BE49-F238E27FC236}">
                                    <a16:creationId xmlns:a16="http://schemas.microsoft.com/office/drawing/2014/main" id="{318952B6-688F-42A5-B5A4-B36082AAFCC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1015" name="Group 1014">
                              <a:extLst>
                                <a:ext uri="{FF2B5EF4-FFF2-40B4-BE49-F238E27FC236}">
                                  <a16:creationId xmlns:a16="http://schemas.microsoft.com/office/drawing/2014/main" id="{EC711A3D-7611-4274-A9F3-1EB8631B3E6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59873" y="2303413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1021" name="Oval 1020">
                                <a:extLst>
                                  <a:ext uri="{FF2B5EF4-FFF2-40B4-BE49-F238E27FC236}">
                                    <a16:creationId xmlns:a16="http://schemas.microsoft.com/office/drawing/2014/main" id="{E8AF10A2-C564-41F2-BB56-783D9CCBA5C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22" name="Oval 1021">
                                <a:extLst>
                                  <a:ext uri="{FF2B5EF4-FFF2-40B4-BE49-F238E27FC236}">
                                    <a16:creationId xmlns:a16="http://schemas.microsoft.com/office/drawing/2014/main" id="{E87716B7-20FF-4AC1-8B4D-5F7AD3932F4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23" name="Oval 1022">
                                <a:extLst>
                                  <a:ext uri="{FF2B5EF4-FFF2-40B4-BE49-F238E27FC236}">
                                    <a16:creationId xmlns:a16="http://schemas.microsoft.com/office/drawing/2014/main" id="{FEDAEC09-043F-4AB7-BF65-ABEB80F0F2F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24" name="Oval 1023">
                                <a:extLst>
                                  <a:ext uri="{FF2B5EF4-FFF2-40B4-BE49-F238E27FC236}">
                                    <a16:creationId xmlns:a16="http://schemas.microsoft.com/office/drawing/2014/main" id="{BB83D198-33BE-4206-9306-17868272B93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1016" name="Group 1015">
                              <a:extLst>
                                <a:ext uri="{FF2B5EF4-FFF2-40B4-BE49-F238E27FC236}">
                                  <a16:creationId xmlns:a16="http://schemas.microsoft.com/office/drawing/2014/main" id="{E554BA28-B1B9-4C82-AC60-3BD69379DD6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88673" y="2303413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1017" name="Oval 1016">
                                <a:extLst>
                                  <a:ext uri="{FF2B5EF4-FFF2-40B4-BE49-F238E27FC236}">
                                    <a16:creationId xmlns:a16="http://schemas.microsoft.com/office/drawing/2014/main" id="{F4AEF5D7-1D0F-4367-9672-06609DFFEDD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18" name="Oval 1017">
                                <a:extLst>
                                  <a:ext uri="{FF2B5EF4-FFF2-40B4-BE49-F238E27FC236}">
                                    <a16:creationId xmlns:a16="http://schemas.microsoft.com/office/drawing/2014/main" id="{8BF83740-B70F-42FB-815D-AE10EA0F835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19" name="Oval 1018">
                                <a:extLst>
                                  <a:ext uri="{FF2B5EF4-FFF2-40B4-BE49-F238E27FC236}">
                                    <a16:creationId xmlns:a16="http://schemas.microsoft.com/office/drawing/2014/main" id="{7C39414D-039F-410B-9DA6-8314D782F60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20" name="Oval 1019">
                                <a:extLst>
                                  <a:ext uri="{FF2B5EF4-FFF2-40B4-BE49-F238E27FC236}">
                                    <a16:creationId xmlns:a16="http://schemas.microsoft.com/office/drawing/2014/main" id="{C0B5EA12-1E28-4262-8726-91A00A334EC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992" name="Group 991">
                            <a:extLst>
                              <a:ext uri="{FF2B5EF4-FFF2-40B4-BE49-F238E27FC236}">
                                <a16:creationId xmlns:a16="http://schemas.microsoft.com/office/drawing/2014/main" id="{3914E8E0-1D03-4CE9-9472-AEAB66598D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262845" y="378817"/>
                            <a:ext cx="3126378" cy="3108962"/>
                            <a:chOff x="2259873" y="492029"/>
                            <a:chExt cx="3126378" cy="3108962"/>
                          </a:xfrm>
                          <a:grpFill/>
                        </p:grpSpPr>
                        <p:grpSp>
                          <p:nvGrpSpPr>
                            <p:cNvPr id="993" name="Group 992">
                              <a:extLst>
                                <a:ext uri="{FF2B5EF4-FFF2-40B4-BE49-F238E27FC236}">
                                  <a16:creationId xmlns:a16="http://schemas.microsoft.com/office/drawing/2014/main" id="{8B446136-3A07-451C-826D-C07D808518A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59873" y="492029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1009" name="Oval 1008">
                                <a:extLst>
                                  <a:ext uri="{FF2B5EF4-FFF2-40B4-BE49-F238E27FC236}">
                                    <a16:creationId xmlns:a16="http://schemas.microsoft.com/office/drawing/2014/main" id="{D9F1D63C-F2A9-473C-A7D9-C47A1E5EB92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10" name="Oval 1009">
                                <a:extLst>
                                  <a:ext uri="{FF2B5EF4-FFF2-40B4-BE49-F238E27FC236}">
                                    <a16:creationId xmlns:a16="http://schemas.microsoft.com/office/drawing/2014/main" id="{874CA065-A722-48A5-A561-7C0039B59A5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11" name="Oval 1010">
                                <a:extLst>
                                  <a:ext uri="{FF2B5EF4-FFF2-40B4-BE49-F238E27FC236}">
                                    <a16:creationId xmlns:a16="http://schemas.microsoft.com/office/drawing/2014/main" id="{2A7F634D-ED39-45B1-A312-92202E869F4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12" name="Oval 1011">
                                <a:extLst>
                                  <a:ext uri="{FF2B5EF4-FFF2-40B4-BE49-F238E27FC236}">
                                    <a16:creationId xmlns:a16="http://schemas.microsoft.com/office/drawing/2014/main" id="{2CFE2D84-C9F8-4624-B9E2-36F190D9D49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994" name="Group 993">
                              <a:extLst>
                                <a:ext uri="{FF2B5EF4-FFF2-40B4-BE49-F238E27FC236}">
                                  <a16:creationId xmlns:a16="http://schemas.microsoft.com/office/drawing/2014/main" id="{11F465DB-0455-4C16-9825-825E499CB9B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88673" y="492029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1005" name="Oval 1004">
                                <a:extLst>
                                  <a:ext uri="{FF2B5EF4-FFF2-40B4-BE49-F238E27FC236}">
                                    <a16:creationId xmlns:a16="http://schemas.microsoft.com/office/drawing/2014/main" id="{19CCA7D5-5F52-4961-ACC9-85CFB86B3B1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06" name="Oval 1005">
                                <a:extLst>
                                  <a:ext uri="{FF2B5EF4-FFF2-40B4-BE49-F238E27FC236}">
                                    <a16:creationId xmlns:a16="http://schemas.microsoft.com/office/drawing/2014/main" id="{BB2FCEAA-E372-4AD4-BDCC-15BDAFF8B84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07" name="Oval 1006">
                                <a:extLst>
                                  <a:ext uri="{FF2B5EF4-FFF2-40B4-BE49-F238E27FC236}">
                                    <a16:creationId xmlns:a16="http://schemas.microsoft.com/office/drawing/2014/main" id="{C1155944-991C-4A36-AF44-9ED3CCB69E3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08" name="Oval 1007">
                                <a:extLst>
                                  <a:ext uri="{FF2B5EF4-FFF2-40B4-BE49-F238E27FC236}">
                                    <a16:creationId xmlns:a16="http://schemas.microsoft.com/office/drawing/2014/main" id="{C0F3B5A5-0433-4B87-B366-F78CE139CB0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995" name="Group 994">
                              <a:extLst>
                                <a:ext uri="{FF2B5EF4-FFF2-40B4-BE49-F238E27FC236}">
                                  <a16:creationId xmlns:a16="http://schemas.microsoft.com/office/drawing/2014/main" id="{0A673D47-AA0F-4818-921B-56E2E16111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59873" y="2303413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1001" name="Oval 1000">
                                <a:extLst>
                                  <a:ext uri="{FF2B5EF4-FFF2-40B4-BE49-F238E27FC236}">
                                    <a16:creationId xmlns:a16="http://schemas.microsoft.com/office/drawing/2014/main" id="{FCBB9327-D181-46EF-95CE-DE2D1093037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02" name="Oval 1001">
                                <a:extLst>
                                  <a:ext uri="{FF2B5EF4-FFF2-40B4-BE49-F238E27FC236}">
                                    <a16:creationId xmlns:a16="http://schemas.microsoft.com/office/drawing/2014/main" id="{8E122139-048A-4C9D-A4C4-CC04BBD358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03" name="Oval 1002">
                                <a:extLst>
                                  <a:ext uri="{FF2B5EF4-FFF2-40B4-BE49-F238E27FC236}">
                                    <a16:creationId xmlns:a16="http://schemas.microsoft.com/office/drawing/2014/main" id="{5DB4EDCF-EBCB-480A-A8D5-1FF3A22993E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04" name="Oval 1003">
                                <a:extLst>
                                  <a:ext uri="{FF2B5EF4-FFF2-40B4-BE49-F238E27FC236}">
                                    <a16:creationId xmlns:a16="http://schemas.microsoft.com/office/drawing/2014/main" id="{96D16918-4CBA-49CC-8F92-748AFFD4E94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996" name="Group 995">
                              <a:extLst>
                                <a:ext uri="{FF2B5EF4-FFF2-40B4-BE49-F238E27FC236}">
                                  <a16:creationId xmlns:a16="http://schemas.microsoft.com/office/drawing/2014/main" id="{CFA6B31A-435A-48A9-859D-557892B8C37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88673" y="2303413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997" name="Oval 996">
                                <a:extLst>
                                  <a:ext uri="{FF2B5EF4-FFF2-40B4-BE49-F238E27FC236}">
                                    <a16:creationId xmlns:a16="http://schemas.microsoft.com/office/drawing/2014/main" id="{11DAFADB-7F3D-414A-AF4D-E10E76CF117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98" name="Oval 997">
                                <a:extLst>
                                  <a:ext uri="{FF2B5EF4-FFF2-40B4-BE49-F238E27FC236}">
                                    <a16:creationId xmlns:a16="http://schemas.microsoft.com/office/drawing/2014/main" id="{EF0AA0F3-9AA9-4DD7-BEA0-F6E0C42D85E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99" name="Oval 998">
                                <a:extLst>
                                  <a:ext uri="{FF2B5EF4-FFF2-40B4-BE49-F238E27FC236}">
                                    <a16:creationId xmlns:a16="http://schemas.microsoft.com/office/drawing/2014/main" id="{C0E4589F-2A18-427A-8963-589CB1D3F9C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1000" name="Oval 999">
                                <a:extLst>
                                  <a:ext uri="{FF2B5EF4-FFF2-40B4-BE49-F238E27FC236}">
                                    <a16:creationId xmlns:a16="http://schemas.microsoft.com/office/drawing/2014/main" id="{B8A991FA-A84D-476B-ACB1-481D51D5CF9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948" name="Group 947">
                          <a:extLst>
                            <a:ext uri="{FF2B5EF4-FFF2-40B4-BE49-F238E27FC236}">
                              <a16:creationId xmlns:a16="http://schemas.microsoft.com/office/drawing/2014/main" id="{0E2E0498-B537-42AE-AE74-397DDED2AB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05245" y="3997237"/>
                          <a:ext cx="6783978" cy="3117671"/>
                          <a:chOff x="605245" y="4001583"/>
                          <a:chExt cx="6783978" cy="3117671"/>
                        </a:xfrm>
                        <a:grpFill/>
                      </p:grpSpPr>
                      <p:grpSp>
                        <p:nvGrpSpPr>
                          <p:cNvPr id="949" name="Group 948">
                            <a:extLst>
                              <a:ext uri="{FF2B5EF4-FFF2-40B4-BE49-F238E27FC236}">
                                <a16:creationId xmlns:a16="http://schemas.microsoft.com/office/drawing/2014/main" id="{B6D6879C-CDC1-450F-B388-A4C61129466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05245" y="4010292"/>
                            <a:ext cx="3126378" cy="3108962"/>
                            <a:chOff x="2259873" y="492029"/>
                            <a:chExt cx="3126378" cy="3108962"/>
                          </a:xfrm>
                          <a:grpFill/>
                        </p:grpSpPr>
                        <p:grpSp>
                          <p:nvGrpSpPr>
                            <p:cNvPr id="971" name="Group 970">
                              <a:extLst>
                                <a:ext uri="{FF2B5EF4-FFF2-40B4-BE49-F238E27FC236}">
                                  <a16:creationId xmlns:a16="http://schemas.microsoft.com/office/drawing/2014/main" id="{54C408EC-B7B8-482D-AC89-C1ACA06F19F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59873" y="492029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987" name="Oval 986">
                                <a:extLst>
                                  <a:ext uri="{FF2B5EF4-FFF2-40B4-BE49-F238E27FC236}">
                                    <a16:creationId xmlns:a16="http://schemas.microsoft.com/office/drawing/2014/main" id="{A7E82040-BEE4-40E5-BD48-67AEF79121C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88" name="Oval 987">
                                <a:extLst>
                                  <a:ext uri="{FF2B5EF4-FFF2-40B4-BE49-F238E27FC236}">
                                    <a16:creationId xmlns:a16="http://schemas.microsoft.com/office/drawing/2014/main" id="{291B622F-D7D0-4224-BB56-B2FADE7CF2E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89" name="Oval 988">
                                <a:extLst>
                                  <a:ext uri="{FF2B5EF4-FFF2-40B4-BE49-F238E27FC236}">
                                    <a16:creationId xmlns:a16="http://schemas.microsoft.com/office/drawing/2014/main" id="{C4DBF2B2-5499-43DF-85C6-9DEA009D98A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90" name="Oval 989">
                                <a:extLst>
                                  <a:ext uri="{FF2B5EF4-FFF2-40B4-BE49-F238E27FC236}">
                                    <a16:creationId xmlns:a16="http://schemas.microsoft.com/office/drawing/2014/main" id="{3AA32E84-327B-4C12-8182-A82046749C9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972" name="Group 971">
                              <a:extLst>
                                <a:ext uri="{FF2B5EF4-FFF2-40B4-BE49-F238E27FC236}">
                                  <a16:creationId xmlns:a16="http://schemas.microsoft.com/office/drawing/2014/main" id="{9338D9F8-985C-46D2-BDBF-80BD21DBFE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88673" y="492029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983" name="Oval 982">
                                <a:extLst>
                                  <a:ext uri="{FF2B5EF4-FFF2-40B4-BE49-F238E27FC236}">
                                    <a16:creationId xmlns:a16="http://schemas.microsoft.com/office/drawing/2014/main" id="{206D292E-2940-4A25-8BEC-1A3AF579CD9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84" name="Oval 983">
                                <a:extLst>
                                  <a:ext uri="{FF2B5EF4-FFF2-40B4-BE49-F238E27FC236}">
                                    <a16:creationId xmlns:a16="http://schemas.microsoft.com/office/drawing/2014/main" id="{C85AA584-9E5C-4AD6-8652-87E8B66D8E4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85" name="Oval 984">
                                <a:extLst>
                                  <a:ext uri="{FF2B5EF4-FFF2-40B4-BE49-F238E27FC236}">
                                    <a16:creationId xmlns:a16="http://schemas.microsoft.com/office/drawing/2014/main" id="{E17553A7-FF15-4A91-8902-A9234ED3F98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86" name="Oval 985">
                                <a:extLst>
                                  <a:ext uri="{FF2B5EF4-FFF2-40B4-BE49-F238E27FC236}">
                                    <a16:creationId xmlns:a16="http://schemas.microsoft.com/office/drawing/2014/main" id="{953F4392-0AB4-4413-914B-479904E442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973" name="Group 972">
                              <a:extLst>
                                <a:ext uri="{FF2B5EF4-FFF2-40B4-BE49-F238E27FC236}">
                                  <a16:creationId xmlns:a16="http://schemas.microsoft.com/office/drawing/2014/main" id="{84E6AF4D-2F66-4410-AE4E-6C97163E38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59873" y="2303413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979" name="Oval 978">
                                <a:extLst>
                                  <a:ext uri="{FF2B5EF4-FFF2-40B4-BE49-F238E27FC236}">
                                    <a16:creationId xmlns:a16="http://schemas.microsoft.com/office/drawing/2014/main" id="{761F272D-CECC-44F5-BB2F-0621C6FECE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80" name="Oval 979">
                                <a:extLst>
                                  <a:ext uri="{FF2B5EF4-FFF2-40B4-BE49-F238E27FC236}">
                                    <a16:creationId xmlns:a16="http://schemas.microsoft.com/office/drawing/2014/main" id="{1A8BAC54-7AAD-4B68-B7BE-8FB38FFC960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81" name="Oval 980">
                                <a:extLst>
                                  <a:ext uri="{FF2B5EF4-FFF2-40B4-BE49-F238E27FC236}">
                                    <a16:creationId xmlns:a16="http://schemas.microsoft.com/office/drawing/2014/main" id="{768ABA48-90E8-4B9D-9109-36561590F1F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82" name="Oval 981">
                                <a:extLst>
                                  <a:ext uri="{FF2B5EF4-FFF2-40B4-BE49-F238E27FC236}">
                                    <a16:creationId xmlns:a16="http://schemas.microsoft.com/office/drawing/2014/main" id="{DF9F79EF-556D-443C-8C06-32F56083706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974" name="Group 973">
                              <a:extLst>
                                <a:ext uri="{FF2B5EF4-FFF2-40B4-BE49-F238E27FC236}">
                                  <a16:creationId xmlns:a16="http://schemas.microsoft.com/office/drawing/2014/main" id="{76C7F8F4-B886-47E8-B0F8-EB3B1CE5A3C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88673" y="2303413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975" name="Oval 974">
                                <a:extLst>
                                  <a:ext uri="{FF2B5EF4-FFF2-40B4-BE49-F238E27FC236}">
                                    <a16:creationId xmlns:a16="http://schemas.microsoft.com/office/drawing/2014/main" id="{4FBB35AE-236B-4D7A-9805-4ACDEF94A93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76" name="Oval 975">
                                <a:extLst>
                                  <a:ext uri="{FF2B5EF4-FFF2-40B4-BE49-F238E27FC236}">
                                    <a16:creationId xmlns:a16="http://schemas.microsoft.com/office/drawing/2014/main" id="{CDBB85A7-9E2B-4144-90FF-2A9FD83FBDE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77" name="Oval 976">
                                <a:extLst>
                                  <a:ext uri="{FF2B5EF4-FFF2-40B4-BE49-F238E27FC236}">
                                    <a16:creationId xmlns:a16="http://schemas.microsoft.com/office/drawing/2014/main" id="{C804C41B-CF73-4266-8CBA-3264367AD94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78" name="Oval 977">
                                <a:extLst>
                                  <a:ext uri="{FF2B5EF4-FFF2-40B4-BE49-F238E27FC236}">
                                    <a16:creationId xmlns:a16="http://schemas.microsoft.com/office/drawing/2014/main" id="{69F4E970-B713-48E9-B8FD-F54A5F11783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950" name="Group 949">
                            <a:extLst>
                              <a:ext uri="{FF2B5EF4-FFF2-40B4-BE49-F238E27FC236}">
                                <a16:creationId xmlns:a16="http://schemas.microsoft.com/office/drawing/2014/main" id="{1CF5331D-0DBB-40DA-B0DD-D04960A3DA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262845" y="4001583"/>
                            <a:ext cx="3126378" cy="3108962"/>
                            <a:chOff x="2259873" y="492029"/>
                            <a:chExt cx="3126378" cy="3108962"/>
                          </a:xfrm>
                          <a:grpFill/>
                        </p:grpSpPr>
                        <p:grpSp>
                          <p:nvGrpSpPr>
                            <p:cNvPr id="951" name="Group 950">
                              <a:extLst>
                                <a:ext uri="{FF2B5EF4-FFF2-40B4-BE49-F238E27FC236}">
                                  <a16:creationId xmlns:a16="http://schemas.microsoft.com/office/drawing/2014/main" id="{09B0AB2B-0E11-40AD-9CD2-F6895DD9BD1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59873" y="492029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967" name="Oval 966">
                                <a:extLst>
                                  <a:ext uri="{FF2B5EF4-FFF2-40B4-BE49-F238E27FC236}">
                                    <a16:creationId xmlns:a16="http://schemas.microsoft.com/office/drawing/2014/main" id="{66E37B1B-B48D-456C-9274-1AD76BBCEAF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68" name="Oval 967">
                                <a:extLst>
                                  <a:ext uri="{FF2B5EF4-FFF2-40B4-BE49-F238E27FC236}">
                                    <a16:creationId xmlns:a16="http://schemas.microsoft.com/office/drawing/2014/main" id="{DE61DE61-A0AC-4665-B105-B6414D0DF0D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69" name="Oval 968">
                                <a:extLst>
                                  <a:ext uri="{FF2B5EF4-FFF2-40B4-BE49-F238E27FC236}">
                                    <a16:creationId xmlns:a16="http://schemas.microsoft.com/office/drawing/2014/main" id="{EE45DB4F-DF7F-4EDE-90A2-3CE82FE1AF8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70" name="Oval 969">
                                <a:extLst>
                                  <a:ext uri="{FF2B5EF4-FFF2-40B4-BE49-F238E27FC236}">
                                    <a16:creationId xmlns:a16="http://schemas.microsoft.com/office/drawing/2014/main" id="{4D83CD22-0BAD-4FDB-AF4F-227328F1209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952" name="Group 951">
                              <a:extLst>
                                <a:ext uri="{FF2B5EF4-FFF2-40B4-BE49-F238E27FC236}">
                                  <a16:creationId xmlns:a16="http://schemas.microsoft.com/office/drawing/2014/main" id="{AE6C79B1-134A-4F40-B582-8713C896B2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88673" y="492029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963" name="Oval 962">
                                <a:extLst>
                                  <a:ext uri="{FF2B5EF4-FFF2-40B4-BE49-F238E27FC236}">
                                    <a16:creationId xmlns:a16="http://schemas.microsoft.com/office/drawing/2014/main" id="{E43AC0EF-8E6F-431A-AB80-9E4EA41C413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64" name="Oval 963">
                                <a:extLst>
                                  <a:ext uri="{FF2B5EF4-FFF2-40B4-BE49-F238E27FC236}">
                                    <a16:creationId xmlns:a16="http://schemas.microsoft.com/office/drawing/2014/main" id="{E8737764-93F2-47A2-BF67-FC63EE0718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65" name="Oval 964">
                                <a:extLst>
                                  <a:ext uri="{FF2B5EF4-FFF2-40B4-BE49-F238E27FC236}">
                                    <a16:creationId xmlns:a16="http://schemas.microsoft.com/office/drawing/2014/main" id="{7A7C1713-FF74-40D8-A2BF-D9D368BA3F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66" name="Oval 965">
                                <a:extLst>
                                  <a:ext uri="{FF2B5EF4-FFF2-40B4-BE49-F238E27FC236}">
                                    <a16:creationId xmlns:a16="http://schemas.microsoft.com/office/drawing/2014/main" id="{83AC1E3E-109B-4405-8855-30C759D7194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953" name="Group 952">
                              <a:extLst>
                                <a:ext uri="{FF2B5EF4-FFF2-40B4-BE49-F238E27FC236}">
                                  <a16:creationId xmlns:a16="http://schemas.microsoft.com/office/drawing/2014/main" id="{2AB94176-23C0-4217-95AD-4B13416550D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59873" y="2303413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959" name="Oval 958">
                                <a:extLst>
                                  <a:ext uri="{FF2B5EF4-FFF2-40B4-BE49-F238E27FC236}">
                                    <a16:creationId xmlns:a16="http://schemas.microsoft.com/office/drawing/2014/main" id="{3F4C5B70-E0D8-454B-B7FF-5DB962176D9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60" name="Oval 959">
                                <a:extLst>
                                  <a:ext uri="{FF2B5EF4-FFF2-40B4-BE49-F238E27FC236}">
                                    <a16:creationId xmlns:a16="http://schemas.microsoft.com/office/drawing/2014/main" id="{1A5D3184-BC83-46FF-9DA6-C5EB8629711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61" name="Oval 960">
                                <a:extLst>
                                  <a:ext uri="{FF2B5EF4-FFF2-40B4-BE49-F238E27FC236}">
                                    <a16:creationId xmlns:a16="http://schemas.microsoft.com/office/drawing/2014/main" id="{D8D57D58-5E63-4690-91F6-FFA42271962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62" name="Oval 961">
                                <a:extLst>
                                  <a:ext uri="{FF2B5EF4-FFF2-40B4-BE49-F238E27FC236}">
                                    <a16:creationId xmlns:a16="http://schemas.microsoft.com/office/drawing/2014/main" id="{15CA885A-A14F-413C-B764-94C663C31F9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954" name="Group 953">
                              <a:extLst>
                                <a:ext uri="{FF2B5EF4-FFF2-40B4-BE49-F238E27FC236}">
                                  <a16:creationId xmlns:a16="http://schemas.microsoft.com/office/drawing/2014/main" id="{0339C18E-A7FD-4502-A771-F89942F1167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88673" y="2303413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955" name="Oval 954">
                                <a:extLst>
                                  <a:ext uri="{FF2B5EF4-FFF2-40B4-BE49-F238E27FC236}">
                                    <a16:creationId xmlns:a16="http://schemas.microsoft.com/office/drawing/2014/main" id="{A8051F6A-D024-4FB2-8984-2F519A5417A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56" name="Oval 955">
                                <a:extLst>
                                  <a:ext uri="{FF2B5EF4-FFF2-40B4-BE49-F238E27FC236}">
                                    <a16:creationId xmlns:a16="http://schemas.microsoft.com/office/drawing/2014/main" id="{65AE7427-44AE-47B4-84D6-0F2CC753584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57" name="Oval 956">
                                <a:extLst>
                                  <a:ext uri="{FF2B5EF4-FFF2-40B4-BE49-F238E27FC236}">
                                    <a16:creationId xmlns:a16="http://schemas.microsoft.com/office/drawing/2014/main" id="{831D0A7F-22F6-47AF-BEA4-530D2A7F10C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58" name="Oval 957">
                                <a:extLst>
                                  <a:ext uri="{FF2B5EF4-FFF2-40B4-BE49-F238E27FC236}">
                                    <a16:creationId xmlns:a16="http://schemas.microsoft.com/office/drawing/2014/main" id="{0F04D412-9971-4073-A6B0-442D3F715BB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770" name="Group 769">
                      <a:extLst>
                        <a:ext uri="{FF2B5EF4-FFF2-40B4-BE49-F238E27FC236}">
                          <a16:creationId xmlns:a16="http://schemas.microsoft.com/office/drawing/2014/main" id="{0803E0D9-A1B1-4D76-B2B4-C79DBE1BC4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75357" y="2097147"/>
                      <a:ext cx="3408597" cy="1629084"/>
                      <a:chOff x="975358" y="339634"/>
                      <a:chExt cx="3408597" cy="1629084"/>
                    </a:xfrm>
                    <a:grpFill/>
                  </p:grpSpPr>
                  <p:grpSp>
                    <p:nvGrpSpPr>
                      <p:cNvPr id="771" name="Group 770">
                        <a:extLst>
                          <a:ext uri="{FF2B5EF4-FFF2-40B4-BE49-F238E27FC236}">
                            <a16:creationId xmlns:a16="http://schemas.microsoft.com/office/drawing/2014/main" id="{CB2E0425-23CA-4AC0-B11D-7CF41E0C5D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75358" y="339634"/>
                        <a:ext cx="1640085" cy="1628508"/>
                        <a:chOff x="605245" y="378817"/>
                        <a:chExt cx="6783978" cy="6736091"/>
                      </a:xfrm>
                      <a:grpFill/>
                    </p:grpSpPr>
                    <p:grpSp>
                      <p:nvGrpSpPr>
                        <p:cNvPr id="859" name="Group 858">
                          <a:extLst>
                            <a:ext uri="{FF2B5EF4-FFF2-40B4-BE49-F238E27FC236}">
                              <a16:creationId xmlns:a16="http://schemas.microsoft.com/office/drawing/2014/main" id="{C35580A1-4CA8-45DD-A2F0-654CE572E9D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05245" y="378817"/>
                          <a:ext cx="6783978" cy="3117671"/>
                          <a:chOff x="605245" y="378817"/>
                          <a:chExt cx="6783978" cy="3117671"/>
                        </a:xfrm>
                        <a:grpFill/>
                      </p:grpSpPr>
                      <p:grpSp>
                        <p:nvGrpSpPr>
                          <p:cNvPr id="903" name="Group 902">
                            <a:extLst>
                              <a:ext uri="{FF2B5EF4-FFF2-40B4-BE49-F238E27FC236}">
                                <a16:creationId xmlns:a16="http://schemas.microsoft.com/office/drawing/2014/main" id="{44D50A44-E93E-4EF1-948D-FBA182FE4D6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05245" y="387526"/>
                            <a:ext cx="3126378" cy="3108962"/>
                            <a:chOff x="2259873" y="492029"/>
                            <a:chExt cx="3126378" cy="3108962"/>
                          </a:xfrm>
                          <a:grpFill/>
                        </p:grpSpPr>
                        <p:grpSp>
                          <p:nvGrpSpPr>
                            <p:cNvPr id="925" name="Group 924">
                              <a:extLst>
                                <a:ext uri="{FF2B5EF4-FFF2-40B4-BE49-F238E27FC236}">
                                  <a16:creationId xmlns:a16="http://schemas.microsoft.com/office/drawing/2014/main" id="{277462A9-2DBB-4852-9010-61784197FAC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59873" y="492029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941" name="Oval 940">
                                <a:extLst>
                                  <a:ext uri="{FF2B5EF4-FFF2-40B4-BE49-F238E27FC236}">
                                    <a16:creationId xmlns:a16="http://schemas.microsoft.com/office/drawing/2014/main" id="{D9F27762-50B9-45B9-B610-F34E4FC2F58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42" name="Oval 941">
                                <a:extLst>
                                  <a:ext uri="{FF2B5EF4-FFF2-40B4-BE49-F238E27FC236}">
                                    <a16:creationId xmlns:a16="http://schemas.microsoft.com/office/drawing/2014/main" id="{DC6E12D7-C23B-479C-A4F4-A17FB0DE4CC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43" name="Oval 942">
                                <a:extLst>
                                  <a:ext uri="{FF2B5EF4-FFF2-40B4-BE49-F238E27FC236}">
                                    <a16:creationId xmlns:a16="http://schemas.microsoft.com/office/drawing/2014/main" id="{40D30BE2-5E71-49FE-AE2A-D5BE8DB61FF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44" name="Oval 943">
                                <a:extLst>
                                  <a:ext uri="{FF2B5EF4-FFF2-40B4-BE49-F238E27FC236}">
                                    <a16:creationId xmlns:a16="http://schemas.microsoft.com/office/drawing/2014/main" id="{30E2140A-8012-4919-88BF-308002F98BE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926" name="Group 925">
                              <a:extLst>
                                <a:ext uri="{FF2B5EF4-FFF2-40B4-BE49-F238E27FC236}">
                                  <a16:creationId xmlns:a16="http://schemas.microsoft.com/office/drawing/2014/main" id="{4FB36DA5-45D3-4C33-A213-3E81E5A02B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88673" y="492029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937" name="Oval 936">
                                <a:extLst>
                                  <a:ext uri="{FF2B5EF4-FFF2-40B4-BE49-F238E27FC236}">
                                    <a16:creationId xmlns:a16="http://schemas.microsoft.com/office/drawing/2014/main" id="{DDB38A54-C60C-48F7-A35E-4F52493A5B7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38" name="Oval 937">
                                <a:extLst>
                                  <a:ext uri="{FF2B5EF4-FFF2-40B4-BE49-F238E27FC236}">
                                    <a16:creationId xmlns:a16="http://schemas.microsoft.com/office/drawing/2014/main" id="{0E9B0225-EE44-4AD9-9CD6-64B32974C40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39" name="Oval 938">
                                <a:extLst>
                                  <a:ext uri="{FF2B5EF4-FFF2-40B4-BE49-F238E27FC236}">
                                    <a16:creationId xmlns:a16="http://schemas.microsoft.com/office/drawing/2014/main" id="{4402ECFE-63A5-43AF-BDEE-B0D6406794B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40" name="Oval 939">
                                <a:extLst>
                                  <a:ext uri="{FF2B5EF4-FFF2-40B4-BE49-F238E27FC236}">
                                    <a16:creationId xmlns:a16="http://schemas.microsoft.com/office/drawing/2014/main" id="{B6B52C4B-5932-4B99-81FF-D08B7D3CF7F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927" name="Group 926">
                              <a:extLst>
                                <a:ext uri="{FF2B5EF4-FFF2-40B4-BE49-F238E27FC236}">
                                  <a16:creationId xmlns:a16="http://schemas.microsoft.com/office/drawing/2014/main" id="{E5A137CE-0F78-48CC-96F5-A5FA08A97C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59873" y="2303413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933" name="Oval 932">
                                <a:extLst>
                                  <a:ext uri="{FF2B5EF4-FFF2-40B4-BE49-F238E27FC236}">
                                    <a16:creationId xmlns:a16="http://schemas.microsoft.com/office/drawing/2014/main" id="{EF448195-87BA-42BD-8B32-5BC115F12B6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34" name="Oval 933">
                                <a:extLst>
                                  <a:ext uri="{FF2B5EF4-FFF2-40B4-BE49-F238E27FC236}">
                                    <a16:creationId xmlns:a16="http://schemas.microsoft.com/office/drawing/2014/main" id="{7CE094FE-157F-4C89-B137-AD6A11F3AAC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35" name="Oval 934">
                                <a:extLst>
                                  <a:ext uri="{FF2B5EF4-FFF2-40B4-BE49-F238E27FC236}">
                                    <a16:creationId xmlns:a16="http://schemas.microsoft.com/office/drawing/2014/main" id="{3E5D5163-729E-43F2-8E60-414DD1E002E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36" name="Oval 935">
                                <a:extLst>
                                  <a:ext uri="{FF2B5EF4-FFF2-40B4-BE49-F238E27FC236}">
                                    <a16:creationId xmlns:a16="http://schemas.microsoft.com/office/drawing/2014/main" id="{F54881B4-B935-4B07-B96F-D08596A1A18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928" name="Group 927">
                              <a:extLst>
                                <a:ext uri="{FF2B5EF4-FFF2-40B4-BE49-F238E27FC236}">
                                  <a16:creationId xmlns:a16="http://schemas.microsoft.com/office/drawing/2014/main" id="{C26E04B9-E745-4619-A211-E87EC8F978C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88673" y="2303413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929" name="Oval 928">
                                <a:extLst>
                                  <a:ext uri="{FF2B5EF4-FFF2-40B4-BE49-F238E27FC236}">
                                    <a16:creationId xmlns:a16="http://schemas.microsoft.com/office/drawing/2014/main" id="{5DA08D85-1C42-4F36-BDDB-F36D5E89B2D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30" name="Oval 929">
                                <a:extLst>
                                  <a:ext uri="{FF2B5EF4-FFF2-40B4-BE49-F238E27FC236}">
                                    <a16:creationId xmlns:a16="http://schemas.microsoft.com/office/drawing/2014/main" id="{2AB7BCDF-8C93-4C82-BD3A-D2AC786A6B2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31" name="Oval 930">
                                <a:extLst>
                                  <a:ext uri="{FF2B5EF4-FFF2-40B4-BE49-F238E27FC236}">
                                    <a16:creationId xmlns:a16="http://schemas.microsoft.com/office/drawing/2014/main" id="{7B76C41B-85FE-4AF9-AC3C-F61D5B6B2B3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32" name="Oval 931">
                                <a:extLst>
                                  <a:ext uri="{FF2B5EF4-FFF2-40B4-BE49-F238E27FC236}">
                                    <a16:creationId xmlns:a16="http://schemas.microsoft.com/office/drawing/2014/main" id="{60F477E1-CFB9-443F-AFF0-48AF09F1094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904" name="Group 903">
                            <a:extLst>
                              <a:ext uri="{FF2B5EF4-FFF2-40B4-BE49-F238E27FC236}">
                                <a16:creationId xmlns:a16="http://schemas.microsoft.com/office/drawing/2014/main" id="{792F5CD7-4EEF-45EF-B9DF-392C45E2766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262845" y="378817"/>
                            <a:ext cx="3126378" cy="3108962"/>
                            <a:chOff x="2259873" y="492029"/>
                            <a:chExt cx="3126378" cy="3108962"/>
                          </a:xfrm>
                          <a:grpFill/>
                        </p:grpSpPr>
                        <p:grpSp>
                          <p:nvGrpSpPr>
                            <p:cNvPr id="905" name="Group 904">
                              <a:extLst>
                                <a:ext uri="{FF2B5EF4-FFF2-40B4-BE49-F238E27FC236}">
                                  <a16:creationId xmlns:a16="http://schemas.microsoft.com/office/drawing/2014/main" id="{6686B685-B1C1-4AC9-83BA-FEB2A53D998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59873" y="492029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921" name="Oval 920">
                                <a:extLst>
                                  <a:ext uri="{FF2B5EF4-FFF2-40B4-BE49-F238E27FC236}">
                                    <a16:creationId xmlns:a16="http://schemas.microsoft.com/office/drawing/2014/main" id="{13B5FDE7-AC7C-4508-A16C-78485375A7F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22" name="Oval 921">
                                <a:extLst>
                                  <a:ext uri="{FF2B5EF4-FFF2-40B4-BE49-F238E27FC236}">
                                    <a16:creationId xmlns:a16="http://schemas.microsoft.com/office/drawing/2014/main" id="{4F28B903-1FD8-4B4D-B00D-3A40F7CE2B2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23" name="Oval 922">
                                <a:extLst>
                                  <a:ext uri="{FF2B5EF4-FFF2-40B4-BE49-F238E27FC236}">
                                    <a16:creationId xmlns:a16="http://schemas.microsoft.com/office/drawing/2014/main" id="{F2A6EDEB-E28D-48F3-B02C-7985075E7C9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24" name="Oval 923">
                                <a:extLst>
                                  <a:ext uri="{FF2B5EF4-FFF2-40B4-BE49-F238E27FC236}">
                                    <a16:creationId xmlns:a16="http://schemas.microsoft.com/office/drawing/2014/main" id="{C428A7B4-6117-491A-98DE-B8A5790AAEE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906" name="Group 905">
                              <a:extLst>
                                <a:ext uri="{FF2B5EF4-FFF2-40B4-BE49-F238E27FC236}">
                                  <a16:creationId xmlns:a16="http://schemas.microsoft.com/office/drawing/2014/main" id="{B6B4F495-3299-4FF7-9732-33D9771E46B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88673" y="492029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917" name="Oval 916">
                                <a:extLst>
                                  <a:ext uri="{FF2B5EF4-FFF2-40B4-BE49-F238E27FC236}">
                                    <a16:creationId xmlns:a16="http://schemas.microsoft.com/office/drawing/2014/main" id="{E2EC8ED3-64AB-4D54-A777-7ADAD99826C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accent6"/>
                              </a:solidFill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18" name="Oval 917">
                                <a:extLst>
                                  <a:ext uri="{FF2B5EF4-FFF2-40B4-BE49-F238E27FC236}">
                                    <a16:creationId xmlns:a16="http://schemas.microsoft.com/office/drawing/2014/main" id="{615A0140-5F97-44DC-87C3-D51235B1279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19" name="Oval 918">
                                <a:extLst>
                                  <a:ext uri="{FF2B5EF4-FFF2-40B4-BE49-F238E27FC236}">
                                    <a16:creationId xmlns:a16="http://schemas.microsoft.com/office/drawing/2014/main" id="{7A04F73E-0D87-412D-8B85-718812B4852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20" name="Oval 919">
                                <a:extLst>
                                  <a:ext uri="{FF2B5EF4-FFF2-40B4-BE49-F238E27FC236}">
                                    <a16:creationId xmlns:a16="http://schemas.microsoft.com/office/drawing/2014/main" id="{27D5656C-77C6-4FE9-AC40-7449FC9E15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907" name="Group 906">
                              <a:extLst>
                                <a:ext uri="{FF2B5EF4-FFF2-40B4-BE49-F238E27FC236}">
                                  <a16:creationId xmlns:a16="http://schemas.microsoft.com/office/drawing/2014/main" id="{DA55C046-E975-4F28-84CC-2666FB8BCB1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59873" y="2303413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913" name="Oval 912">
                                <a:extLst>
                                  <a:ext uri="{FF2B5EF4-FFF2-40B4-BE49-F238E27FC236}">
                                    <a16:creationId xmlns:a16="http://schemas.microsoft.com/office/drawing/2014/main" id="{19AD3D20-AAB3-4AD2-B360-F24292DBEAC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14" name="Oval 913">
                                <a:extLst>
                                  <a:ext uri="{FF2B5EF4-FFF2-40B4-BE49-F238E27FC236}">
                                    <a16:creationId xmlns:a16="http://schemas.microsoft.com/office/drawing/2014/main" id="{836C5E70-F50A-4443-8155-CF650A1BFDF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15" name="Oval 914">
                                <a:extLst>
                                  <a:ext uri="{FF2B5EF4-FFF2-40B4-BE49-F238E27FC236}">
                                    <a16:creationId xmlns:a16="http://schemas.microsoft.com/office/drawing/2014/main" id="{A7A59EF1-69F2-4FC6-ADFD-BD4568D2E90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16" name="Oval 915">
                                <a:extLst>
                                  <a:ext uri="{FF2B5EF4-FFF2-40B4-BE49-F238E27FC236}">
                                    <a16:creationId xmlns:a16="http://schemas.microsoft.com/office/drawing/2014/main" id="{C7C76F19-74B8-4A01-ACA3-09F08C4589E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908" name="Group 907">
                              <a:extLst>
                                <a:ext uri="{FF2B5EF4-FFF2-40B4-BE49-F238E27FC236}">
                                  <a16:creationId xmlns:a16="http://schemas.microsoft.com/office/drawing/2014/main" id="{A047F465-D2BD-4181-9BA4-21FD2354432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88673" y="2303413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909" name="Oval 908">
                                <a:extLst>
                                  <a:ext uri="{FF2B5EF4-FFF2-40B4-BE49-F238E27FC236}">
                                    <a16:creationId xmlns:a16="http://schemas.microsoft.com/office/drawing/2014/main" id="{9EDA9813-0265-4E10-9A68-DFC855906D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10" name="Oval 909">
                                <a:extLst>
                                  <a:ext uri="{FF2B5EF4-FFF2-40B4-BE49-F238E27FC236}">
                                    <a16:creationId xmlns:a16="http://schemas.microsoft.com/office/drawing/2014/main" id="{333F4B7A-5C26-4BFE-ACE2-88E9457291B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11" name="Oval 910">
                                <a:extLst>
                                  <a:ext uri="{FF2B5EF4-FFF2-40B4-BE49-F238E27FC236}">
                                    <a16:creationId xmlns:a16="http://schemas.microsoft.com/office/drawing/2014/main" id="{10ECFF49-3275-4A0B-99AE-7ED5F05E8F0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12" name="Oval 911">
                                <a:extLst>
                                  <a:ext uri="{FF2B5EF4-FFF2-40B4-BE49-F238E27FC236}">
                                    <a16:creationId xmlns:a16="http://schemas.microsoft.com/office/drawing/2014/main" id="{D8CB04DF-46E0-4DF4-B265-47E5629335F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860" name="Group 859">
                          <a:extLst>
                            <a:ext uri="{FF2B5EF4-FFF2-40B4-BE49-F238E27FC236}">
                              <a16:creationId xmlns:a16="http://schemas.microsoft.com/office/drawing/2014/main" id="{C4D264B3-977C-4539-9F77-84E234C160F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05245" y="3997237"/>
                          <a:ext cx="6783978" cy="3117671"/>
                          <a:chOff x="605245" y="4001583"/>
                          <a:chExt cx="6783978" cy="3117671"/>
                        </a:xfrm>
                        <a:grpFill/>
                      </p:grpSpPr>
                      <p:grpSp>
                        <p:nvGrpSpPr>
                          <p:cNvPr id="861" name="Group 860">
                            <a:extLst>
                              <a:ext uri="{FF2B5EF4-FFF2-40B4-BE49-F238E27FC236}">
                                <a16:creationId xmlns:a16="http://schemas.microsoft.com/office/drawing/2014/main" id="{F2DD65F0-8B2B-4F50-ADAA-3648B5555BA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05245" y="4010292"/>
                            <a:ext cx="3126378" cy="3108962"/>
                            <a:chOff x="2259873" y="492029"/>
                            <a:chExt cx="3126378" cy="3108962"/>
                          </a:xfrm>
                          <a:grpFill/>
                        </p:grpSpPr>
                        <p:grpSp>
                          <p:nvGrpSpPr>
                            <p:cNvPr id="883" name="Group 882">
                              <a:extLst>
                                <a:ext uri="{FF2B5EF4-FFF2-40B4-BE49-F238E27FC236}">
                                  <a16:creationId xmlns:a16="http://schemas.microsoft.com/office/drawing/2014/main" id="{26D4B85B-1D0F-4910-B4D5-CCC3AFAE834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59873" y="492029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899" name="Oval 898">
                                <a:extLst>
                                  <a:ext uri="{FF2B5EF4-FFF2-40B4-BE49-F238E27FC236}">
                                    <a16:creationId xmlns:a16="http://schemas.microsoft.com/office/drawing/2014/main" id="{C48188BA-0BAA-46AA-A2BE-F6EFBECFA5E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00" name="Oval 899">
                                <a:extLst>
                                  <a:ext uri="{FF2B5EF4-FFF2-40B4-BE49-F238E27FC236}">
                                    <a16:creationId xmlns:a16="http://schemas.microsoft.com/office/drawing/2014/main" id="{6CD81B34-A550-47F7-8446-DDF5116805D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01" name="Oval 900">
                                <a:extLst>
                                  <a:ext uri="{FF2B5EF4-FFF2-40B4-BE49-F238E27FC236}">
                                    <a16:creationId xmlns:a16="http://schemas.microsoft.com/office/drawing/2014/main" id="{BF58E716-C4FB-4E1E-B9E5-F4720FADF30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902" name="Oval 901">
                                <a:extLst>
                                  <a:ext uri="{FF2B5EF4-FFF2-40B4-BE49-F238E27FC236}">
                                    <a16:creationId xmlns:a16="http://schemas.microsoft.com/office/drawing/2014/main" id="{C2F519C4-FFF6-41CC-9125-DEEBB2C6237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884" name="Group 883">
                              <a:extLst>
                                <a:ext uri="{FF2B5EF4-FFF2-40B4-BE49-F238E27FC236}">
                                  <a16:creationId xmlns:a16="http://schemas.microsoft.com/office/drawing/2014/main" id="{9B1D9DD5-33AD-4B4A-95BF-23B42827581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88673" y="492029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895" name="Oval 894">
                                <a:extLst>
                                  <a:ext uri="{FF2B5EF4-FFF2-40B4-BE49-F238E27FC236}">
                                    <a16:creationId xmlns:a16="http://schemas.microsoft.com/office/drawing/2014/main" id="{030158E8-37F9-4ABB-BE82-3EAAD68C375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96" name="Oval 895">
                                <a:extLst>
                                  <a:ext uri="{FF2B5EF4-FFF2-40B4-BE49-F238E27FC236}">
                                    <a16:creationId xmlns:a16="http://schemas.microsoft.com/office/drawing/2014/main" id="{515740FB-4BA9-4FA4-B904-7A8AC8060C2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97" name="Oval 896">
                                <a:extLst>
                                  <a:ext uri="{FF2B5EF4-FFF2-40B4-BE49-F238E27FC236}">
                                    <a16:creationId xmlns:a16="http://schemas.microsoft.com/office/drawing/2014/main" id="{C2D04E3E-BA5B-463E-91FD-EE144885261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98" name="Oval 897">
                                <a:extLst>
                                  <a:ext uri="{FF2B5EF4-FFF2-40B4-BE49-F238E27FC236}">
                                    <a16:creationId xmlns:a16="http://schemas.microsoft.com/office/drawing/2014/main" id="{69D6BBF2-81F3-429F-B5C7-5EBAD5EB412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885" name="Group 884">
                              <a:extLst>
                                <a:ext uri="{FF2B5EF4-FFF2-40B4-BE49-F238E27FC236}">
                                  <a16:creationId xmlns:a16="http://schemas.microsoft.com/office/drawing/2014/main" id="{E211DFD2-1B93-4697-86DA-3D197698772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59873" y="2303413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891" name="Oval 890">
                                <a:extLst>
                                  <a:ext uri="{FF2B5EF4-FFF2-40B4-BE49-F238E27FC236}">
                                    <a16:creationId xmlns:a16="http://schemas.microsoft.com/office/drawing/2014/main" id="{86D941CC-25BA-4DE2-9A04-C04579C198F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92" name="Oval 891">
                                <a:extLst>
                                  <a:ext uri="{FF2B5EF4-FFF2-40B4-BE49-F238E27FC236}">
                                    <a16:creationId xmlns:a16="http://schemas.microsoft.com/office/drawing/2014/main" id="{BD77E065-E1A3-4D65-A2D9-18544F6FD6D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93" name="Oval 892">
                                <a:extLst>
                                  <a:ext uri="{FF2B5EF4-FFF2-40B4-BE49-F238E27FC236}">
                                    <a16:creationId xmlns:a16="http://schemas.microsoft.com/office/drawing/2014/main" id="{3C23DD7A-1460-4890-A8B7-EFF8B655CCE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94" name="Oval 893">
                                <a:extLst>
                                  <a:ext uri="{FF2B5EF4-FFF2-40B4-BE49-F238E27FC236}">
                                    <a16:creationId xmlns:a16="http://schemas.microsoft.com/office/drawing/2014/main" id="{FD00D052-B164-4355-B2B6-B91300DBA7D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886" name="Group 885">
                              <a:extLst>
                                <a:ext uri="{FF2B5EF4-FFF2-40B4-BE49-F238E27FC236}">
                                  <a16:creationId xmlns:a16="http://schemas.microsoft.com/office/drawing/2014/main" id="{C033875A-5202-4D87-9152-70D3AD1E233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88673" y="2303413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887" name="Oval 886">
                                <a:extLst>
                                  <a:ext uri="{FF2B5EF4-FFF2-40B4-BE49-F238E27FC236}">
                                    <a16:creationId xmlns:a16="http://schemas.microsoft.com/office/drawing/2014/main" id="{30DAC385-A001-4ACE-A316-BC3D8DEA8BD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88" name="Oval 887">
                                <a:extLst>
                                  <a:ext uri="{FF2B5EF4-FFF2-40B4-BE49-F238E27FC236}">
                                    <a16:creationId xmlns:a16="http://schemas.microsoft.com/office/drawing/2014/main" id="{849E9CE1-2CC4-46EC-9D30-9D840B0A627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89" name="Oval 888">
                                <a:extLst>
                                  <a:ext uri="{FF2B5EF4-FFF2-40B4-BE49-F238E27FC236}">
                                    <a16:creationId xmlns:a16="http://schemas.microsoft.com/office/drawing/2014/main" id="{01AC331A-3601-4400-B547-30224DEACAF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90" name="Oval 889">
                                <a:extLst>
                                  <a:ext uri="{FF2B5EF4-FFF2-40B4-BE49-F238E27FC236}">
                                    <a16:creationId xmlns:a16="http://schemas.microsoft.com/office/drawing/2014/main" id="{454ED6C3-8A1E-4D6A-97A9-B64BEDE0DC7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862" name="Group 861">
                            <a:extLst>
                              <a:ext uri="{FF2B5EF4-FFF2-40B4-BE49-F238E27FC236}">
                                <a16:creationId xmlns:a16="http://schemas.microsoft.com/office/drawing/2014/main" id="{6309C1B0-67C2-4BBE-8F09-CA3185C3756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262845" y="4001583"/>
                            <a:ext cx="3126378" cy="3108962"/>
                            <a:chOff x="2259873" y="492029"/>
                            <a:chExt cx="3126378" cy="3108962"/>
                          </a:xfrm>
                          <a:grpFill/>
                        </p:grpSpPr>
                        <p:grpSp>
                          <p:nvGrpSpPr>
                            <p:cNvPr id="863" name="Group 862">
                              <a:extLst>
                                <a:ext uri="{FF2B5EF4-FFF2-40B4-BE49-F238E27FC236}">
                                  <a16:creationId xmlns:a16="http://schemas.microsoft.com/office/drawing/2014/main" id="{3594F4F5-4BB4-450F-9437-C2A8CC63EFA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59873" y="492029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879" name="Oval 878">
                                <a:extLst>
                                  <a:ext uri="{FF2B5EF4-FFF2-40B4-BE49-F238E27FC236}">
                                    <a16:creationId xmlns:a16="http://schemas.microsoft.com/office/drawing/2014/main" id="{FB4F6CA8-F07E-421C-BDBA-B001BDA1BCB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80" name="Oval 879">
                                <a:extLst>
                                  <a:ext uri="{FF2B5EF4-FFF2-40B4-BE49-F238E27FC236}">
                                    <a16:creationId xmlns:a16="http://schemas.microsoft.com/office/drawing/2014/main" id="{AA4F8511-407E-47D7-98CE-0DDC1A23A0A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81" name="Oval 880">
                                <a:extLst>
                                  <a:ext uri="{FF2B5EF4-FFF2-40B4-BE49-F238E27FC236}">
                                    <a16:creationId xmlns:a16="http://schemas.microsoft.com/office/drawing/2014/main" id="{9BFC69E3-C4BC-4EAE-90A4-BF35121B037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82" name="Oval 881">
                                <a:extLst>
                                  <a:ext uri="{FF2B5EF4-FFF2-40B4-BE49-F238E27FC236}">
                                    <a16:creationId xmlns:a16="http://schemas.microsoft.com/office/drawing/2014/main" id="{E2B8F3E6-E3B8-4A11-A642-6AD943621B6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864" name="Group 863">
                              <a:extLst>
                                <a:ext uri="{FF2B5EF4-FFF2-40B4-BE49-F238E27FC236}">
                                  <a16:creationId xmlns:a16="http://schemas.microsoft.com/office/drawing/2014/main" id="{3E46159D-17DD-49A9-922A-2680E2E09E4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88673" y="492029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875" name="Oval 874">
                                <a:extLst>
                                  <a:ext uri="{FF2B5EF4-FFF2-40B4-BE49-F238E27FC236}">
                                    <a16:creationId xmlns:a16="http://schemas.microsoft.com/office/drawing/2014/main" id="{F067B194-C576-4A9C-ACBB-DC4928F9EF6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76" name="Oval 875">
                                <a:extLst>
                                  <a:ext uri="{FF2B5EF4-FFF2-40B4-BE49-F238E27FC236}">
                                    <a16:creationId xmlns:a16="http://schemas.microsoft.com/office/drawing/2014/main" id="{55B14EED-1C8C-4DC9-AF92-C74D6D419F9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77" name="Oval 876">
                                <a:extLst>
                                  <a:ext uri="{FF2B5EF4-FFF2-40B4-BE49-F238E27FC236}">
                                    <a16:creationId xmlns:a16="http://schemas.microsoft.com/office/drawing/2014/main" id="{CA744BC7-6BB9-4455-9647-E9B9EA39FB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78" name="Oval 877">
                                <a:extLst>
                                  <a:ext uri="{FF2B5EF4-FFF2-40B4-BE49-F238E27FC236}">
                                    <a16:creationId xmlns:a16="http://schemas.microsoft.com/office/drawing/2014/main" id="{0DC9339A-0266-476B-804E-7D87CE78891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865" name="Group 864">
                              <a:extLst>
                                <a:ext uri="{FF2B5EF4-FFF2-40B4-BE49-F238E27FC236}">
                                  <a16:creationId xmlns:a16="http://schemas.microsoft.com/office/drawing/2014/main" id="{89CEF071-2BB9-4F86-8301-4E11B06745F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59873" y="2303413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871" name="Oval 870">
                                <a:extLst>
                                  <a:ext uri="{FF2B5EF4-FFF2-40B4-BE49-F238E27FC236}">
                                    <a16:creationId xmlns:a16="http://schemas.microsoft.com/office/drawing/2014/main" id="{958C1020-820B-4681-8B14-520D37F5D77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72" name="Oval 871">
                                <a:extLst>
                                  <a:ext uri="{FF2B5EF4-FFF2-40B4-BE49-F238E27FC236}">
                                    <a16:creationId xmlns:a16="http://schemas.microsoft.com/office/drawing/2014/main" id="{E0BB70CE-391D-406D-9745-62619B74A8A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73" name="Oval 872">
                                <a:extLst>
                                  <a:ext uri="{FF2B5EF4-FFF2-40B4-BE49-F238E27FC236}">
                                    <a16:creationId xmlns:a16="http://schemas.microsoft.com/office/drawing/2014/main" id="{2F2ACDC6-09FD-45DD-ACB8-D2CF0284004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74" name="Oval 873">
                                <a:extLst>
                                  <a:ext uri="{FF2B5EF4-FFF2-40B4-BE49-F238E27FC236}">
                                    <a16:creationId xmlns:a16="http://schemas.microsoft.com/office/drawing/2014/main" id="{9A2A378E-C9CF-440E-A132-80CBD0A5F1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866" name="Group 865">
                              <a:extLst>
                                <a:ext uri="{FF2B5EF4-FFF2-40B4-BE49-F238E27FC236}">
                                  <a16:creationId xmlns:a16="http://schemas.microsoft.com/office/drawing/2014/main" id="{3743B821-A4D4-49F7-BD1F-DEABBBFF43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88673" y="2303413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867" name="Oval 866">
                                <a:extLst>
                                  <a:ext uri="{FF2B5EF4-FFF2-40B4-BE49-F238E27FC236}">
                                    <a16:creationId xmlns:a16="http://schemas.microsoft.com/office/drawing/2014/main" id="{05DBFB47-324C-4B73-9881-103DE4F11D9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68" name="Oval 867">
                                <a:extLst>
                                  <a:ext uri="{FF2B5EF4-FFF2-40B4-BE49-F238E27FC236}">
                                    <a16:creationId xmlns:a16="http://schemas.microsoft.com/office/drawing/2014/main" id="{EDF686A8-4F95-40D7-AA9F-2419383A51F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69" name="Oval 868">
                                <a:extLst>
                                  <a:ext uri="{FF2B5EF4-FFF2-40B4-BE49-F238E27FC236}">
                                    <a16:creationId xmlns:a16="http://schemas.microsoft.com/office/drawing/2014/main" id="{A9F621F1-8F19-4CFB-B48B-2C0FA8BD745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70" name="Oval 869">
                                <a:extLst>
                                  <a:ext uri="{FF2B5EF4-FFF2-40B4-BE49-F238E27FC236}">
                                    <a16:creationId xmlns:a16="http://schemas.microsoft.com/office/drawing/2014/main" id="{B2E28C22-4451-4A08-ACAB-70F9C57B7A6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772" name="Group 771">
                        <a:extLst>
                          <a:ext uri="{FF2B5EF4-FFF2-40B4-BE49-F238E27FC236}">
                            <a16:creationId xmlns:a16="http://schemas.microsoft.com/office/drawing/2014/main" id="{AD8E8C1E-3845-460A-8876-C36680198D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43870" y="340210"/>
                        <a:ext cx="1640085" cy="1628508"/>
                        <a:chOff x="605245" y="378817"/>
                        <a:chExt cx="6783978" cy="6736091"/>
                      </a:xfrm>
                      <a:grpFill/>
                    </p:grpSpPr>
                    <p:grpSp>
                      <p:nvGrpSpPr>
                        <p:cNvPr id="773" name="Group 772">
                          <a:extLst>
                            <a:ext uri="{FF2B5EF4-FFF2-40B4-BE49-F238E27FC236}">
                              <a16:creationId xmlns:a16="http://schemas.microsoft.com/office/drawing/2014/main" id="{09918C14-F8A4-4EB6-9010-2EBA6913327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05245" y="378817"/>
                          <a:ext cx="6783978" cy="3117671"/>
                          <a:chOff x="605245" y="378817"/>
                          <a:chExt cx="6783978" cy="3117671"/>
                        </a:xfrm>
                        <a:grpFill/>
                      </p:grpSpPr>
                      <p:grpSp>
                        <p:nvGrpSpPr>
                          <p:cNvPr id="817" name="Group 816">
                            <a:extLst>
                              <a:ext uri="{FF2B5EF4-FFF2-40B4-BE49-F238E27FC236}">
                                <a16:creationId xmlns:a16="http://schemas.microsoft.com/office/drawing/2014/main" id="{B1FCB646-30B7-44C6-8E77-ADDAC52C12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05245" y="387526"/>
                            <a:ext cx="3126378" cy="3108962"/>
                            <a:chOff x="2259873" y="492029"/>
                            <a:chExt cx="3126378" cy="3108962"/>
                          </a:xfrm>
                          <a:grpFill/>
                        </p:grpSpPr>
                        <p:grpSp>
                          <p:nvGrpSpPr>
                            <p:cNvPr id="839" name="Group 838">
                              <a:extLst>
                                <a:ext uri="{FF2B5EF4-FFF2-40B4-BE49-F238E27FC236}">
                                  <a16:creationId xmlns:a16="http://schemas.microsoft.com/office/drawing/2014/main" id="{6DCF38BD-E0CA-44E9-AC58-2A514DAE418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59873" y="492029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855" name="Oval 854">
                                <a:extLst>
                                  <a:ext uri="{FF2B5EF4-FFF2-40B4-BE49-F238E27FC236}">
                                    <a16:creationId xmlns:a16="http://schemas.microsoft.com/office/drawing/2014/main" id="{06C607FF-1451-4726-B551-61E8D52D3A0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56" name="Oval 855">
                                <a:extLst>
                                  <a:ext uri="{FF2B5EF4-FFF2-40B4-BE49-F238E27FC236}">
                                    <a16:creationId xmlns:a16="http://schemas.microsoft.com/office/drawing/2014/main" id="{150138A8-7CCA-4880-B3B0-2CFA11D24E5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57" name="Oval 856">
                                <a:extLst>
                                  <a:ext uri="{FF2B5EF4-FFF2-40B4-BE49-F238E27FC236}">
                                    <a16:creationId xmlns:a16="http://schemas.microsoft.com/office/drawing/2014/main" id="{01A037F2-595E-43F1-9EBC-E99329962DE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58" name="Oval 857">
                                <a:extLst>
                                  <a:ext uri="{FF2B5EF4-FFF2-40B4-BE49-F238E27FC236}">
                                    <a16:creationId xmlns:a16="http://schemas.microsoft.com/office/drawing/2014/main" id="{72618999-A377-4BF5-87A6-2AF101551A1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840" name="Group 839">
                              <a:extLst>
                                <a:ext uri="{FF2B5EF4-FFF2-40B4-BE49-F238E27FC236}">
                                  <a16:creationId xmlns:a16="http://schemas.microsoft.com/office/drawing/2014/main" id="{2946DB2F-595F-4857-9EB9-27F61602966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88673" y="492029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851" name="Oval 850">
                                <a:extLst>
                                  <a:ext uri="{FF2B5EF4-FFF2-40B4-BE49-F238E27FC236}">
                                    <a16:creationId xmlns:a16="http://schemas.microsoft.com/office/drawing/2014/main" id="{C11E5ACD-CD87-424A-ACA3-D26B235D296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52" name="Oval 851">
                                <a:extLst>
                                  <a:ext uri="{FF2B5EF4-FFF2-40B4-BE49-F238E27FC236}">
                                    <a16:creationId xmlns:a16="http://schemas.microsoft.com/office/drawing/2014/main" id="{17DE60D2-6226-45B1-8C61-53133396B6E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53" name="Oval 852">
                                <a:extLst>
                                  <a:ext uri="{FF2B5EF4-FFF2-40B4-BE49-F238E27FC236}">
                                    <a16:creationId xmlns:a16="http://schemas.microsoft.com/office/drawing/2014/main" id="{47ED7E3C-0F7F-4195-9A8E-F165172E216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54" name="Oval 853">
                                <a:extLst>
                                  <a:ext uri="{FF2B5EF4-FFF2-40B4-BE49-F238E27FC236}">
                                    <a16:creationId xmlns:a16="http://schemas.microsoft.com/office/drawing/2014/main" id="{57A1C696-3018-4A0D-A682-1DC8E923347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841" name="Group 840">
                              <a:extLst>
                                <a:ext uri="{FF2B5EF4-FFF2-40B4-BE49-F238E27FC236}">
                                  <a16:creationId xmlns:a16="http://schemas.microsoft.com/office/drawing/2014/main" id="{269FBE7D-4996-4704-A8BE-E1E52A4108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59873" y="2303413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847" name="Oval 846">
                                <a:extLst>
                                  <a:ext uri="{FF2B5EF4-FFF2-40B4-BE49-F238E27FC236}">
                                    <a16:creationId xmlns:a16="http://schemas.microsoft.com/office/drawing/2014/main" id="{E262964E-916B-47FF-AFE0-8141FFB4C5E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48" name="Oval 847">
                                <a:extLst>
                                  <a:ext uri="{FF2B5EF4-FFF2-40B4-BE49-F238E27FC236}">
                                    <a16:creationId xmlns:a16="http://schemas.microsoft.com/office/drawing/2014/main" id="{A3F5F839-8916-47BC-AF06-B60B39A6718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49" name="Oval 848">
                                <a:extLst>
                                  <a:ext uri="{FF2B5EF4-FFF2-40B4-BE49-F238E27FC236}">
                                    <a16:creationId xmlns:a16="http://schemas.microsoft.com/office/drawing/2014/main" id="{5F52A8F6-7A1E-4FD8-AFF9-BD9F21C0AF4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50" name="Oval 849">
                                <a:extLst>
                                  <a:ext uri="{FF2B5EF4-FFF2-40B4-BE49-F238E27FC236}">
                                    <a16:creationId xmlns:a16="http://schemas.microsoft.com/office/drawing/2014/main" id="{2A5BC8BA-B47F-4E26-97AA-219D75288BA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842" name="Group 841">
                              <a:extLst>
                                <a:ext uri="{FF2B5EF4-FFF2-40B4-BE49-F238E27FC236}">
                                  <a16:creationId xmlns:a16="http://schemas.microsoft.com/office/drawing/2014/main" id="{D2705BDD-46AF-40B5-9347-7DDDEC1A99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88673" y="2303413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843" name="Oval 842">
                                <a:extLst>
                                  <a:ext uri="{FF2B5EF4-FFF2-40B4-BE49-F238E27FC236}">
                                    <a16:creationId xmlns:a16="http://schemas.microsoft.com/office/drawing/2014/main" id="{CF4DDE55-D549-4D89-A6B5-519CB2E62D6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44" name="Oval 843">
                                <a:extLst>
                                  <a:ext uri="{FF2B5EF4-FFF2-40B4-BE49-F238E27FC236}">
                                    <a16:creationId xmlns:a16="http://schemas.microsoft.com/office/drawing/2014/main" id="{9316A203-BA85-4893-B24A-421EC85EA81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45" name="Oval 844">
                                <a:extLst>
                                  <a:ext uri="{FF2B5EF4-FFF2-40B4-BE49-F238E27FC236}">
                                    <a16:creationId xmlns:a16="http://schemas.microsoft.com/office/drawing/2014/main" id="{9390BD46-1B3F-41F5-BACF-7FEB0F6C64E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46" name="Oval 845">
                                <a:extLst>
                                  <a:ext uri="{FF2B5EF4-FFF2-40B4-BE49-F238E27FC236}">
                                    <a16:creationId xmlns:a16="http://schemas.microsoft.com/office/drawing/2014/main" id="{3F4EADF4-8550-48E2-BF7C-0F019EEDA35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818" name="Group 817">
                            <a:extLst>
                              <a:ext uri="{FF2B5EF4-FFF2-40B4-BE49-F238E27FC236}">
                                <a16:creationId xmlns:a16="http://schemas.microsoft.com/office/drawing/2014/main" id="{D9400BF7-77FE-4533-BBB6-77E03D0842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262845" y="378817"/>
                            <a:ext cx="3126378" cy="3108962"/>
                            <a:chOff x="2259873" y="492029"/>
                            <a:chExt cx="3126378" cy="3108962"/>
                          </a:xfrm>
                          <a:grpFill/>
                        </p:grpSpPr>
                        <p:grpSp>
                          <p:nvGrpSpPr>
                            <p:cNvPr id="819" name="Group 818">
                              <a:extLst>
                                <a:ext uri="{FF2B5EF4-FFF2-40B4-BE49-F238E27FC236}">
                                  <a16:creationId xmlns:a16="http://schemas.microsoft.com/office/drawing/2014/main" id="{EED3FDE5-67FD-4420-837B-F72B37BA63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59873" y="492029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835" name="Oval 834">
                                <a:extLst>
                                  <a:ext uri="{FF2B5EF4-FFF2-40B4-BE49-F238E27FC236}">
                                    <a16:creationId xmlns:a16="http://schemas.microsoft.com/office/drawing/2014/main" id="{02876AD2-17E3-45D0-A282-368387DC0EB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36" name="Oval 835">
                                <a:extLst>
                                  <a:ext uri="{FF2B5EF4-FFF2-40B4-BE49-F238E27FC236}">
                                    <a16:creationId xmlns:a16="http://schemas.microsoft.com/office/drawing/2014/main" id="{7794B10D-AFBA-483F-A958-6AB2B2029EC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37" name="Oval 836">
                                <a:extLst>
                                  <a:ext uri="{FF2B5EF4-FFF2-40B4-BE49-F238E27FC236}">
                                    <a16:creationId xmlns:a16="http://schemas.microsoft.com/office/drawing/2014/main" id="{B9B95B51-821B-4505-AB6D-1DD3EBDE3B0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38" name="Oval 837">
                                <a:extLst>
                                  <a:ext uri="{FF2B5EF4-FFF2-40B4-BE49-F238E27FC236}">
                                    <a16:creationId xmlns:a16="http://schemas.microsoft.com/office/drawing/2014/main" id="{53E90803-9557-4D99-B61D-1E90F8E7EE1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820" name="Group 819">
                              <a:extLst>
                                <a:ext uri="{FF2B5EF4-FFF2-40B4-BE49-F238E27FC236}">
                                  <a16:creationId xmlns:a16="http://schemas.microsoft.com/office/drawing/2014/main" id="{49F29817-60E3-47AC-95CF-39B4A1D1CB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88673" y="492029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831" name="Oval 830">
                                <a:extLst>
                                  <a:ext uri="{FF2B5EF4-FFF2-40B4-BE49-F238E27FC236}">
                                    <a16:creationId xmlns:a16="http://schemas.microsoft.com/office/drawing/2014/main" id="{1B5E681B-F431-423A-98C6-AF7B141CFC0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32" name="Oval 831">
                                <a:extLst>
                                  <a:ext uri="{FF2B5EF4-FFF2-40B4-BE49-F238E27FC236}">
                                    <a16:creationId xmlns:a16="http://schemas.microsoft.com/office/drawing/2014/main" id="{141C8DC9-80D4-4B14-A8DB-42176D69BEB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33" name="Oval 832">
                                <a:extLst>
                                  <a:ext uri="{FF2B5EF4-FFF2-40B4-BE49-F238E27FC236}">
                                    <a16:creationId xmlns:a16="http://schemas.microsoft.com/office/drawing/2014/main" id="{CFCBEF32-BE0F-4EE4-81DC-C00C37BE6A0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34" name="Oval 833">
                                <a:extLst>
                                  <a:ext uri="{FF2B5EF4-FFF2-40B4-BE49-F238E27FC236}">
                                    <a16:creationId xmlns:a16="http://schemas.microsoft.com/office/drawing/2014/main" id="{376FBF23-9BDC-4198-A362-CB49B3378CA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821" name="Group 820">
                              <a:extLst>
                                <a:ext uri="{FF2B5EF4-FFF2-40B4-BE49-F238E27FC236}">
                                  <a16:creationId xmlns:a16="http://schemas.microsoft.com/office/drawing/2014/main" id="{E70CC707-7AF9-42B1-928F-D4DD7B9C3B9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59873" y="2303413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827" name="Oval 826">
                                <a:extLst>
                                  <a:ext uri="{FF2B5EF4-FFF2-40B4-BE49-F238E27FC236}">
                                    <a16:creationId xmlns:a16="http://schemas.microsoft.com/office/drawing/2014/main" id="{89F9D730-24A0-41DD-8B9B-96DC971885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28" name="Oval 827">
                                <a:extLst>
                                  <a:ext uri="{FF2B5EF4-FFF2-40B4-BE49-F238E27FC236}">
                                    <a16:creationId xmlns:a16="http://schemas.microsoft.com/office/drawing/2014/main" id="{0848C6EA-FABE-44D4-B37B-10210453241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29" name="Oval 828">
                                <a:extLst>
                                  <a:ext uri="{FF2B5EF4-FFF2-40B4-BE49-F238E27FC236}">
                                    <a16:creationId xmlns:a16="http://schemas.microsoft.com/office/drawing/2014/main" id="{D8537308-FD79-40BC-BB66-1C787136533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30" name="Oval 829">
                                <a:extLst>
                                  <a:ext uri="{FF2B5EF4-FFF2-40B4-BE49-F238E27FC236}">
                                    <a16:creationId xmlns:a16="http://schemas.microsoft.com/office/drawing/2014/main" id="{009AD66F-04E0-4EDD-A7DA-AE298BEF7A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822" name="Group 821">
                              <a:extLst>
                                <a:ext uri="{FF2B5EF4-FFF2-40B4-BE49-F238E27FC236}">
                                  <a16:creationId xmlns:a16="http://schemas.microsoft.com/office/drawing/2014/main" id="{138CB788-BCEC-4E9E-BBF1-5F3BBD2897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88673" y="2303413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823" name="Oval 822">
                                <a:extLst>
                                  <a:ext uri="{FF2B5EF4-FFF2-40B4-BE49-F238E27FC236}">
                                    <a16:creationId xmlns:a16="http://schemas.microsoft.com/office/drawing/2014/main" id="{71EF2583-D2F1-4AEA-8CC3-90DD0819C11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24" name="Oval 823">
                                <a:extLst>
                                  <a:ext uri="{FF2B5EF4-FFF2-40B4-BE49-F238E27FC236}">
                                    <a16:creationId xmlns:a16="http://schemas.microsoft.com/office/drawing/2014/main" id="{D51CD9E5-1D1D-460A-9FA7-5AEB0B26AAC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25" name="Oval 824">
                                <a:extLst>
                                  <a:ext uri="{FF2B5EF4-FFF2-40B4-BE49-F238E27FC236}">
                                    <a16:creationId xmlns:a16="http://schemas.microsoft.com/office/drawing/2014/main" id="{4639CD01-C66F-4417-86CD-CF223EA257A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26" name="Oval 825">
                                <a:extLst>
                                  <a:ext uri="{FF2B5EF4-FFF2-40B4-BE49-F238E27FC236}">
                                    <a16:creationId xmlns:a16="http://schemas.microsoft.com/office/drawing/2014/main" id="{F10C1B06-2BDE-4D0E-AF1C-428F30D88C7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774" name="Group 773">
                          <a:extLst>
                            <a:ext uri="{FF2B5EF4-FFF2-40B4-BE49-F238E27FC236}">
                              <a16:creationId xmlns:a16="http://schemas.microsoft.com/office/drawing/2014/main" id="{5E7AE7AB-5B8E-481B-B45D-303083BFA24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05245" y="3997237"/>
                          <a:ext cx="6783978" cy="3117671"/>
                          <a:chOff x="605245" y="4001583"/>
                          <a:chExt cx="6783978" cy="3117671"/>
                        </a:xfrm>
                        <a:grpFill/>
                      </p:grpSpPr>
                      <p:grpSp>
                        <p:nvGrpSpPr>
                          <p:cNvPr id="775" name="Group 774">
                            <a:extLst>
                              <a:ext uri="{FF2B5EF4-FFF2-40B4-BE49-F238E27FC236}">
                                <a16:creationId xmlns:a16="http://schemas.microsoft.com/office/drawing/2014/main" id="{27229994-05DE-4F8C-98B9-F38D4E5BE17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05245" y="4010292"/>
                            <a:ext cx="3126378" cy="3108962"/>
                            <a:chOff x="2259873" y="492029"/>
                            <a:chExt cx="3126378" cy="3108962"/>
                          </a:xfrm>
                          <a:grpFill/>
                        </p:grpSpPr>
                        <p:grpSp>
                          <p:nvGrpSpPr>
                            <p:cNvPr id="797" name="Group 796">
                              <a:extLst>
                                <a:ext uri="{FF2B5EF4-FFF2-40B4-BE49-F238E27FC236}">
                                  <a16:creationId xmlns:a16="http://schemas.microsoft.com/office/drawing/2014/main" id="{CA7FC066-4EFD-4A4D-A9A7-E2B7335D1BF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59873" y="492029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813" name="Oval 812">
                                <a:extLst>
                                  <a:ext uri="{FF2B5EF4-FFF2-40B4-BE49-F238E27FC236}">
                                    <a16:creationId xmlns:a16="http://schemas.microsoft.com/office/drawing/2014/main" id="{887555AD-C94E-499C-A6A8-0B7F0716A1B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14" name="Oval 813">
                                <a:extLst>
                                  <a:ext uri="{FF2B5EF4-FFF2-40B4-BE49-F238E27FC236}">
                                    <a16:creationId xmlns:a16="http://schemas.microsoft.com/office/drawing/2014/main" id="{CA7F10DC-1F1D-4D48-8E42-79072BA5BC3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15" name="Oval 814">
                                <a:extLst>
                                  <a:ext uri="{FF2B5EF4-FFF2-40B4-BE49-F238E27FC236}">
                                    <a16:creationId xmlns:a16="http://schemas.microsoft.com/office/drawing/2014/main" id="{1EA54F68-A4C1-470B-B5B6-114BF05B033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16" name="Oval 815">
                                <a:extLst>
                                  <a:ext uri="{FF2B5EF4-FFF2-40B4-BE49-F238E27FC236}">
                                    <a16:creationId xmlns:a16="http://schemas.microsoft.com/office/drawing/2014/main" id="{21E1BF61-46BF-4AAE-95A0-3EA3824BC32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798" name="Group 797">
                              <a:extLst>
                                <a:ext uri="{FF2B5EF4-FFF2-40B4-BE49-F238E27FC236}">
                                  <a16:creationId xmlns:a16="http://schemas.microsoft.com/office/drawing/2014/main" id="{77E237D4-755C-4D4A-8117-4A2B4346BB4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88673" y="492029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809" name="Oval 808">
                                <a:extLst>
                                  <a:ext uri="{FF2B5EF4-FFF2-40B4-BE49-F238E27FC236}">
                                    <a16:creationId xmlns:a16="http://schemas.microsoft.com/office/drawing/2014/main" id="{E2CD840F-4512-4085-86C6-A11D80FD44B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10" name="Oval 809">
                                <a:extLst>
                                  <a:ext uri="{FF2B5EF4-FFF2-40B4-BE49-F238E27FC236}">
                                    <a16:creationId xmlns:a16="http://schemas.microsoft.com/office/drawing/2014/main" id="{40F6C541-39E1-487D-9523-A62F485C1F1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11" name="Oval 810">
                                <a:extLst>
                                  <a:ext uri="{FF2B5EF4-FFF2-40B4-BE49-F238E27FC236}">
                                    <a16:creationId xmlns:a16="http://schemas.microsoft.com/office/drawing/2014/main" id="{7F59EE27-DEE5-429B-A87C-5B579B0C015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12" name="Oval 811">
                                <a:extLst>
                                  <a:ext uri="{FF2B5EF4-FFF2-40B4-BE49-F238E27FC236}">
                                    <a16:creationId xmlns:a16="http://schemas.microsoft.com/office/drawing/2014/main" id="{FA2504C1-529F-44D1-847D-389AD0A1470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799" name="Group 798">
                              <a:extLst>
                                <a:ext uri="{FF2B5EF4-FFF2-40B4-BE49-F238E27FC236}">
                                  <a16:creationId xmlns:a16="http://schemas.microsoft.com/office/drawing/2014/main" id="{94C04F99-212E-4292-96AB-6164CC987E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59873" y="2303413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805" name="Oval 804">
                                <a:extLst>
                                  <a:ext uri="{FF2B5EF4-FFF2-40B4-BE49-F238E27FC236}">
                                    <a16:creationId xmlns:a16="http://schemas.microsoft.com/office/drawing/2014/main" id="{55613617-12AF-4DF3-BF0B-7688D57BD80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06" name="Oval 805">
                                <a:extLst>
                                  <a:ext uri="{FF2B5EF4-FFF2-40B4-BE49-F238E27FC236}">
                                    <a16:creationId xmlns:a16="http://schemas.microsoft.com/office/drawing/2014/main" id="{C2C30D9A-8892-458D-9559-48D9033790B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07" name="Oval 806">
                                <a:extLst>
                                  <a:ext uri="{FF2B5EF4-FFF2-40B4-BE49-F238E27FC236}">
                                    <a16:creationId xmlns:a16="http://schemas.microsoft.com/office/drawing/2014/main" id="{E788B6F4-4FCD-4698-98CC-BADABFA6C94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08" name="Oval 807">
                                <a:extLst>
                                  <a:ext uri="{FF2B5EF4-FFF2-40B4-BE49-F238E27FC236}">
                                    <a16:creationId xmlns:a16="http://schemas.microsoft.com/office/drawing/2014/main" id="{68CBC6AA-3876-47B8-A538-D80AA5D97AC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800" name="Group 799">
                              <a:extLst>
                                <a:ext uri="{FF2B5EF4-FFF2-40B4-BE49-F238E27FC236}">
                                  <a16:creationId xmlns:a16="http://schemas.microsoft.com/office/drawing/2014/main" id="{EEBA6057-7D48-42DB-AB4C-8FA543D17BE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88673" y="2303413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801" name="Oval 800">
                                <a:extLst>
                                  <a:ext uri="{FF2B5EF4-FFF2-40B4-BE49-F238E27FC236}">
                                    <a16:creationId xmlns:a16="http://schemas.microsoft.com/office/drawing/2014/main" id="{FF345B88-635C-467B-B69D-63446B81C08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02" name="Oval 801">
                                <a:extLst>
                                  <a:ext uri="{FF2B5EF4-FFF2-40B4-BE49-F238E27FC236}">
                                    <a16:creationId xmlns:a16="http://schemas.microsoft.com/office/drawing/2014/main" id="{3BC87A5C-371F-4AF7-B571-AEFD17476E2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03" name="Oval 802">
                                <a:extLst>
                                  <a:ext uri="{FF2B5EF4-FFF2-40B4-BE49-F238E27FC236}">
                                    <a16:creationId xmlns:a16="http://schemas.microsoft.com/office/drawing/2014/main" id="{73E60D00-7B3E-4CE4-889E-B2427C4856B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804" name="Oval 803">
                                <a:extLst>
                                  <a:ext uri="{FF2B5EF4-FFF2-40B4-BE49-F238E27FC236}">
                                    <a16:creationId xmlns:a16="http://schemas.microsoft.com/office/drawing/2014/main" id="{47835D52-F833-4A49-BEB5-75D49AEE564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776" name="Group 775">
                            <a:extLst>
                              <a:ext uri="{FF2B5EF4-FFF2-40B4-BE49-F238E27FC236}">
                                <a16:creationId xmlns:a16="http://schemas.microsoft.com/office/drawing/2014/main" id="{15B0D1E6-A6B7-4E2A-A76D-5181F1648DB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262845" y="4001583"/>
                            <a:ext cx="3126378" cy="3108962"/>
                            <a:chOff x="2259873" y="492029"/>
                            <a:chExt cx="3126378" cy="3108962"/>
                          </a:xfrm>
                          <a:grpFill/>
                        </p:grpSpPr>
                        <p:grpSp>
                          <p:nvGrpSpPr>
                            <p:cNvPr id="777" name="Group 776">
                              <a:extLst>
                                <a:ext uri="{FF2B5EF4-FFF2-40B4-BE49-F238E27FC236}">
                                  <a16:creationId xmlns:a16="http://schemas.microsoft.com/office/drawing/2014/main" id="{C82190C7-5F1D-4C9A-8726-3F1FF80416D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59873" y="492029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793" name="Oval 792">
                                <a:extLst>
                                  <a:ext uri="{FF2B5EF4-FFF2-40B4-BE49-F238E27FC236}">
                                    <a16:creationId xmlns:a16="http://schemas.microsoft.com/office/drawing/2014/main" id="{762E371F-40E7-4881-9528-A471BD6C75E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794" name="Oval 793">
                                <a:extLst>
                                  <a:ext uri="{FF2B5EF4-FFF2-40B4-BE49-F238E27FC236}">
                                    <a16:creationId xmlns:a16="http://schemas.microsoft.com/office/drawing/2014/main" id="{00DD0922-CD88-49F5-AEFB-56720738E7B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795" name="Oval 794">
                                <a:extLst>
                                  <a:ext uri="{FF2B5EF4-FFF2-40B4-BE49-F238E27FC236}">
                                    <a16:creationId xmlns:a16="http://schemas.microsoft.com/office/drawing/2014/main" id="{F770287B-ECB8-49D8-A8F3-8A67603C394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796" name="Oval 795">
                                <a:extLst>
                                  <a:ext uri="{FF2B5EF4-FFF2-40B4-BE49-F238E27FC236}">
                                    <a16:creationId xmlns:a16="http://schemas.microsoft.com/office/drawing/2014/main" id="{8027B7FC-73FD-4E8B-ADBC-D2B137EB716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778" name="Group 777">
                              <a:extLst>
                                <a:ext uri="{FF2B5EF4-FFF2-40B4-BE49-F238E27FC236}">
                                  <a16:creationId xmlns:a16="http://schemas.microsoft.com/office/drawing/2014/main" id="{681444E1-C03A-4FAC-A127-42DEDF975A9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88673" y="492029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789" name="Oval 788">
                                <a:extLst>
                                  <a:ext uri="{FF2B5EF4-FFF2-40B4-BE49-F238E27FC236}">
                                    <a16:creationId xmlns:a16="http://schemas.microsoft.com/office/drawing/2014/main" id="{EFC6AAEE-25F3-44D9-8000-8FFA5DF2C0E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790" name="Oval 789">
                                <a:extLst>
                                  <a:ext uri="{FF2B5EF4-FFF2-40B4-BE49-F238E27FC236}">
                                    <a16:creationId xmlns:a16="http://schemas.microsoft.com/office/drawing/2014/main" id="{DAE64CE8-3707-4053-A3A3-D002DFD815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791" name="Oval 790">
                                <a:extLst>
                                  <a:ext uri="{FF2B5EF4-FFF2-40B4-BE49-F238E27FC236}">
                                    <a16:creationId xmlns:a16="http://schemas.microsoft.com/office/drawing/2014/main" id="{234BCB42-D544-4EB1-9D9B-084F8C48769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792" name="Oval 791">
                                <a:extLst>
                                  <a:ext uri="{FF2B5EF4-FFF2-40B4-BE49-F238E27FC236}">
                                    <a16:creationId xmlns:a16="http://schemas.microsoft.com/office/drawing/2014/main" id="{C7A166AE-A522-41A1-9181-466EDC71307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779" name="Group 778">
                              <a:extLst>
                                <a:ext uri="{FF2B5EF4-FFF2-40B4-BE49-F238E27FC236}">
                                  <a16:creationId xmlns:a16="http://schemas.microsoft.com/office/drawing/2014/main" id="{7041A8C0-EBD7-47CE-ABD1-BAA6CBC085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59873" y="2303413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785" name="Oval 784">
                                <a:extLst>
                                  <a:ext uri="{FF2B5EF4-FFF2-40B4-BE49-F238E27FC236}">
                                    <a16:creationId xmlns:a16="http://schemas.microsoft.com/office/drawing/2014/main" id="{3016A445-A24C-4287-97E9-55958C5012C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786" name="Oval 785">
                                <a:extLst>
                                  <a:ext uri="{FF2B5EF4-FFF2-40B4-BE49-F238E27FC236}">
                                    <a16:creationId xmlns:a16="http://schemas.microsoft.com/office/drawing/2014/main" id="{B3E192F0-19B7-4B87-9EF5-456221B7A53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787" name="Oval 786">
                                <a:extLst>
                                  <a:ext uri="{FF2B5EF4-FFF2-40B4-BE49-F238E27FC236}">
                                    <a16:creationId xmlns:a16="http://schemas.microsoft.com/office/drawing/2014/main" id="{E41E1163-21A7-4A94-B1B4-5A81C7FB2A1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788" name="Oval 787">
                                <a:extLst>
                                  <a:ext uri="{FF2B5EF4-FFF2-40B4-BE49-F238E27FC236}">
                                    <a16:creationId xmlns:a16="http://schemas.microsoft.com/office/drawing/2014/main" id="{D239D212-A5F5-450C-984F-6945F73C4E2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  <p:grpSp>
                          <p:nvGrpSpPr>
                            <p:cNvPr id="780" name="Group 779">
                              <a:extLst>
                                <a:ext uri="{FF2B5EF4-FFF2-40B4-BE49-F238E27FC236}">
                                  <a16:creationId xmlns:a16="http://schemas.microsoft.com/office/drawing/2014/main" id="{34F6CCE8-8F91-4E29-9AA2-ABBDF45D5B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088673" y="2303413"/>
                              <a:ext cx="1297578" cy="1297578"/>
                              <a:chOff x="2730135" y="2904304"/>
                              <a:chExt cx="1297578" cy="1297578"/>
                            </a:xfrm>
                            <a:grpFill/>
                          </p:grpSpPr>
                          <p:sp>
                            <p:nvSpPr>
                              <p:cNvPr id="781" name="Oval 780">
                                <a:extLst>
                                  <a:ext uri="{FF2B5EF4-FFF2-40B4-BE49-F238E27FC236}">
                                    <a16:creationId xmlns:a16="http://schemas.microsoft.com/office/drawing/2014/main" id="{286F3C68-C801-4DA1-9B73-07C9412DFFE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6" y="29043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782" name="Oval 781">
                                <a:extLst>
                                  <a:ext uri="{FF2B5EF4-FFF2-40B4-BE49-F238E27FC236}">
                                    <a16:creationId xmlns:a16="http://schemas.microsoft.com/office/drawing/2014/main" id="{B1FB0A63-B5C4-4079-ADBF-E3342FC78E4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5" y="3809996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783" name="Oval 782">
                                <a:extLst>
                                  <a:ext uri="{FF2B5EF4-FFF2-40B4-BE49-F238E27FC236}">
                                    <a16:creationId xmlns:a16="http://schemas.microsoft.com/office/drawing/2014/main" id="{FB232978-0A0A-479B-BA09-6B063D3AA33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30135" y="3818705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  <p:sp>
                            <p:nvSpPr>
                              <p:cNvPr id="784" name="Oval 783">
                                <a:extLst>
                                  <a:ext uri="{FF2B5EF4-FFF2-40B4-BE49-F238E27FC236}">
                                    <a16:creationId xmlns:a16="http://schemas.microsoft.com/office/drawing/2014/main" id="{9F46B2EA-97C2-4759-8258-40DCE87E9D5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44536" y="2904304"/>
                                <a:ext cx="383177" cy="383177"/>
                              </a:xfrm>
                              <a:prstGeom prst="ellipse">
                                <a:avLst/>
                              </a:prstGeom>
                              <a:grpFill/>
                              <a:ln w="31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900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sp>
                <p:nvSpPr>
                  <p:cNvPr id="1119" name="Oval 1118">
                    <a:extLst>
                      <a:ext uri="{FF2B5EF4-FFF2-40B4-BE49-F238E27FC236}">
                        <a16:creationId xmlns:a16="http://schemas.microsoft.com/office/drawing/2014/main" id="{C976C93B-41B6-44D0-8CA1-94B6DECB6A5A}"/>
                      </a:ext>
                    </a:extLst>
                  </p:cNvPr>
                  <p:cNvSpPr/>
                  <p:nvPr/>
                </p:nvSpPr>
                <p:spPr>
                  <a:xfrm>
                    <a:off x="6388039" y="1726906"/>
                    <a:ext cx="1143000" cy="1143000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/>
                  </a:p>
                </p:txBody>
              </p:sp>
              <p:sp>
                <p:nvSpPr>
                  <p:cNvPr id="1120" name="Oval 1119">
                    <a:extLst>
                      <a:ext uri="{FF2B5EF4-FFF2-40B4-BE49-F238E27FC236}">
                        <a16:creationId xmlns:a16="http://schemas.microsoft.com/office/drawing/2014/main" id="{CC388816-46DF-488F-9BFA-34C8AF9334AB}"/>
                      </a:ext>
                    </a:extLst>
                  </p:cNvPr>
                  <p:cNvSpPr/>
                  <p:nvPr/>
                </p:nvSpPr>
                <p:spPr>
                  <a:xfrm>
                    <a:off x="6824696" y="1721242"/>
                    <a:ext cx="1143000" cy="1143000"/>
                  </a:xfrm>
                  <a:prstGeom prst="ellipse">
                    <a:avLst/>
                  </a:prstGeom>
                  <a:noFill/>
                  <a:ln>
                    <a:solidFill>
                      <a:schemeClr val="accent6">
                        <a:lumMod val="75000"/>
                      </a:schemeClr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/>
                  </a:p>
                </p:txBody>
              </p:sp>
            </p:grpSp>
            <p:cxnSp>
              <p:nvCxnSpPr>
                <p:cNvPr id="1125" name="Straight Arrow Connector 1124">
                  <a:extLst>
                    <a:ext uri="{FF2B5EF4-FFF2-40B4-BE49-F238E27FC236}">
                      <a16:creationId xmlns:a16="http://schemas.microsoft.com/office/drawing/2014/main" id="{13E6C979-CBEE-4B8D-91A6-3D30D35CA647}"/>
                    </a:ext>
                  </a:extLst>
                </p:cNvPr>
                <p:cNvCxnSpPr>
                  <a:cxnSpLocks/>
                  <a:endCxn id="917" idx="3"/>
                </p:cNvCxnSpPr>
                <p:nvPr/>
              </p:nvCxnSpPr>
              <p:spPr>
                <a:xfrm flipV="1">
                  <a:off x="752359" y="2793297"/>
                  <a:ext cx="6410994" cy="180318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36" name="TextBox 1135">
                    <a:extLst>
                      <a:ext uri="{FF2B5EF4-FFF2-40B4-BE49-F238E27FC236}">
                        <a16:creationId xmlns:a16="http://schemas.microsoft.com/office/drawing/2014/main" id="{EE2763A5-F6C2-4E99-8D7F-97A95402E0F7}"/>
                      </a:ext>
                    </a:extLst>
                  </p:cNvPr>
                  <p:cNvSpPr txBox="1"/>
                  <p:nvPr/>
                </p:nvSpPr>
                <p:spPr>
                  <a:xfrm rot="20492084">
                    <a:off x="4380845" y="3084104"/>
                    <a:ext cx="420845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9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1136" name="TextBox 1135">
                    <a:extLst>
                      <a:ext uri="{FF2B5EF4-FFF2-40B4-BE49-F238E27FC236}">
                        <a16:creationId xmlns:a16="http://schemas.microsoft.com/office/drawing/2014/main" id="{EE2763A5-F6C2-4E99-8D7F-97A95402E0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492084">
                    <a:off x="4380845" y="3084104"/>
                    <a:ext cx="420845" cy="2308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37" name="TextBox 1136">
                    <a:extLst>
                      <a:ext uri="{FF2B5EF4-FFF2-40B4-BE49-F238E27FC236}">
                        <a16:creationId xmlns:a16="http://schemas.microsoft.com/office/drawing/2014/main" id="{60EDAAF8-C979-4AC5-9305-19C4B46E9BF8}"/>
                      </a:ext>
                    </a:extLst>
                  </p:cNvPr>
                  <p:cNvSpPr txBox="1"/>
                  <p:nvPr/>
                </p:nvSpPr>
                <p:spPr>
                  <a:xfrm rot="20643138">
                    <a:off x="4672192" y="3312240"/>
                    <a:ext cx="420845" cy="24365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9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1137" name="TextBox 1136">
                    <a:extLst>
                      <a:ext uri="{FF2B5EF4-FFF2-40B4-BE49-F238E27FC236}">
                        <a16:creationId xmlns:a16="http://schemas.microsoft.com/office/drawing/2014/main" id="{60EDAAF8-C979-4AC5-9305-19C4B46E9B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643138">
                    <a:off x="4672192" y="3312240"/>
                    <a:ext cx="420845" cy="24365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39" name="Straight Arrow Connector 1138">
              <a:extLst>
                <a:ext uri="{FF2B5EF4-FFF2-40B4-BE49-F238E27FC236}">
                  <a16:creationId xmlns:a16="http://schemas.microsoft.com/office/drawing/2014/main" id="{6F56E7E3-A8AF-44AA-9B05-9CA0170062C5}"/>
                </a:ext>
              </a:extLst>
            </p:cNvPr>
            <p:cNvCxnSpPr>
              <a:cxnSpLocks/>
              <a:stCxn id="155" idx="7"/>
              <a:endCxn id="921" idx="3"/>
            </p:cNvCxnSpPr>
            <p:nvPr/>
          </p:nvCxnSpPr>
          <p:spPr>
            <a:xfrm flipV="1">
              <a:off x="1932208" y="2488735"/>
              <a:ext cx="4990093" cy="1781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Straight Arrow Connector 1139">
              <a:extLst>
                <a:ext uri="{FF2B5EF4-FFF2-40B4-BE49-F238E27FC236}">
                  <a16:creationId xmlns:a16="http://schemas.microsoft.com/office/drawing/2014/main" id="{20E75075-A4BC-4B37-BF88-95EE5D1E69BC}"/>
                </a:ext>
              </a:extLst>
            </p:cNvPr>
            <p:cNvCxnSpPr>
              <a:cxnSpLocks/>
              <a:stCxn id="151" idx="6"/>
              <a:endCxn id="917" idx="2"/>
            </p:cNvCxnSpPr>
            <p:nvPr/>
          </p:nvCxnSpPr>
          <p:spPr>
            <a:xfrm flipV="1">
              <a:off x="2384517" y="2691684"/>
              <a:ext cx="4826884" cy="79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47" name="TextBox 1146">
                <a:extLst>
                  <a:ext uri="{FF2B5EF4-FFF2-40B4-BE49-F238E27FC236}">
                    <a16:creationId xmlns:a16="http://schemas.microsoft.com/office/drawing/2014/main" id="{D7619A3A-6A5F-42C7-83C4-18169D889020}"/>
                  </a:ext>
                </a:extLst>
              </p:cNvPr>
              <p:cNvSpPr txBox="1"/>
              <p:nvPr/>
            </p:nvSpPr>
            <p:spPr>
              <a:xfrm rot="21447661">
                <a:off x="4636628" y="2341068"/>
                <a:ext cx="42084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147" name="TextBox 1146">
                <a:extLst>
                  <a:ext uri="{FF2B5EF4-FFF2-40B4-BE49-F238E27FC236}">
                    <a16:creationId xmlns:a16="http://schemas.microsoft.com/office/drawing/2014/main" id="{D7619A3A-6A5F-42C7-83C4-18169D88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47661">
                <a:off x="4636628" y="2341068"/>
                <a:ext cx="420845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8" name="TextBox 1147">
                <a:extLst>
                  <a:ext uri="{FF2B5EF4-FFF2-40B4-BE49-F238E27FC236}">
                    <a16:creationId xmlns:a16="http://schemas.microsoft.com/office/drawing/2014/main" id="{5DD68FD7-B8B6-4F8D-9742-5DEF97372BF9}"/>
                  </a:ext>
                </a:extLst>
              </p:cNvPr>
              <p:cNvSpPr txBox="1"/>
              <p:nvPr/>
            </p:nvSpPr>
            <p:spPr>
              <a:xfrm rot="21447661">
                <a:off x="4755470" y="2640011"/>
                <a:ext cx="420845" cy="243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148" name="TextBox 1147">
                <a:extLst>
                  <a:ext uri="{FF2B5EF4-FFF2-40B4-BE49-F238E27FC236}">
                    <a16:creationId xmlns:a16="http://schemas.microsoft.com/office/drawing/2014/main" id="{5DD68FD7-B8B6-4F8D-9742-5DEF97372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47661">
                <a:off x="4755470" y="2640011"/>
                <a:ext cx="420845" cy="24365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84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Erhan Celiloglu</dc:creator>
  <cp:lastModifiedBy>Erhan Celiloglu</cp:lastModifiedBy>
  <cp:revision>6</cp:revision>
  <dcterms:created xsi:type="dcterms:W3CDTF">2021-11-14T17:44:52Z</dcterms:created>
  <dcterms:modified xsi:type="dcterms:W3CDTF">2021-11-14T18:56:22Z</dcterms:modified>
</cp:coreProperties>
</file>