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8" r:id="rId6"/>
    <p:sldId id="259" r:id="rId7"/>
    <p:sldId id="261" r:id="rId8"/>
    <p:sldId id="263" r:id="rId9"/>
  </p:sldIdLst>
  <p:sldSz cx="9144000" cy="5143500" type="screen16x9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han KUDRETLI" initials="EK" lastIdx="1" clrIdx="0">
    <p:extLst>
      <p:ext uri="{19B8F6BF-5375-455C-9EA6-DF929625EA0E}">
        <p15:presenceInfo xmlns:p15="http://schemas.microsoft.com/office/powerpoint/2012/main" userId="Erhan KUDRET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nosir/aLnhdf3z/" TargetMode="External"/><Relationship Id="rId2" Type="http://schemas.openxmlformats.org/officeDocument/2006/relationships/hyperlink" Target="https://i1.wp.com/blog.logrocket.com/wp-content/uploads/2020/04/cleave-js-formatting-example.png?resize=730%2C717&amp;ssl=1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   Javascript Libraries</a:t>
            </a:r>
            <a:br>
              <a:rPr dirty="0"/>
            </a:br>
            <a:br>
              <a:rPr dirty="0"/>
            </a:br>
            <a:r>
              <a:rPr lang="tr-TR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cleave</a:t>
            </a:r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.js</a:t>
            </a:r>
            <a:br>
              <a:rPr dirty="0"/>
            </a:br>
            <a:br>
              <a:rPr dirty="0"/>
            </a:br>
            <a:r>
              <a:rPr lang="de" sz="30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 </a:t>
            </a:r>
            <a:r>
              <a:rPr lang="tr-TR" sz="30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Erhan</a:t>
            </a:r>
            <a:endParaRPr lang="en-US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" sz="14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20.02.2021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tr-TR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lang="tr-TR" spc="-1" dirty="0">
                <a:solidFill>
                  <a:srgbClr val="000000"/>
                </a:solidFill>
                <a:latin typeface="Roboto"/>
                <a:ea typeface="Roboto"/>
              </a:rPr>
              <a:t>l</a:t>
            </a:r>
            <a:r>
              <a:rPr lang="tr-TR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eave.js Nedir Ne ise yarar?</a:t>
            </a:r>
            <a:endParaRPr lang="en-US" sz="1800" b="0" strike="noStrike" spc="-1" dirty="0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tr-TR" spc="-1" dirty="0">
                <a:solidFill>
                  <a:srgbClr val="000000"/>
                </a:solidFill>
                <a:latin typeface="Roboto"/>
                <a:ea typeface="Roboto"/>
              </a:rPr>
              <a:t>Demo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28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Learn Objectives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Cleave.j</a:t>
            </a:r>
            <a:r>
              <a:rPr lang="de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s 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07800" y="1954080"/>
            <a:ext cx="404460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Format input text content when you are typing.</a:t>
            </a: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1026" name="Picture 2" descr="creave js ile ilgili görsel sonucu">
            <a:extLst>
              <a:ext uri="{FF2B5EF4-FFF2-40B4-BE49-F238E27FC236}">
                <a16:creationId xmlns:a16="http://schemas.microsoft.com/office/drawing/2014/main" id="{66CDCA90-E9E3-4988-A674-4911717C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90" y="1573283"/>
            <a:ext cx="3289300" cy="323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36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spc="-1" dirty="0">
                <a:solidFill>
                  <a:srgbClr val="000000"/>
                </a:solidFill>
                <a:latin typeface="Roboto"/>
                <a:ea typeface="Roboto"/>
                <a:hlinkClick r:id="rId2"/>
              </a:rPr>
              <a:t>Image</a:t>
            </a:r>
            <a:r>
              <a:rPr lang="tr-TR" sz="1800" b="0" strike="noStrike" spc="-1" dirty="0">
                <a:solidFill>
                  <a:srgbClr val="000000"/>
                </a:solidFill>
                <a:latin typeface="Roboto"/>
                <a:ea typeface="Roboto"/>
                <a:hlinkClick r:id="rId2"/>
              </a:rPr>
              <a:t> 1: </a:t>
            </a:r>
            <a:endParaRPr lang="tr-TR" sz="1800" b="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creave.js cdn: </a:t>
            </a:r>
            <a:r>
              <a:rPr lang="fr-FR" b="0" dirty="0">
                <a:effectLst/>
                <a:latin typeface="Consolas" panose="020B0609020204030204" pitchFamily="49" charset="0"/>
              </a:rPr>
              <a:t>https://nosir.github.io/cleave.js/dist/cleave.min.js</a:t>
            </a: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sz="1800" b="0" strike="noStrike" spc="-1" dirty="0">
                <a:latin typeface="Arial"/>
                <a:hlinkClick r:id="rId3"/>
              </a:rPr>
              <a:t>Demo Code:</a:t>
            </a:r>
            <a:endParaRPr lang="tr-TR" sz="1800" b="0" strike="noStrike" spc="-1" dirty="0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1800" b="0" strike="noStrike" spc="-1" dirty="0">
                <a:latin typeface="Arial"/>
              </a:rPr>
              <a:t>https://jsfiddle.net/nosir/aLnhdf3z/</a:t>
            </a:r>
          </a:p>
        </p:txBody>
      </p:sp>
      <p:sp>
        <p:nvSpPr>
          <p:cNvPr id="157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2800" spc="-1" dirty="0">
                <a:solidFill>
                  <a:srgbClr val="E00700"/>
                </a:solidFill>
                <a:latin typeface="Lilita One"/>
                <a:ea typeface="Lilita One"/>
              </a:rPr>
              <a:t>Res</a:t>
            </a:r>
            <a:r>
              <a:rPr lang="tr-TR" sz="2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ources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89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81</Words>
  <Application>Microsoft Office PowerPoint</Application>
  <PresentationFormat>On-screen Show (16:9)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Arial</vt:lpstr>
      <vt:lpstr>Consolas</vt:lpstr>
      <vt:lpstr>Lilita One</vt:lpstr>
      <vt:lpstr>Roboto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Erhan KUDRETLI</cp:lastModifiedBy>
  <cp:revision>12</cp:revision>
  <dcterms:modified xsi:type="dcterms:W3CDTF">2021-02-20T14:27:15Z</dcterms:modified>
  <dc:language>en-US</dc:language>
</cp:coreProperties>
</file>