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60" r:id="rId7"/>
    <p:sldId id="261" r:id="rId8"/>
    <p:sldId id="265" r:id="rId9"/>
    <p:sldId id="263" r:id="rId10"/>
    <p:sldId id="264" r:id="rId11"/>
    <p:sldId id="262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DF07A2-0AD8-4942-9D5F-9095DE8417CD}">
          <p14:sldIdLst>
            <p14:sldId id="256"/>
            <p14:sldId id="258"/>
            <p14:sldId id="260"/>
            <p14:sldId id="261"/>
          </p14:sldIdLst>
        </p14:section>
        <p14:section name="Untitled Section" id="{5572E331-E28A-4B67-8F1C-4C95B8198D43}">
          <p14:sldIdLst>
            <p14:sldId id="265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C3455D6-1515-4390-B4FE-B6CB556FD067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F0752E2-CB53-42D8-A822-9EBEF8823D2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AAD96B4-3F55-492D-8F65-1D1E35F13969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EC70F22-1BEF-41AD-9617-43E9AC332A7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 WEB APIs</a:t>
            </a:r>
            <a:br>
              <a:rPr dirty="0"/>
            </a:br>
            <a:br>
              <a:rPr dirty="0"/>
            </a:b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</a:t>
            </a:r>
            <a:r>
              <a:rPr lang="tr-TR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Fetch API</a:t>
            </a: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..</a:t>
            </a:r>
            <a:r>
              <a:rPr lang="tr-TR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.</a:t>
            </a:r>
            <a:br>
              <a:rPr dirty="0"/>
            </a:br>
            <a:br>
              <a:rPr dirty="0"/>
            </a:br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tr-TR" sz="3000" spc="-1" dirty="0">
                <a:solidFill>
                  <a:srgbClr val="999999"/>
                </a:solidFill>
                <a:latin typeface="Lilita One"/>
                <a:ea typeface="Lilita One"/>
              </a:rPr>
              <a:t>Erhan</a:t>
            </a:r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tr-TR" sz="3000" spc="-1" dirty="0">
                <a:solidFill>
                  <a:srgbClr val="999999"/>
                </a:solidFill>
                <a:latin typeface="Lilita One"/>
                <a:ea typeface="Lilita One"/>
              </a:rPr>
              <a:t>Kudretli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tr-TR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What isFetch API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Promise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How to use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Error Handling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pc="-1" dirty="0">
                <a:solidFill>
                  <a:srgbClr val="000000"/>
                </a:solidFill>
                <a:latin typeface="Roboto"/>
                <a:ea typeface="Roboto"/>
              </a:rPr>
              <a:t>Post Request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Learn Objectives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66030" y="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What is </a:t>
            </a:r>
            <a:r>
              <a:rPr lang="tr-TR" sz="3000" spc="-1" dirty="0">
                <a:solidFill>
                  <a:srgbClr val="E00700"/>
                </a:solidFill>
                <a:latin typeface="Lilita One"/>
                <a:ea typeface="Lilita One"/>
              </a:rPr>
              <a:t>Fetch </a:t>
            </a: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API?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Lorem ipsum..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DB39CE-8090-4C95-8405-715187C9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" y="548292"/>
            <a:ext cx="8990392" cy="4495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Demo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E7730A-1DA9-414C-B845-80476813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26806"/>
            <a:ext cx="12415838" cy="27808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117B2F9-2025-4F7B-8529-C71E7CF2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3" y="447561"/>
            <a:ext cx="8028093" cy="75443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Fetch API Default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66030" y="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Cathing Error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Lorem ipsum..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8A056-C238-401D-BAA1-B5C256D7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689"/>
            <a:ext cx="9144000" cy="28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66030" y="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tr-TR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Post Process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Lorem ipsum..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" sz="1800" b="0" strike="noStrike" spc="-1">
                <a:solidFill>
                  <a:srgbClr val="000000"/>
                </a:solidFill>
                <a:latin typeface="Roboto"/>
                <a:ea typeface="Roboto"/>
              </a:rPr>
              <a:t>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..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160">
              <a:lnSpc>
                <a:spcPct val="115000"/>
              </a:lnSpc>
              <a:buClr>
                <a:srgbClr val="595959"/>
              </a:buClr>
              <a:buFont typeface="Roboto"/>
              <a:buChar char="○"/>
            </a:pPr>
            <a:r>
              <a:rPr lang="de" sz="1400" b="0" strike="noStrike" spc="-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45ECD-3AB7-4A00-ACC1-64FBDD9C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595692"/>
            <a:ext cx="8515350" cy="43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Words>69</Words>
  <Application>Microsoft Office PowerPoint</Application>
  <PresentationFormat>On-screen Show (16:9)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Lilita One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Fetch API Default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Erhan KUDRETLI</cp:lastModifiedBy>
  <cp:revision>13</cp:revision>
  <dcterms:modified xsi:type="dcterms:W3CDTF">2021-02-06T08:47:52Z</dcterms:modified>
  <dc:language>en-US</dc:language>
</cp:coreProperties>
</file>