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08"/>
      </p:cViewPr>
      <p:guideLst>
        <p:guide orient="horz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1D841A-62C1-4641-A696-B955CAA61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A3F4EF4-0AE5-4752-B743-512C793D2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3AC2FB5-6862-4CDE-9515-BF7F3178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C2A4-5AAF-4F0D-ADC1-C7A2C6B7D35D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4BD8083-851E-49F4-B49B-28A09097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71B03E8-96F2-4B1A-9D5C-7FA389DC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835D-452B-4E5E-BA1C-F65580D4F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0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193483-BCD6-41F2-9CA8-FCCD31E7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8504641-0B75-4DE8-858D-B85A8EF82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6475F9D-2CB0-4943-BC63-7DAADF5F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C2A4-5AAF-4F0D-ADC1-C7A2C6B7D35D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779D412-EDF3-4682-B6ED-4BB53AAB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1546993-EFD9-4836-A6FC-5108457C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835D-452B-4E5E-BA1C-F65580D4F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2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AF5BE145-1247-418C-9360-66F5ECB8B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116585A-F6D3-4789-81EF-09312FBA8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FB7FA0A-446F-4A83-AC32-41E1A13B8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C2A4-5AAF-4F0D-ADC1-C7A2C6B7D35D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0B401F3-6C90-43FA-AC58-60829450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2BB5DD6-57BC-4928-AA68-38565A4C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835D-452B-4E5E-BA1C-F65580D4F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5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54A9FF-00A9-4F80-B726-CCEBE24F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8B644A-7CB4-443B-873F-C46424526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6373698-00CC-4776-BC57-CE009E59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C2A4-5AAF-4F0D-ADC1-C7A2C6B7D35D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49273F0-27CD-404F-BB38-63ADF5F50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3DC3782-C908-4BF4-B46E-23647B1C4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835D-452B-4E5E-BA1C-F65580D4F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2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254929-402C-41BC-8B24-07A26EC7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620084E-5E31-4E87-AFEC-CAAF3E1C8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302BD4F-EF3C-4500-8286-05FAAA74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C2A4-5AAF-4F0D-ADC1-C7A2C6B7D35D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E1DE3E6-536B-40FB-84CD-6B796BC9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C506983-18AD-4B56-B6C8-E07CAC06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835D-452B-4E5E-BA1C-F65580D4F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2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BE494E-0DE3-49D1-9A65-5CBEF4F5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0BF63C-951C-4411-B196-7421CA251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0128DDE-11BF-4FD8-A169-4EF6EB6CB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32D81A5-357F-46EA-96C7-40ADA9FC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C2A4-5AAF-4F0D-ADC1-C7A2C6B7D35D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6142676-A28E-499D-B5B4-37F9CFC7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9406C75-FBAD-48B6-94AD-23E12756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835D-452B-4E5E-BA1C-F65580D4F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D87E9E-8E93-4343-9E66-CDD96B8C3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A611290-2A5A-4D73-B07F-FB9566530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733A802-2FE2-45D4-BEDB-6FDDCE143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916B7CC-0565-4BDA-80CC-8C7032583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5CD187B-4850-4809-B1FB-DDC02311A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421EEB5-6F92-4DF1-8373-590C27A9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C2A4-5AAF-4F0D-ADC1-C7A2C6B7D35D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912BAFA-B06F-4D7A-A182-DCD5EBFB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6922F84-D4DB-41E6-A854-21D9BAA7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835D-452B-4E5E-BA1C-F65580D4F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57AFE5-2A14-4978-8DD6-601A295B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585E307A-8E0E-4A13-918F-38E62894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C2A4-5AAF-4F0D-ADC1-C7A2C6B7D35D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5D92A8C-D04E-4E32-9961-B33B717D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9C7A487-7B42-4775-8A33-BE52CA72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835D-452B-4E5E-BA1C-F65580D4F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4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48A3268-4165-436A-910F-46F669CF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C2A4-5AAF-4F0D-ADC1-C7A2C6B7D35D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8DA2188-5FFB-4A63-B77F-A1F7A93B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B849DDF-318A-4E08-AD10-52D92050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835D-452B-4E5E-BA1C-F65580D4F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9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32490A-A25B-4FAF-BA3F-75A537B70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14E855-ED27-4F9D-9BE7-11D88C0AB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66EAC5B-4489-4D1C-A572-A10337E9C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FD7CC38-E0D4-4701-AF56-541ED71A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C2A4-5AAF-4F0D-ADC1-C7A2C6B7D35D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DB753B1-6651-4FC3-ADC3-A76C58B9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C27E8BA-0718-4560-90DD-B7C6158C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835D-452B-4E5E-BA1C-F65580D4F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1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FB587C-F5A3-4F84-BA6A-C6DED531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CA9F3B8-C50B-4C19-8D76-097CE4E64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F75F5F5-5F87-43E0-A164-242431EE6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ED96425-7FDB-4F86-9C12-B8B43716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C2A4-5AAF-4F0D-ADC1-C7A2C6B7D35D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B49A66F-A59A-460B-9CA2-D99DEA05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30C5A61-09C7-4405-8912-8556499D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835D-452B-4E5E-BA1C-F65580D4F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7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D50689C-D475-4544-AE06-C989DE4C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EF921A7-B158-4AC6-AB9A-9105BB224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B08EC5-F4B2-4811-AFFE-5D9BBF8FB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C2A4-5AAF-4F0D-ADC1-C7A2C6B7D35D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9E60AB4-475A-42B0-95F4-373011796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5E7B939-7356-492C-AA6B-94F944378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E835D-452B-4E5E-BA1C-F65580D4F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724FEF90-E6AE-48D0-913C-A4DB10DDB54E}"/>
              </a:ext>
            </a:extLst>
          </p:cNvPr>
          <p:cNvSpPr/>
          <p:nvPr/>
        </p:nvSpPr>
        <p:spPr>
          <a:xfrm>
            <a:off x="3315853" y="2643909"/>
            <a:ext cx="1570182" cy="15701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82B3FFE0-C8F2-442B-989A-CD6EFE9739EC}"/>
              </a:ext>
            </a:extLst>
          </p:cNvPr>
          <p:cNvSpPr/>
          <p:nvPr/>
        </p:nvSpPr>
        <p:spPr>
          <a:xfrm>
            <a:off x="3315853" y="2235200"/>
            <a:ext cx="1570182" cy="2863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2AE51E3E-000A-443A-A610-86FE9047E029}"/>
              </a:ext>
            </a:extLst>
          </p:cNvPr>
          <p:cNvSpPr/>
          <p:nvPr/>
        </p:nvSpPr>
        <p:spPr>
          <a:xfrm>
            <a:off x="3315853" y="4336473"/>
            <a:ext cx="1570182" cy="2863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AC975E65-21B2-4A3B-94BE-E4AEA23FA7DC}"/>
              </a:ext>
            </a:extLst>
          </p:cNvPr>
          <p:cNvSpPr/>
          <p:nvPr/>
        </p:nvSpPr>
        <p:spPr>
          <a:xfrm rot="16200000">
            <a:off x="2258290" y="3285836"/>
            <a:ext cx="1570182" cy="2863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51647921-8A85-47CF-8401-F0C3C4631C23}"/>
              </a:ext>
            </a:extLst>
          </p:cNvPr>
          <p:cNvSpPr/>
          <p:nvPr/>
        </p:nvSpPr>
        <p:spPr>
          <a:xfrm rot="16200000">
            <a:off x="4373416" y="3285836"/>
            <a:ext cx="1570182" cy="2863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982D7993-2B23-4A86-9757-E08CF126A50C}"/>
              </a:ext>
            </a:extLst>
          </p:cNvPr>
          <p:cNvSpPr/>
          <p:nvPr/>
        </p:nvSpPr>
        <p:spPr>
          <a:xfrm flipH="1">
            <a:off x="4581235" y="2643908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k: Dörtlü 13">
            <a:extLst>
              <a:ext uri="{FF2B5EF4-FFF2-40B4-BE49-F238E27FC236}">
                <a16:creationId xmlns:a16="http://schemas.microsoft.com/office/drawing/2014/main" id="{1FD99849-AF6A-4115-8E7F-94737258DD9A}"/>
              </a:ext>
            </a:extLst>
          </p:cNvPr>
          <p:cNvSpPr/>
          <p:nvPr/>
        </p:nvSpPr>
        <p:spPr>
          <a:xfrm>
            <a:off x="4354943" y="2417616"/>
            <a:ext cx="757384" cy="757384"/>
          </a:xfrm>
          <a:prstGeom prst="quadArrow">
            <a:avLst>
              <a:gd name="adj1" fmla="val 0"/>
              <a:gd name="adj2" fmla="val 8333"/>
              <a:gd name="adj3" fmla="val 225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6B7D1934-0887-4BEE-BF30-6D3887715893}"/>
              </a:ext>
            </a:extLst>
          </p:cNvPr>
          <p:cNvSpPr/>
          <p:nvPr/>
        </p:nvSpPr>
        <p:spPr>
          <a:xfrm flipH="1">
            <a:off x="3796144" y="3428999"/>
            <a:ext cx="3048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k: Dörtlü 15">
            <a:extLst>
              <a:ext uri="{FF2B5EF4-FFF2-40B4-BE49-F238E27FC236}">
                <a16:creationId xmlns:a16="http://schemas.microsoft.com/office/drawing/2014/main" id="{5368393A-E941-4F53-A3F2-5A97F725B2D8}"/>
              </a:ext>
            </a:extLst>
          </p:cNvPr>
          <p:cNvSpPr/>
          <p:nvPr/>
        </p:nvSpPr>
        <p:spPr>
          <a:xfrm>
            <a:off x="3569852" y="3202707"/>
            <a:ext cx="757384" cy="757384"/>
          </a:xfrm>
          <a:prstGeom prst="quadArrow">
            <a:avLst>
              <a:gd name="adj1" fmla="val 0"/>
              <a:gd name="adj2" fmla="val 8333"/>
              <a:gd name="adj3" fmla="val 225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222599A2-AE3F-405E-875F-C61496531431}"/>
              </a:ext>
            </a:extLst>
          </p:cNvPr>
          <p:cNvSpPr/>
          <p:nvPr/>
        </p:nvSpPr>
        <p:spPr>
          <a:xfrm flipH="1">
            <a:off x="3313544" y="2948707"/>
            <a:ext cx="3048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k: Dörtlü 17">
            <a:extLst>
              <a:ext uri="{FF2B5EF4-FFF2-40B4-BE49-F238E27FC236}">
                <a16:creationId xmlns:a16="http://schemas.microsoft.com/office/drawing/2014/main" id="{5B48DCF7-2C04-4F6F-8289-58AD9810607C}"/>
              </a:ext>
            </a:extLst>
          </p:cNvPr>
          <p:cNvSpPr/>
          <p:nvPr/>
        </p:nvSpPr>
        <p:spPr>
          <a:xfrm>
            <a:off x="3105721" y="2724723"/>
            <a:ext cx="757384" cy="757384"/>
          </a:xfrm>
          <a:prstGeom prst="quadArrow">
            <a:avLst>
              <a:gd name="adj1" fmla="val 0"/>
              <a:gd name="adj2" fmla="val 8333"/>
              <a:gd name="adj3" fmla="val 225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Metin kutusu 18">
                <a:extLst>
                  <a:ext uri="{FF2B5EF4-FFF2-40B4-BE49-F238E27FC236}">
                    <a16:creationId xmlns:a16="http://schemas.microsoft.com/office/drawing/2014/main" id="{DB1EA3F4-3477-4CB5-BCC2-8873A0C645BC}"/>
                  </a:ext>
                </a:extLst>
              </p:cNvPr>
              <p:cNvSpPr txBox="1"/>
              <p:nvPr/>
            </p:nvSpPr>
            <p:spPr>
              <a:xfrm>
                <a:off x="3737607" y="1704145"/>
                <a:ext cx="7266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𝑏𝑙𝑜𝑐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Metin kutusu 18">
                <a:extLst>
                  <a:ext uri="{FF2B5EF4-FFF2-40B4-BE49-F238E27FC236}">
                    <a16:creationId xmlns:a16="http://schemas.microsoft.com/office/drawing/2014/main" id="{DB1EA3F4-3477-4CB5-BCC2-8873A0C64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607" y="1704145"/>
                <a:ext cx="726674" cy="276999"/>
              </a:xfrm>
              <a:prstGeom prst="rect">
                <a:avLst/>
              </a:prstGeom>
              <a:blipFill>
                <a:blip r:embed="rId2"/>
                <a:stretch>
                  <a:fillRect l="-7563" r="-168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Metin kutusu 19">
                <a:extLst>
                  <a:ext uri="{FF2B5EF4-FFF2-40B4-BE49-F238E27FC236}">
                    <a16:creationId xmlns:a16="http://schemas.microsoft.com/office/drawing/2014/main" id="{84EECC02-0418-44B1-AE42-DA6E2C5E1B22}"/>
                  </a:ext>
                </a:extLst>
              </p:cNvPr>
              <p:cNvSpPr txBox="1"/>
              <p:nvPr/>
            </p:nvSpPr>
            <p:spPr>
              <a:xfrm>
                <a:off x="1891119" y="3274287"/>
                <a:ext cx="734304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𝑏𝑙𝑜𝑐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Metin kutusu 19">
                <a:extLst>
                  <a:ext uri="{FF2B5EF4-FFF2-40B4-BE49-F238E27FC236}">
                    <a16:creationId xmlns:a16="http://schemas.microsoft.com/office/drawing/2014/main" id="{84EECC02-0418-44B1-AE42-DA6E2C5E1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119" y="3274287"/>
                <a:ext cx="734304" cy="298928"/>
              </a:xfrm>
              <a:prstGeom prst="rect">
                <a:avLst/>
              </a:prstGeom>
              <a:blipFill>
                <a:blip r:embed="rId3"/>
                <a:stretch>
                  <a:fillRect l="-7438" r="-2479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ol Ayraç 20">
            <a:extLst>
              <a:ext uri="{FF2B5EF4-FFF2-40B4-BE49-F238E27FC236}">
                <a16:creationId xmlns:a16="http://schemas.microsoft.com/office/drawing/2014/main" id="{DD8EE8F8-75AB-42FB-B2A9-C1CE08F6F644}"/>
              </a:ext>
            </a:extLst>
          </p:cNvPr>
          <p:cNvSpPr/>
          <p:nvPr/>
        </p:nvSpPr>
        <p:spPr>
          <a:xfrm rot="5400000">
            <a:off x="4010933" y="1323108"/>
            <a:ext cx="175403" cy="1570181"/>
          </a:xfrm>
          <a:prstGeom prst="leftBrace">
            <a:avLst>
              <a:gd name="adj1" fmla="val 14171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ol Ayraç 21">
            <a:extLst>
              <a:ext uri="{FF2B5EF4-FFF2-40B4-BE49-F238E27FC236}">
                <a16:creationId xmlns:a16="http://schemas.microsoft.com/office/drawing/2014/main" id="{2E4187E1-397A-406B-97DC-C224BA21805B}"/>
              </a:ext>
            </a:extLst>
          </p:cNvPr>
          <p:cNvSpPr/>
          <p:nvPr/>
        </p:nvSpPr>
        <p:spPr>
          <a:xfrm rot="10800000" flipH="1">
            <a:off x="2643943" y="2643908"/>
            <a:ext cx="175403" cy="1570181"/>
          </a:xfrm>
          <a:prstGeom prst="leftBrace">
            <a:avLst>
              <a:gd name="adj1" fmla="val 14171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D68A5D2A-CC7C-40A9-BF38-2662A5991989}"/>
              </a:ext>
            </a:extLst>
          </p:cNvPr>
          <p:cNvSpPr/>
          <p:nvPr/>
        </p:nvSpPr>
        <p:spPr>
          <a:xfrm>
            <a:off x="6354619" y="2643908"/>
            <a:ext cx="1570182" cy="15701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84E132BE-21C9-415A-8E2E-C8A76BB8B18C}"/>
              </a:ext>
            </a:extLst>
          </p:cNvPr>
          <p:cNvSpPr/>
          <p:nvPr/>
        </p:nvSpPr>
        <p:spPr>
          <a:xfrm rot="16200000">
            <a:off x="7490690" y="3280588"/>
            <a:ext cx="1570182" cy="2863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494CCE4D-E0DE-4F0E-B9CA-C682703A86AC}"/>
              </a:ext>
            </a:extLst>
          </p:cNvPr>
          <p:cNvSpPr/>
          <p:nvPr/>
        </p:nvSpPr>
        <p:spPr>
          <a:xfrm>
            <a:off x="6354619" y="4336473"/>
            <a:ext cx="1570182" cy="2863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A8564B9B-E9E0-4ABB-A7A9-69599A55D8C6}"/>
              </a:ext>
            </a:extLst>
          </p:cNvPr>
          <p:cNvSpPr/>
          <p:nvPr/>
        </p:nvSpPr>
        <p:spPr>
          <a:xfrm rot="5400000">
            <a:off x="5724286" y="3277964"/>
            <a:ext cx="1570182" cy="2863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5FCAFF4B-6126-4E36-A36C-A83300354F25}"/>
              </a:ext>
            </a:extLst>
          </p:cNvPr>
          <p:cNvSpPr/>
          <p:nvPr/>
        </p:nvSpPr>
        <p:spPr>
          <a:xfrm rot="10800000">
            <a:off x="6354619" y="2604653"/>
            <a:ext cx="1570182" cy="2863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Düz Bağlayıcı 26">
            <a:extLst>
              <a:ext uri="{FF2B5EF4-FFF2-40B4-BE49-F238E27FC236}">
                <a16:creationId xmlns:a16="http://schemas.microsoft.com/office/drawing/2014/main" id="{85F4C1E2-62E3-4516-8D89-69560C6DD52C}"/>
              </a:ext>
            </a:extLst>
          </p:cNvPr>
          <p:cNvCxnSpPr/>
          <p:nvPr/>
        </p:nvCxnSpPr>
        <p:spPr>
          <a:xfrm>
            <a:off x="6354619" y="2638660"/>
            <a:ext cx="0" cy="198414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12E66A8F-1069-4352-BEAE-F98CB6FF7DA9}"/>
              </a:ext>
            </a:extLst>
          </p:cNvPr>
          <p:cNvCxnSpPr>
            <a:cxnSpLocks/>
          </p:cNvCxnSpPr>
          <p:nvPr/>
        </p:nvCxnSpPr>
        <p:spPr>
          <a:xfrm>
            <a:off x="6354619" y="2636036"/>
            <a:ext cx="206432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Dikdörtgen 35">
            <a:extLst>
              <a:ext uri="{FF2B5EF4-FFF2-40B4-BE49-F238E27FC236}">
                <a16:creationId xmlns:a16="http://schemas.microsoft.com/office/drawing/2014/main" id="{72A46483-ABF1-4EEA-AD21-148DCE9BC84D}"/>
              </a:ext>
            </a:extLst>
          </p:cNvPr>
          <p:cNvSpPr/>
          <p:nvPr/>
        </p:nvSpPr>
        <p:spPr>
          <a:xfrm flipH="1">
            <a:off x="6648017" y="2897907"/>
            <a:ext cx="3048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k: Dörtlü 36">
            <a:extLst>
              <a:ext uri="{FF2B5EF4-FFF2-40B4-BE49-F238E27FC236}">
                <a16:creationId xmlns:a16="http://schemas.microsoft.com/office/drawing/2014/main" id="{32B2C4D4-3181-45A3-A5DF-0937E8013317}"/>
              </a:ext>
            </a:extLst>
          </p:cNvPr>
          <p:cNvSpPr/>
          <p:nvPr/>
        </p:nvSpPr>
        <p:spPr>
          <a:xfrm>
            <a:off x="6420451" y="2690087"/>
            <a:ext cx="757384" cy="757384"/>
          </a:xfrm>
          <a:prstGeom prst="quadArrow">
            <a:avLst>
              <a:gd name="adj1" fmla="val 0"/>
              <a:gd name="adj2" fmla="val 8333"/>
              <a:gd name="adj3" fmla="val 225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8270FDE3-D205-4694-9C8A-991089546059}"/>
              </a:ext>
            </a:extLst>
          </p:cNvPr>
          <p:cNvSpPr txBox="1"/>
          <p:nvPr/>
        </p:nvSpPr>
        <p:spPr>
          <a:xfrm>
            <a:off x="2894099" y="4740605"/>
            <a:ext cx="2407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(a)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86B94D44-94F5-40E2-983D-F0275E477F0A}"/>
              </a:ext>
            </a:extLst>
          </p:cNvPr>
          <p:cNvSpPr txBox="1"/>
          <p:nvPr/>
        </p:nvSpPr>
        <p:spPr>
          <a:xfrm>
            <a:off x="6096000" y="4748659"/>
            <a:ext cx="2407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(b)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2D0C20FD-85DD-4265-8C5D-202FB21DF896}"/>
              </a:ext>
            </a:extLst>
          </p:cNvPr>
          <p:cNvSpPr txBox="1"/>
          <p:nvPr/>
        </p:nvSpPr>
        <p:spPr>
          <a:xfrm>
            <a:off x="6280725" y="2325951"/>
            <a:ext cx="461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4BCDE42A-D9F7-49E7-A576-9E8C99D2F477}"/>
              </a:ext>
            </a:extLst>
          </p:cNvPr>
          <p:cNvSpPr txBox="1"/>
          <p:nvPr/>
        </p:nvSpPr>
        <p:spPr>
          <a:xfrm>
            <a:off x="6004813" y="2636035"/>
            <a:ext cx="361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1606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724FEF90-E6AE-48D0-913C-A4DB10DDB54E}"/>
              </a:ext>
            </a:extLst>
          </p:cNvPr>
          <p:cNvSpPr/>
          <p:nvPr/>
        </p:nvSpPr>
        <p:spPr>
          <a:xfrm>
            <a:off x="3315853" y="2643909"/>
            <a:ext cx="1570182" cy="15701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82B3FFE0-C8F2-442B-989A-CD6EFE9739EC}"/>
              </a:ext>
            </a:extLst>
          </p:cNvPr>
          <p:cNvSpPr/>
          <p:nvPr/>
        </p:nvSpPr>
        <p:spPr>
          <a:xfrm>
            <a:off x="3315853" y="2235200"/>
            <a:ext cx="1570182" cy="2863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2AE51E3E-000A-443A-A610-86FE9047E029}"/>
              </a:ext>
            </a:extLst>
          </p:cNvPr>
          <p:cNvSpPr/>
          <p:nvPr/>
        </p:nvSpPr>
        <p:spPr>
          <a:xfrm>
            <a:off x="3315853" y="4336473"/>
            <a:ext cx="1570182" cy="2863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AC975E65-21B2-4A3B-94BE-E4AEA23FA7DC}"/>
              </a:ext>
            </a:extLst>
          </p:cNvPr>
          <p:cNvSpPr/>
          <p:nvPr/>
        </p:nvSpPr>
        <p:spPr>
          <a:xfrm rot="16200000">
            <a:off x="2258290" y="3285836"/>
            <a:ext cx="1570182" cy="2863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51647921-8A85-47CF-8401-F0C3C4631C23}"/>
              </a:ext>
            </a:extLst>
          </p:cNvPr>
          <p:cNvSpPr/>
          <p:nvPr/>
        </p:nvSpPr>
        <p:spPr>
          <a:xfrm rot="16200000">
            <a:off x="4373416" y="3285836"/>
            <a:ext cx="1570182" cy="2863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982D7993-2B23-4A86-9757-E08CF126A50C}"/>
              </a:ext>
            </a:extLst>
          </p:cNvPr>
          <p:cNvSpPr/>
          <p:nvPr/>
        </p:nvSpPr>
        <p:spPr>
          <a:xfrm flipH="1">
            <a:off x="4581235" y="2643908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k: Dörtlü 13">
            <a:extLst>
              <a:ext uri="{FF2B5EF4-FFF2-40B4-BE49-F238E27FC236}">
                <a16:creationId xmlns:a16="http://schemas.microsoft.com/office/drawing/2014/main" id="{1FD99849-AF6A-4115-8E7F-94737258DD9A}"/>
              </a:ext>
            </a:extLst>
          </p:cNvPr>
          <p:cNvSpPr/>
          <p:nvPr/>
        </p:nvSpPr>
        <p:spPr>
          <a:xfrm>
            <a:off x="4354943" y="2417616"/>
            <a:ext cx="757384" cy="757384"/>
          </a:xfrm>
          <a:prstGeom prst="quadArrow">
            <a:avLst>
              <a:gd name="adj1" fmla="val 0"/>
              <a:gd name="adj2" fmla="val 8333"/>
              <a:gd name="adj3" fmla="val 225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6B7D1934-0887-4BEE-BF30-6D3887715893}"/>
              </a:ext>
            </a:extLst>
          </p:cNvPr>
          <p:cNvSpPr/>
          <p:nvPr/>
        </p:nvSpPr>
        <p:spPr>
          <a:xfrm flipH="1">
            <a:off x="3796144" y="3428999"/>
            <a:ext cx="3048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k: Dörtlü 15">
            <a:extLst>
              <a:ext uri="{FF2B5EF4-FFF2-40B4-BE49-F238E27FC236}">
                <a16:creationId xmlns:a16="http://schemas.microsoft.com/office/drawing/2014/main" id="{5368393A-E941-4F53-A3F2-5A97F725B2D8}"/>
              </a:ext>
            </a:extLst>
          </p:cNvPr>
          <p:cNvSpPr/>
          <p:nvPr/>
        </p:nvSpPr>
        <p:spPr>
          <a:xfrm>
            <a:off x="3569852" y="3202707"/>
            <a:ext cx="757384" cy="757384"/>
          </a:xfrm>
          <a:prstGeom prst="quadArrow">
            <a:avLst>
              <a:gd name="adj1" fmla="val 0"/>
              <a:gd name="adj2" fmla="val 8333"/>
              <a:gd name="adj3" fmla="val 225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222599A2-AE3F-405E-875F-C61496531431}"/>
              </a:ext>
            </a:extLst>
          </p:cNvPr>
          <p:cNvSpPr/>
          <p:nvPr/>
        </p:nvSpPr>
        <p:spPr>
          <a:xfrm flipH="1">
            <a:off x="3313544" y="2948707"/>
            <a:ext cx="3048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k: Dörtlü 17">
            <a:extLst>
              <a:ext uri="{FF2B5EF4-FFF2-40B4-BE49-F238E27FC236}">
                <a16:creationId xmlns:a16="http://schemas.microsoft.com/office/drawing/2014/main" id="{5B48DCF7-2C04-4F6F-8289-58AD9810607C}"/>
              </a:ext>
            </a:extLst>
          </p:cNvPr>
          <p:cNvSpPr/>
          <p:nvPr/>
        </p:nvSpPr>
        <p:spPr>
          <a:xfrm>
            <a:off x="3105721" y="2724723"/>
            <a:ext cx="757384" cy="757384"/>
          </a:xfrm>
          <a:prstGeom prst="quadArrow">
            <a:avLst>
              <a:gd name="adj1" fmla="val 0"/>
              <a:gd name="adj2" fmla="val 8333"/>
              <a:gd name="adj3" fmla="val 225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Metin kutusu 18">
                <a:extLst>
                  <a:ext uri="{FF2B5EF4-FFF2-40B4-BE49-F238E27FC236}">
                    <a16:creationId xmlns:a16="http://schemas.microsoft.com/office/drawing/2014/main" id="{DB1EA3F4-3477-4CB5-BCC2-8873A0C645BC}"/>
                  </a:ext>
                </a:extLst>
              </p:cNvPr>
              <p:cNvSpPr txBox="1"/>
              <p:nvPr/>
            </p:nvSpPr>
            <p:spPr>
              <a:xfrm>
                <a:off x="3737607" y="1704145"/>
                <a:ext cx="7266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𝑏𝑙𝑜𝑐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Metin kutusu 18">
                <a:extLst>
                  <a:ext uri="{FF2B5EF4-FFF2-40B4-BE49-F238E27FC236}">
                    <a16:creationId xmlns:a16="http://schemas.microsoft.com/office/drawing/2014/main" id="{DB1EA3F4-3477-4CB5-BCC2-8873A0C64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607" y="1704145"/>
                <a:ext cx="726674" cy="276999"/>
              </a:xfrm>
              <a:prstGeom prst="rect">
                <a:avLst/>
              </a:prstGeom>
              <a:blipFill>
                <a:blip r:embed="rId2"/>
                <a:stretch>
                  <a:fillRect l="-7563" r="-168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Metin kutusu 19">
                <a:extLst>
                  <a:ext uri="{FF2B5EF4-FFF2-40B4-BE49-F238E27FC236}">
                    <a16:creationId xmlns:a16="http://schemas.microsoft.com/office/drawing/2014/main" id="{84EECC02-0418-44B1-AE42-DA6E2C5E1B22}"/>
                  </a:ext>
                </a:extLst>
              </p:cNvPr>
              <p:cNvSpPr txBox="1"/>
              <p:nvPr/>
            </p:nvSpPr>
            <p:spPr>
              <a:xfrm>
                <a:off x="1891119" y="3274287"/>
                <a:ext cx="734304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𝑏𝑙𝑜𝑐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Metin kutusu 19">
                <a:extLst>
                  <a:ext uri="{FF2B5EF4-FFF2-40B4-BE49-F238E27FC236}">
                    <a16:creationId xmlns:a16="http://schemas.microsoft.com/office/drawing/2014/main" id="{84EECC02-0418-44B1-AE42-DA6E2C5E1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119" y="3274287"/>
                <a:ext cx="734304" cy="298928"/>
              </a:xfrm>
              <a:prstGeom prst="rect">
                <a:avLst/>
              </a:prstGeom>
              <a:blipFill>
                <a:blip r:embed="rId3"/>
                <a:stretch>
                  <a:fillRect l="-7438" r="-2479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ol Ayraç 20">
            <a:extLst>
              <a:ext uri="{FF2B5EF4-FFF2-40B4-BE49-F238E27FC236}">
                <a16:creationId xmlns:a16="http://schemas.microsoft.com/office/drawing/2014/main" id="{DD8EE8F8-75AB-42FB-B2A9-C1CE08F6F644}"/>
              </a:ext>
            </a:extLst>
          </p:cNvPr>
          <p:cNvSpPr/>
          <p:nvPr/>
        </p:nvSpPr>
        <p:spPr>
          <a:xfrm rot="5400000">
            <a:off x="4010933" y="1323108"/>
            <a:ext cx="175403" cy="1570181"/>
          </a:xfrm>
          <a:prstGeom prst="leftBrace">
            <a:avLst>
              <a:gd name="adj1" fmla="val 14171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ol Ayraç 21">
            <a:extLst>
              <a:ext uri="{FF2B5EF4-FFF2-40B4-BE49-F238E27FC236}">
                <a16:creationId xmlns:a16="http://schemas.microsoft.com/office/drawing/2014/main" id="{2E4187E1-397A-406B-97DC-C224BA21805B}"/>
              </a:ext>
            </a:extLst>
          </p:cNvPr>
          <p:cNvSpPr/>
          <p:nvPr/>
        </p:nvSpPr>
        <p:spPr>
          <a:xfrm rot="10800000" flipH="1">
            <a:off x="2643943" y="2643908"/>
            <a:ext cx="175403" cy="1570181"/>
          </a:xfrm>
          <a:prstGeom prst="leftBrace">
            <a:avLst>
              <a:gd name="adj1" fmla="val 14171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D68A5D2A-CC7C-40A9-BF38-2662A5991989}"/>
              </a:ext>
            </a:extLst>
          </p:cNvPr>
          <p:cNvSpPr/>
          <p:nvPr/>
        </p:nvSpPr>
        <p:spPr>
          <a:xfrm>
            <a:off x="6354619" y="2643908"/>
            <a:ext cx="1570182" cy="15701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84E132BE-21C9-415A-8E2E-C8A76BB8B18C}"/>
              </a:ext>
            </a:extLst>
          </p:cNvPr>
          <p:cNvSpPr/>
          <p:nvPr/>
        </p:nvSpPr>
        <p:spPr>
          <a:xfrm rot="16200000">
            <a:off x="7490690" y="3280588"/>
            <a:ext cx="1570182" cy="2863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494CCE4D-E0DE-4F0E-B9CA-C682703A86AC}"/>
              </a:ext>
            </a:extLst>
          </p:cNvPr>
          <p:cNvSpPr/>
          <p:nvPr/>
        </p:nvSpPr>
        <p:spPr>
          <a:xfrm>
            <a:off x="6354619" y="4336473"/>
            <a:ext cx="1570182" cy="2863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A8564B9B-E9E0-4ABB-A7A9-69599A55D8C6}"/>
              </a:ext>
            </a:extLst>
          </p:cNvPr>
          <p:cNvSpPr/>
          <p:nvPr/>
        </p:nvSpPr>
        <p:spPr>
          <a:xfrm rot="5400000">
            <a:off x="5724286" y="3277964"/>
            <a:ext cx="1570182" cy="2863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5FCAFF4B-6126-4E36-A36C-A83300354F25}"/>
              </a:ext>
            </a:extLst>
          </p:cNvPr>
          <p:cNvSpPr/>
          <p:nvPr/>
        </p:nvSpPr>
        <p:spPr>
          <a:xfrm rot="10800000">
            <a:off x="6354619" y="2604653"/>
            <a:ext cx="1570182" cy="2863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Düz Bağlayıcı 26">
            <a:extLst>
              <a:ext uri="{FF2B5EF4-FFF2-40B4-BE49-F238E27FC236}">
                <a16:creationId xmlns:a16="http://schemas.microsoft.com/office/drawing/2014/main" id="{85F4C1E2-62E3-4516-8D89-69560C6DD52C}"/>
              </a:ext>
            </a:extLst>
          </p:cNvPr>
          <p:cNvCxnSpPr/>
          <p:nvPr/>
        </p:nvCxnSpPr>
        <p:spPr>
          <a:xfrm>
            <a:off x="6354619" y="2638660"/>
            <a:ext cx="0" cy="198414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12E66A8F-1069-4352-BEAE-F98CB6FF7DA9}"/>
              </a:ext>
            </a:extLst>
          </p:cNvPr>
          <p:cNvCxnSpPr>
            <a:cxnSpLocks/>
          </p:cNvCxnSpPr>
          <p:nvPr/>
        </p:nvCxnSpPr>
        <p:spPr>
          <a:xfrm>
            <a:off x="6354619" y="2636036"/>
            <a:ext cx="206432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Dikdörtgen 35">
            <a:extLst>
              <a:ext uri="{FF2B5EF4-FFF2-40B4-BE49-F238E27FC236}">
                <a16:creationId xmlns:a16="http://schemas.microsoft.com/office/drawing/2014/main" id="{72A46483-ABF1-4EEA-AD21-148DCE9BC84D}"/>
              </a:ext>
            </a:extLst>
          </p:cNvPr>
          <p:cNvSpPr/>
          <p:nvPr/>
        </p:nvSpPr>
        <p:spPr>
          <a:xfrm flipH="1">
            <a:off x="6648017" y="2897907"/>
            <a:ext cx="3048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k: Dörtlü 36">
            <a:extLst>
              <a:ext uri="{FF2B5EF4-FFF2-40B4-BE49-F238E27FC236}">
                <a16:creationId xmlns:a16="http://schemas.microsoft.com/office/drawing/2014/main" id="{32B2C4D4-3181-45A3-A5DF-0937E8013317}"/>
              </a:ext>
            </a:extLst>
          </p:cNvPr>
          <p:cNvSpPr/>
          <p:nvPr/>
        </p:nvSpPr>
        <p:spPr>
          <a:xfrm>
            <a:off x="6420451" y="2690087"/>
            <a:ext cx="757384" cy="757384"/>
          </a:xfrm>
          <a:prstGeom prst="quadArrow">
            <a:avLst>
              <a:gd name="adj1" fmla="val 0"/>
              <a:gd name="adj2" fmla="val 8333"/>
              <a:gd name="adj3" fmla="val 225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8270FDE3-D205-4694-9C8A-991089546059}"/>
              </a:ext>
            </a:extLst>
          </p:cNvPr>
          <p:cNvSpPr txBox="1"/>
          <p:nvPr/>
        </p:nvSpPr>
        <p:spPr>
          <a:xfrm>
            <a:off x="2894099" y="4740605"/>
            <a:ext cx="2407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(a)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86B94D44-94F5-40E2-983D-F0275E477F0A}"/>
              </a:ext>
            </a:extLst>
          </p:cNvPr>
          <p:cNvSpPr txBox="1"/>
          <p:nvPr/>
        </p:nvSpPr>
        <p:spPr>
          <a:xfrm>
            <a:off x="6096000" y="4748659"/>
            <a:ext cx="2407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(b)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2D0C20FD-85DD-4265-8C5D-202FB21DF896}"/>
              </a:ext>
            </a:extLst>
          </p:cNvPr>
          <p:cNvSpPr txBox="1"/>
          <p:nvPr/>
        </p:nvSpPr>
        <p:spPr>
          <a:xfrm>
            <a:off x="6280725" y="2325951"/>
            <a:ext cx="461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4BCDE42A-D9F7-49E7-A576-9E8C99D2F477}"/>
              </a:ext>
            </a:extLst>
          </p:cNvPr>
          <p:cNvSpPr txBox="1"/>
          <p:nvPr/>
        </p:nvSpPr>
        <p:spPr>
          <a:xfrm>
            <a:off x="6004813" y="2636035"/>
            <a:ext cx="361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E0F92ACE-9BFD-4E1E-9D1F-E7DAA60F8D06}"/>
              </a:ext>
            </a:extLst>
          </p:cNvPr>
          <p:cNvSpPr/>
          <p:nvPr/>
        </p:nvSpPr>
        <p:spPr>
          <a:xfrm rot="16200000">
            <a:off x="8115255" y="4324932"/>
            <a:ext cx="286324" cy="309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5ECF833F-E8D2-4951-9898-06F6FC672090}"/>
              </a:ext>
            </a:extLst>
          </p:cNvPr>
          <p:cNvSpPr/>
          <p:nvPr/>
        </p:nvSpPr>
        <p:spPr>
          <a:xfrm rot="16200000">
            <a:off x="5016818" y="4337941"/>
            <a:ext cx="286324" cy="2833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kdörtgen 34">
            <a:extLst>
              <a:ext uri="{FF2B5EF4-FFF2-40B4-BE49-F238E27FC236}">
                <a16:creationId xmlns:a16="http://schemas.microsoft.com/office/drawing/2014/main" id="{6B4FDD23-6026-4AD6-8B0F-A3A3193DDD93}"/>
              </a:ext>
            </a:extLst>
          </p:cNvPr>
          <p:cNvSpPr/>
          <p:nvPr/>
        </p:nvSpPr>
        <p:spPr>
          <a:xfrm rot="16200000">
            <a:off x="2892628" y="4333367"/>
            <a:ext cx="286324" cy="2833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ikdörtgen 41">
            <a:extLst>
              <a:ext uri="{FF2B5EF4-FFF2-40B4-BE49-F238E27FC236}">
                <a16:creationId xmlns:a16="http://schemas.microsoft.com/office/drawing/2014/main" id="{0188ED09-766E-413D-8A16-C89FAC0015CF}"/>
              </a:ext>
            </a:extLst>
          </p:cNvPr>
          <p:cNvSpPr/>
          <p:nvPr/>
        </p:nvSpPr>
        <p:spPr>
          <a:xfrm rot="16200000">
            <a:off x="2887833" y="2236672"/>
            <a:ext cx="286324" cy="2833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kdörtgen 42">
            <a:extLst>
              <a:ext uri="{FF2B5EF4-FFF2-40B4-BE49-F238E27FC236}">
                <a16:creationId xmlns:a16="http://schemas.microsoft.com/office/drawing/2014/main" id="{97CB5791-2F90-4A67-AEDA-FA4D67E61C7B}"/>
              </a:ext>
            </a:extLst>
          </p:cNvPr>
          <p:cNvSpPr/>
          <p:nvPr/>
        </p:nvSpPr>
        <p:spPr>
          <a:xfrm rot="16200000">
            <a:off x="5016819" y="2236673"/>
            <a:ext cx="286324" cy="2833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5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24</Words>
  <Application>Microsoft Office PowerPoint</Application>
  <PresentationFormat>Geniş ekran</PresentationFormat>
  <Paragraphs>12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Teması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Erhan Tezcan</dc:creator>
  <cp:lastModifiedBy>Erhan Tezcan</cp:lastModifiedBy>
  <cp:revision>9</cp:revision>
  <dcterms:created xsi:type="dcterms:W3CDTF">2020-04-23T16:18:48Z</dcterms:created>
  <dcterms:modified xsi:type="dcterms:W3CDTF">2020-04-25T20:00:04Z</dcterms:modified>
</cp:coreProperties>
</file>