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28803600" cy="19796125"/>
  <p:notesSz cx="6662738" cy="98329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35">
          <p15:clr>
            <a:srgbClr val="A4A3A4"/>
          </p15:clr>
        </p15:guide>
        <p15:guide id="2" pos="90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1014" y="84"/>
      </p:cViewPr>
      <p:guideLst>
        <p:guide orient="horz" pos="6235"/>
        <p:guide pos="90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891301" cy="491297"/>
          </a:xfrm>
          <a:prstGeom prst="rect">
            <a:avLst/>
          </a:prstGeom>
          <a:noFill/>
          <a:ln>
            <a:noFill/>
          </a:ln>
        </p:spPr>
        <p:txBody>
          <a:bodyPr vert="horz" wrap="none" lIns="83259" tIns="41630" rIns="83259" bIns="41630" anchorCtr="0" compatLnSpc="0"/>
          <a:lstStyle/>
          <a:p>
            <a:pPr hangingPunct="0">
              <a:defRPr sz="1400"/>
            </a:pPr>
            <a:endParaRPr lang="en-US" sz="1300">
              <a:latin typeface="Liberation Sans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771128" y="0"/>
            <a:ext cx="2891301" cy="491297"/>
          </a:xfrm>
          <a:prstGeom prst="rect">
            <a:avLst/>
          </a:prstGeom>
          <a:noFill/>
          <a:ln>
            <a:noFill/>
          </a:ln>
        </p:spPr>
        <p:txBody>
          <a:bodyPr vert="horz" wrap="none" lIns="83259" tIns="41630" rIns="83259" bIns="41630" anchorCtr="0" compatLnSpc="0"/>
          <a:lstStyle/>
          <a:p>
            <a:pPr algn="r" hangingPunct="0">
              <a:defRPr sz="1400"/>
            </a:pPr>
            <a:fld id="{AEC8971A-B223-4A29-8809-15D585224147}" type="datetimeFigureOut">
              <a:t>4/1/2019</a:t>
            </a:fld>
            <a:endParaRPr lang="en-US" sz="1300">
              <a:latin typeface="Liberation Sans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341326"/>
            <a:ext cx="2891301" cy="491297"/>
          </a:xfrm>
          <a:prstGeom prst="rect">
            <a:avLst/>
          </a:prstGeom>
          <a:noFill/>
          <a:ln>
            <a:noFill/>
          </a:ln>
        </p:spPr>
        <p:txBody>
          <a:bodyPr vert="horz" wrap="none" lIns="83259" tIns="41630" rIns="83259" bIns="41630" anchor="b" anchorCtr="0" compatLnSpc="0"/>
          <a:lstStyle/>
          <a:p>
            <a:pPr hangingPunct="0">
              <a:defRPr sz="1400"/>
            </a:pPr>
            <a:endParaRPr lang="en-US" sz="1300">
              <a:latin typeface="Liberation Sans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771128" y="9341326"/>
            <a:ext cx="2891301" cy="491297"/>
          </a:xfrm>
          <a:prstGeom prst="rect">
            <a:avLst/>
          </a:prstGeom>
          <a:noFill/>
          <a:ln>
            <a:noFill/>
          </a:ln>
        </p:spPr>
        <p:txBody>
          <a:bodyPr vert="horz" wrap="none" lIns="83259" tIns="41630" rIns="83259" bIns="41630" anchor="b" anchorCtr="0" compatLnSpc="0"/>
          <a:lstStyle/>
          <a:p>
            <a:pPr algn="r" hangingPunct="0">
              <a:defRPr sz="1400"/>
            </a:pPr>
            <a:fld id="{C91E4A13-6E1F-4332-8B4E-254787F55551}" type="slidenum">
              <a:t>‹#›</a:t>
            </a:fld>
            <a:endParaRPr lang="en-US" sz="1300">
              <a:latin typeface="Liberation Sans" pitchFamily="18"/>
              <a:ea typeface="WenQuanYi Zen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5039874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E157314E-0C74-4F3B-BCDA-C370800116D3}" type="datetimeFigureOut">
              <a:t>4/1/2019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5B4CCF73-C379-407B-AD6E-3EA8149302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0" y="0"/>
            <a:ext cx="360" cy="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DDD07980-18C7-495F-B0D2-8ED2141C152E}" type="slidenum">
              <a:t>1</a:t>
            </a:fld>
            <a:endParaRPr lang="en-US" sz="1700" b="0" i="0" u="none" strike="noStrike" kern="1200" spc="0">
              <a:ln>
                <a:noFill/>
              </a:ln>
              <a:solidFill>
                <a:srgbClr val="000000"/>
              </a:solidFill>
              <a:latin typeface="Arial" pitchFamily="18"/>
              <a:ea typeface="+mn-ea" pitchFamily="2"/>
              <a:cs typeface="Lohit Hindi" pitchFamily="2"/>
            </a:endParaRPr>
          </a:p>
        </p:txBody>
      </p:sp>
      <p:sp>
        <p:nvSpPr>
          <p:cNvPr id="3" name="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6839" cy="4525200"/>
          </a:xfrm>
        </p:spPr>
        <p:txBody>
          <a:bodyPr wrap="square" lIns="90000" tIns="45000" rIns="90000" bIns="45000"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endParaRPr lang="en-US" sz="2580">
              <a:latin typeface="Arial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270" y="1759658"/>
            <a:ext cx="24483060" cy="12317589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4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20540" y="14297201"/>
            <a:ext cx="20162520" cy="3519311"/>
          </a:xfrm>
        </p:spPr>
        <p:txBody>
          <a:bodyPr>
            <a:normAutofit/>
          </a:bodyPr>
          <a:lstStyle>
            <a:lvl1pPr marL="0" indent="0" algn="ctr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1pPr>
            <a:lvl2pPr marL="1388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777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165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554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942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331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719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1084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0861627-E0CC-494B-A404-4B5C81CB01A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9F50E9C-8308-4D89-929F-2573B88932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882610" y="792765"/>
            <a:ext cx="6480810" cy="168908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0180" y="792765"/>
            <a:ext cx="18962370" cy="168908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DD42087-3F08-439D-BB52-75973246AC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6502A62-3B48-4A22-A544-70C0DB6888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5286" y="3959226"/>
            <a:ext cx="24483060" cy="7231085"/>
          </a:xfrm>
        </p:spPr>
        <p:txBody>
          <a:bodyPr anchor="b"/>
          <a:lstStyle>
            <a:lvl1pPr algn="ctr" defTabSz="2777124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146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5286" y="11744787"/>
            <a:ext cx="24483060" cy="3267276"/>
          </a:xfrm>
        </p:spPr>
        <p:txBody>
          <a:bodyPr anchor="t"/>
          <a:lstStyle>
            <a:lvl1pPr marL="0" indent="0" algn="ctr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1pPr>
            <a:lvl2pPr marL="1388562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2pPr>
            <a:lvl3pPr marL="2777124" indent="0">
              <a:buNone/>
              <a:defRPr sz="4900">
                <a:solidFill>
                  <a:schemeClr val="tx1">
                    <a:tint val="75000"/>
                  </a:schemeClr>
                </a:solidFill>
              </a:defRPr>
            </a:lvl3pPr>
            <a:lvl4pPr marL="4165686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4pPr>
            <a:lvl5pPr marL="5554248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5pPr>
            <a:lvl6pPr marL="6942811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6pPr>
            <a:lvl7pPr marL="8331373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7pPr>
            <a:lvl8pPr marL="9719935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8pPr>
            <a:lvl9pPr marL="11108497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BF7498D-27D5-4F46-8D4B-AB9FABF8A7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4161770" y="11327782"/>
            <a:ext cx="267032" cy="24470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7712" tIns="138856" rIns="277712" bIns="138856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4791849" y="11327782"/>
            <a:ext cx="267032" cy="24470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7712" tIns="138856" rIns="277712" bIns="138856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3534693" y="11327782"/>
            <a:ext cx="267032" cy="24470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7712" tIns="138856" rIns="277712" bIns="138856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41830" y="4619098"/>
            <a:ext cx="12721590" cy="13064527"/>
          </a:xfrm>
        </p:spPr>
        <p:txBody>
          <a:bodyPr/>
          <a:lstStyle>
            <a:lvl1pPr>
              <a:defRPr sz="7300"/>
            </a:lvl1pPr>
            <a:lvl2pPr>
              <a:defRPr sz="4900"/>
            </a:lvl2pPr>
            <a:lvl3pPr>
              <a:defRPr sz="4900"/>
            </a:lvl3pPr>
            <a:lvl4pPr>
              <a:defRPr sz="4900"/>
            </a:lvl4pPr>
            <a:lvl5pPr>
              <a:defRPr sz="4900"/>
            </a:lvl5pPr>
            <a:lvl6pPr>
              <a:defRPr sz="4900"/>
            </a:lvl6pPr>
            <a:lvl7pPr>
              <a:defRPr sz="4900"/>
            </a:lvl7pPr>
            <a:lvl8pPr>
              <a:defRPr sz="4900"/>
            </a:lvl8pPr>
            <a:lvl9pPr>
              <a:defRPr sz="4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71D4C08-D818-4C28-9938-237A8E107A4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52144" y="4619096"/>
            <a:ext cx="12731191" cy="1306544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180" y="4619096"/>
            <a:ext cx="12726592" cy="1759656"/>
          </a:xfrm>
        </p:spPr>
        <p:txBody>
          <a:bodyPr anchor="b">
            <a:noAutofit/>
          </a:bodyPr>
          <a:lstStyle>
            <a:lvl1pPr marL="0" indent="0" algn="ctr">
              <a:buNone/>
              <a:defRPr sz="7300" b="0"/>
            </a:lvl1pPr>
            <a:lvl2pPr marL="1388562" indent="0">
              <a:buNone/>
              <a:defRPr sz="6100" b="1"/>
            </a:lvl2pPr>
            <a:lvl3pPr marL="2777124" indent="0">
              <a:buNone/>
              <a:defRPr sz="5500" b="1"/>
            </a:lvl3pPr>
            <a:lvl4pPr marL="4165686" indent="0">
              <a:buNone/>
              <a:defRPr sz="4900" b="1"/>
            </a:lvl4pPr>
            <a:lvl5pPr marL="5554248" indent="0">
              <a:buNone/>
              <a:defRPr sz="4900" b="1"/>
            </a:lvl5pPr>
            <a:lvl6pPr marL="6942811" indent="0">
              <a:buNone/>
              <a:defRPr sz="4900" b="1"/>
            </a:lvl6pPr>
            <a:lvl7pPr marL="8331373" indent="0">
              <a:buNone/>
              <a:defRPr sz="4900" b="1"/>
            </a:lvl7pPr>
            <a:lvl8pPr marL="9719935" indent="0">
              <a:buNone/>
              <a:defRPr sz="4900" b="1"/>
            </a:lvl8pPr>
            <a:lvl9pPr marL="11108497" indent="0">
              <a:buNone/>
              <a:defRPr sz="4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641832" y="4619096"/>
            <a:ext cx="12731591" cy="1759656"/>
          </a:xfrm>
        </p:spPr>
        <p:txBody>
          <a:bodyPr anchor="b">
            <a:noAutofit/>
          </a:bodyPr>
          <a:lstStyle>
            <a:lvl1pPr marL="0" indent="0" algn="ctr">
              <a:buNone/>
              <a:defRPr sz="7300" b="0"/>
            </a:lvl1pPr>
            <a:lvl2pPr marL="1388562" indent="0">
              <a:buNone/>
              <a:defRPr sz="6100" b="1"/>
            </a:lvl2pPr>
            <a:lvl3pPr marL="2777124" indent="0">
              <a:buNone/>
              <a:defRPr sz="5500" b="1"/>
            </a:lvl3pPr>
            <a:lvl4pPr marL="4165686" indent="0">
              <a:buNone/>
              <a:defRPr sz="4900" b="1"/>
            </a:lvl4pPr>
            <a:lvl5pPr marL="5554248" indent="0">
              <a:buNone/>
              <a:defRPr sz="4900" b="1"/>
            </a:lvl5pPr>
            <a:lvl6pPr marL="6942811" indent="0">
              <a:buNone/>
              <a:defRPr sz="4900" b="1"/>
            </a:lvl6pPr>
            <a:lvl7pPr marL="8331373" indent="0">
              <a:buNone/>
              <a:defRPr sz="4900" b="1"/>
            </a:lvl7pPr>
            <a:lvl8pPr marL="9719935" indent="0">
              <a:buNone/>
              <a:defRPr sz="4900" b="1"/>
            </a:lvl8pPr>
            <a:lvl9pPr marL="11108497" indent="0">
              <a:buNone/>
              <a:defRPr sz="4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B9E73F0-1FC4-44A3-9BD9-BB6F301AF3C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440180" y="6387550"/>
            <a:ext cx="12731191" cy="112969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14718640" y="6387551"/>
            <a:ext cx="12731191" cy="112957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98E7C8D-039B-43F2-8F6D-FDB75BE367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A4C223D-76D6-4768-A8C3-9C8C70FF3D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07326" y="769849"/>
            <a:ext cx="9476186" cy="6048816"/>
          </a:xfrm>
        </p:spPr>
        <p:txBody>
          <a:bodyPr anchor="b"/>
          <a:lstStyle>
            <a:lvl1pPr algn="ctr">
              <a:lnSpc>
                <a:spcPct val="100000"/>
              </a:lnSpc>
              <a:defRPr sz="85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5283" y="788181"/>
            <a:ext cx="15736968" cy="16895444"/>
          </a:xfrm>
        </p:spPr>
        <p:txBody>
          <a:bodyPr/>
          <a:lstStyle>
            <a:lvl1pPr>
              <a:defRPr sz="9700"/>
            </a:lvl1pPr>
            <a:lvl2pPr>
              <a:defRPr sz="8500"/>
            </a:lvl2pPr>
            <a:lvl3pPr>
              <a:defRPr sz="73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607326" y="7038624"/>
            <a:ext cx="9476186" cy="10645001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4900"/>
            </a:lvl1pPr>
            <a:lvl2pPr marL="1388562" indent="0">
              <a:buNone/>
              <a:defRPr sz="3600"/>
            </a:lvl2pPr>
            <a:lvl3pPr marL="2777124" indent="0">
              <a:buNone/>
              <a:defRPr sz="3000"/>
            </a:lvl3pPr>
            <a:lvl4pPr marL="4165686" indent="0">
              <a:buNone/>
              <a:defRPr sz="2700"/>
            </a:lvl4pPr>
            <a:lvl5pPr marL="5554248" indent="0">
              <a:buNone/>
              <a:defRPr sz="2700"/>
            </a:lvl5pPr>
            <a:lvl6pPr marL="6942811" indent="0">
              <a:buNone/>
              <a:defRPr sz="2700"/>
            </a:lvl6pPr>
            <a:lvl7pPr marL="8331373" indent="0">
              <a:buNone/>
              <a:defRPr sz="2700"/>
            </a:lvl7pPr>
            <a:lvl8pPr marL="9719935" indent="0">
              <a:buNone/>
              <a:defRPr sz="2700"/>
            </a:lvl8pPr>
            <a:lvl9pPr marL="11108497" indent="0">
              <a:buNone/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C30D496-D7CF-44EE-8E8A-F33AB065D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0664" y="659871"/>
            <a:ext cx="17992246" cy="2584494"/>
          </a:xfrm>
        </p:spPr>
        <p:txBody>
          <a:bodyPr anchor="b"/>
          <a:lstStyle>
            <a:lvl1pPr algn="ctr">
              <a:lnSpc>
                <a:spcPct val="100000"/>
              </a:lnSpc>
              <a:defRPr sz="8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50597" y="3299354"/>
            <a:ext cx="19072381" cy="13108060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9700"/>
            </a:lvl1pPr>
            <a:lvl2pPr marL="1388562" indent="0">
              <a:buNone/>
              <a:defRPr sz="8500"/>
            </a:lvl2pPr>
            <a:lvl3pPr marL="2777124" indent="0">
              <a:buNone/>
              <a:defRPr sz="7300"/>
            </a:lvl3pPr>
            <a:lvl4pPr marL="4165686" indent="0">
              <a:buNone/>
              <a:defRPr sz="6100"/>
            </a:lvl4pPr>
            <a:lvl5pPr marL="5554248" indent="0">
              <a:buNone/>
              <a:defRPr sz="6100"/>
            </a:lvl5pPr>
            <a:lvl6pPr marL="6942811" indent="0">
              <a:buNone/>
              <a:defRPr sz="6100"/>
            </a:lvl6pPr>
            <a:lvl7pPr marL="8331373" indent="0">
              <a:buNone/>
              <a:defRPr sz="6100"/>
            </a:lvl7pPr>
            <a:lvl8pPr marL="9719935" indent="0">
              <a:buNone/>
              <a:defRPr sz="6100"/>
            </a:lvl8pPr>
            <a:lvl9pPr marL="11108497" indent="0">
              <a:buNone/>
              <a:defRPr sz="61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90664" y="16771717"/>
            <a:ext cx="17992246" cy="1539699"/>
          </a:xfrm>
        </p:spPr>
        <p:txBody>
          <a:bodyPr>
            <a:normAutofit/>
          </a:bodyPr>
          <a:lstStyle>
            <a:lvl1pPr marL="0" indent="0" algn="ctr">
              <a:buNone/>
              <a:defRPr sz="4900"/>
            </a:lvl1pPr>
            <a:lvl2pPr marL="1388562" indent="0">
              <a:buNone/>
              <a:defRPr sz="3600"/>
            </a:lvl2pPr>
            <a:lvl3pPr marL="2777124" indent="0">
              <a:buNone/>
              <a:defRPr sz="3000"/>
            </a:lvl3pPr>
            <a:lvl4pPr marL="4165686" indent="0">
              <a:buNone/>
              <a:defRPr sz="2700"/>
            </a:lvl4pPr>
            <a:lvl5pPr marL="5554248" indent="0">
              <a:buNone/>
              <a:defRPr sz="2700"/>
            </a:lvl5pPr>
            <a:lvl6pPr marL="6942811" indent="0">
              <a:buNone/>
              <a:defRPr sz="2700"/>
            </a:lvl6pPr>
            <a:lvl7pPr marL="8331373" indent="0">
              <a:buNone/>
              <a:defRPr sz="2700"/>
            </a:lvl7pPr>
            <a:lvl8pPr marL="9719935" indent="0">
              <a:buNone/>
              <a:defRPr sz="2700"/>
            </a:lvl8pPr>
            <a:lvl9pPr marL="11108497" indent="0">
              <a:buNone/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DD5D4C-7318-49DF-961D-F725D1496A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0180" y="0"/>
            <a:ext cx="25923240" cy="4619096"/>
          </a:xfrm>
          <a:prstGeom prst="rect">
            <a:avLst/>
          </a:prstGeom>
        </p:spPr>
        <p:txBody>
          <a:bodyPr vert="horz" lIns="277712" tIns="138856" rIns="277712" bIns="138856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180" y="4619098"/>
            <a:ext cx="25923240" cy="13064527"/>
          </a:xfrm>
          <a:prstGeom prst="rect">
            <a:avLst/>
          </a:prstGeom>
        </p:spPr>
        <p:txBody>
          <a:bodyPr vert="horz" lIns="277712" tIns="138856" rIns="277712" bIns="1388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044545" y="18348077"/>
            <a:ext cx="6570821" cy="1053960"/>
          </a:xfrm>
          <a:prstGeom prst="rect">
            <a:avLst/>
          </a:prstGeom>
        </p:spPr>
        <p:txBody>
          <a:bodyPr vert="horz" lIns="277712" tIns="138856" rIns="138856" bIns="138856" rtlCol="0" anchor="ctr"/>
          <a:lstStyle>
            <a:lvl1pPr algn="r"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6371" y="18348077"/>
            <a:ext cx="8971121" cy="1053960"/>
          </a:xfrm>
          <a:prstGeom prst="rect">
            <a:avLst/>
          </a:prstGeom>
        </p:spPr>
        <p:txBody>
          <a:bodyPr vert="horz" lIns="138856" tIns="138856" rIns="277712" bIns="138856" rtlCol="0" anchor="ctr"/>
          <a:lstStyle>
            <a:lvl1pPr algn="l"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911327" y="18348077"/>
            <a:ext cx="1770221" cy="1053960"/>
          </a:xfrm>
          <a:prstGeom prst="rect">
            <a:avLst/>
          </a:prstGeom>
        </p:spPr>
        <p:txBody>
          <a:bodyPr vert="horz" lIns="83314" tIns="138856" rIns="138856" bIns="138856" rtlCol="0" anchor="ctr"/>
          <a:lstStyle>
            <a:lvl1pPr algn="l"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 lvl="0"/>
            <a:fld id="{B90F16DE-7BF4-4C56-8EC9-B1BAF0BA020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6641944" y="18760953"/>
            <a:ext cx="267032" cy="24470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7712" tIns="138856" rIns="277712" bIns="138856" rtlCol="0" anchor="ctr"/>
          <a:lstStyle/>
          <a:p>
            <a:pPr marL="0" algn="ctr" defTabSz="2777124" rtl="0" eaLnBrk="1" latinLnBrk="0" hangingPunct="1"/>
            <a:endParaRPr lang="en-US" sz="55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1792725" y="18760953"/>
            <a:ext cx="267032" cy="24470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7712" tIns="138856" rIns="277712" bIns="138856"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2777124" rtl="0" eaLnBrk="1" latinLnBrk="0" hangingPunct="1">
        <a:lnSpc>
          <a:spcPts val="17615"/>
        </a:lnSpc>
        <a:spcBef>
          <a:spcPct val="0"/>
        </a:spcBef>
        <a:buNone/>
        <a:defRPr sz="16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1041422" indent="-1041422" algn="l" defTabSz="2777124" rtl="0" eaLnBrk="1" latinLnBrk="0" hangingPunct="1">
        <a:spcBef>
          <a:spcPct val="20000"/>
        </a:spcBef>
        <a:buFont typeface="Arial" pitchFamily="34" charset="0"/>
        <a:buChar char="•"/>
        <a:defRPr sz="7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2256413" indent="-867851" algn="l" defTabSz="2777124" rtl="0" eaLnBrk="1" latinLnBrk="0" hangingPunct="1">
        <a:spcBef>
          <a:spcPct val="20000"/>
        </a:spcBef>
        <a:buFont typeface="Courier New" pitchFamily="49" charset="0"/>
        <a:buChar char="o"/>
        <a:defRPr sz="49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3471405" indent="-694281" algn="l" defTabSz="2777124" rtl="0" eaLnBrk="1" latinLnBrk="0" hangingPunct="1">
        <a:spcBef>
          <a:spcPct val="20000"/>
        </a:spcBef>
        <a:buFont typeface="Arial" pitchFamily="34" charset="0"/>
        <a:buChar char="•"/>
        <a:defRPr sz="49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4859967" indent="-694281" algn="l" defTabSz="2777124" rtl="0" eaLnBrk="1" latinLnBrk="0" hangingPunct="1">
        <a:spcBef>
          <a:spcPct val="20000"/>
        </a:spcBef>
        <a:buFont typeface="Courier New" pitchFamily="49" charset="0"/>
        <a:buChar char="o"/>
        <a:defRPr sz="49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6248530" indent="-694281" algn="l" defTabSz="2777124" rtl="0" eaLnBrk="1" latinLnBrk="0" hangingPunct="1">
        <a:spcBef>
          <a:spcPct val="20000"/>
        </a:spcBef>
        <a:buFont typeface="Arial" pitchFamily="34" charset="0"/>
        <a:buChar char="•"/>
        <a:defRPr sz="49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7637092" indent="-694281" algn="l" defTabSz="2777124" rtl="0" eaLnBrk="1" latinLnBrk="0" hangingPunct="1">
        <a:spcBef>
          <a:spcPct val="20000"/>
        </a:spcBef>
        <a:buFont typeface="Courier New" pitchFamily="49" charset="0"/>
        <a:buChar char="o"/>
        <a:defRPr sz="49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9025654" indent="-694281" algn="l" defTabSz="2777124" rtl="0" eaLnBrk="1" latinLnBrk="0" hangingPunct="1">
        <a:spcBef>
          <a:spcPct val="20000"/>
        </a:spcBef>
        <a:buFont typeface="Arial" pitchFamily="34" charset="0"/>
        <a:buChar char="•"/>
        <a:defRPr sz="49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10414216" indent="-694281" algn="l" defTabSz="2777124" rtl="0" eaLnBrk="1" latinLnBrk="0" hangingPunct="1">
        <a:spcBef>
          <a:spcPct val="20000"/>
        </a:spcBef>
        <a:buFont typeface="Courier New" pitchFamily="49" charset="0"/>
        <a:buChar char="o"/>
        <a:defRPr sz="49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11802778" indent="-694281" algn="l" defTabSz="2777124" rtl="0" eaLnBrk="1" latinLnBrk="0" hangingPunct="1">
        <a:spcBef>
          <a:spcPct val="20000"/>
        </a:spcBef>
        <a:buFont typeface="Arial" pitchFamily="34" charset="0"/>
        <a:buChar char="•"/>
        <a:defRPr sz="49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2777124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1pPr>
      <a:lvl2pPr marL="1388562" algn="l" defTabSz="2777124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2pPr>
      <a:lvl3pPr marL="2777124" algn="l" defTabSz="2777124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4165686" algn="l" defTabSz="2777124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4pPr>
      <a:lvl5pPr marL="5554248" algn="l" defTabSz="2777124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5pPr>
      <a:lvl6pPr marL="6942811" algn="l" defTabSz="2777124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6pPr>
      <a:lvl7pPr marL="8331373" algn="l" defTabSz="2777124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7pPr>
      <a:lvl8pPr marL="9719935" algn="l" defTabSz="2777124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8pPr>
      <a:lvl9pPr marL="11108497" algn="l" defTabSz="2777124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360" y="18683640"/>
            <a:ext cx="28802520" cy="1127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E98E8E"/>
              </a:gs>
              <a:gs pos="100000">
                <a:srgbClr val="F7DDDD"/>
              </a:gs>
            </a:gsLst>
            <a:lin ang="16200000"/>
          </a:gradFill>
          <a:ln>
            <a:noFill/>
            <a:prstDash val="solid"/>
          </a:ln>
        </p:spPr>
        <p:txBody>
          <a:bodyPr vert="horz" wrap="none" lIns="96480" tIns="48240" rIns="96480" bIns="48240" anchor="ctr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700" b="0" i="0" u="none" strike="noStrike" kern="1200" spc="0">
                <a:ln>
                  <a:noFill/>
                </a:ln>
                <a:solidFill>
                  <a:srgbClr val="FF0000"/>
                </a:solidFill>
                <a:latin typeface="Arial" pitchFamily="18"/>
                <a:ea typeface="WenQuanYi Zen Hei" pitchFamily="2"/>
                <a:cs typeface="Lohit Hindi" pitchFamily="2"/>
              </a:rPr>
              <a:t> </a:t>
            </a:r>
          </a:p>
        </p:txBody>
      </p:sp>
      <p:sp>
        <p:nvSpPr>
          <p:cNvPr id="3" name="CustomShape 2"/>
          <p:cNvSpPr/>
          <p:nvPr/>
        </p:nvSpPr>
        <p:spPr>
          <a:xfrm>
            <a:off x="0" y="0"/>
            <a:ext cx="28802520" cy="17366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E98E8E"/>
              </a:gs>
              <a:gs pos="100000">
                <a:srgbClr val="F7DDDD"/>
              </a:gs>
            </a:gsLst>
            <a:lin ang="5400000"/>
          </a:gradFill>
          <a:ln>
            <a:noFill/>
            <a:prstDash val="solid"/>
          </a:ln>
        </p:spPr>
        <p:txBody>
          <a:bodyPr vert="horz" wrap="square" lIns="90000" tIns="45000" rIns="90000" bIns="45000" anchor="t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916559" y="1896840"/>
            <a:ext cx="26785080" cy="1045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85680" tIns="42840" rIns="85680" bIns="42840" anchor="t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300" b="0" i="0" u="none" strike="noStrike" kern="1200" spc="0" dirty="0">
                <a:ln>
                  <a:noFill/>
                </a:ln>
                <a:solidFill>
                  <a:srgbClr val="993300"/>
                </a:solidFill>
                <a:latin typeface="Century" pitchFamily="18"/>
                <a:ea typeface="WenQuanYi Zen Hei" pitchFamily="2"/>
                <a:cs typeface="Lohit Hindi" pitchFamily="2"/>
              </a:rPr>
              <a:t>Project Title</a:t>
            </a:r>
          </a:p>
        </p:txBody>
      </p:sp>
      <p:sp>
        <p:nvSpPr>
          <p:cNvPr id="8" name="CustomShape 5"/>
          <p:cNvSpPr/>
          <p:nvPr/>
        </p:nvSpPr>
        <p:spPr>
          <a:xfrm>
            <a:off x="1436759" y="3131279"/>
            <a:ext cx="25889400" cy="66132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85680" tIns="42840" rIns="85680" bIns="42840" anchor="t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7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entury" pitchFamily="18"/>
                <a:ea typeface="WenQuanYi Zen Hei" pitchFamily="2"/>
                <a:cs typeface="Lohit Hindi" pitchFamily="2"/>
              </a:rPr>
              <a:t>Name </a:t>
            </a:r>
            <a:r>
              <a:rPr lang="en-US" sz="3700" b="1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entury" pitchFamily="18"/>
                <a:ea typeface="WenQuanYi Zen Hei" pitchFamily="2"/>
                <a:cs typeface="Lohit Hindi" pitchFamily="2"/>
              </a:rPr>
              <a:t>Surname</a:t>
            </a:r>
            <a:endParaRPr lang="en-US" sz="3700" b="1" i="0" u="none" strike="noStrike" kern="1200" spc="0" dirty="0">
              <a:ln>
                <a:noFill/>
              </a:ln>
              <a:solidFill>
                <a:srgbClr val="000000"/>
              </a:solidFill>
              <a:latin typeface="Century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9" name="CustomShape 6"/>
          <p:cNvSpPr/>
          <p:nvPr/>
        </p:nvSpPr>
        <p:spPr>
          <a:xfrm>
            <a:off x="3474720" y="2987279"/>
            <a:ext cx="21762359" cy="29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E98E8E"/>
              </a:gs>
              <a:gs pos="100000">
                <a:srgbClr val="F7DDDD"/>
              </a:gs>
            </a:gsLst>
            <a:lin ang="13500000"/>
          </a:gradFill>
          <a:ln>
            <a:noFill/>
            <a:prstDash val="solid"/>
          </a:ln>
        </p:spPr>
        <p:txBody>
          <a:bodyPr vert="horz" wrap="square" lIns="90000" tIns="45000" rIns="90000" bIns="45000" anchor="t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10" name="CustomShape 7"/>
          <p:cNvSpPr/>
          <p:nvPr/>
        </p:nvSpPr>
        <p:spPr>
          <a:xfrm>
            <a:off x="14339520" y="4480560"/>
            <a:ext cx="199080" cy="1384243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E98E8E"/>
              </a:gs>
              <a:gs pos="100000">
                <a:srgbClr val="F7DDDD"/>
              </a:gs>
            </a:gsLst>
            <a:lin ang="13500000"/>
          </a:gradFill>
          <a:ln>
            <a:noFill/>
            <a:prstDash val="solid"/>
          </a:ln>
        </p:spPr>
        <p:txBody>
          <a:bodyPr vert="horz" wrap="square" lIns="90000" tIns="45000" rIns="90000" bIns="45000" anchor="t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11" name="CustomShape 8"/>
          <p:cNvSpPr/>
          <p:nvPr/>
        </p:nvSpPr>
        <p:spPr>
          <a:xfrm>
            <a:off x="2247120" y="3792600"/>
            <a:ext cx="12312360" cy="95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85680" tIns="42840" rIns="85680" bIns="42840" anchor="t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5700" b="0" i="0" u="none" strike="noStrike" kern="1200" spc="0" dirty="0">
                <a:ln>
                  <a:noFill/>
                </a:ln>
                <a:solidFill>
                  <a:srgbClr val="993300"/>
                </a:solidFill>
                <a:latin typeface="Century" pitchFamily="18"/>
                <a:ea typeface="WenQuanYi Zen Hei" pitchFamily="2"/>
                <a:cs typeface="Lohit Hindi" pitchFamily="2"/>
              </a:rPr>
              <a:t>Name the Problem</a:t>
            </a:r>
          </a:p>
        </p:txBody>
      </p:sp>
      <p:pic>
        <p:nvPicPr>
          <p:cNvPr id="12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16224" y="176982"/>
            <a:ext cx="8619840" cy="141012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CustomShape 9"/>
          <p:cNvSpPr/>
          <p:nvPr/>
        </p:nvSpPr>
        <p:spPr>
          <a:xfrm>
            <a:off x="14100120" y="3789719"/>
            <a:ext cx="12312360" cy="95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85680" tIns="42840" rIns="85680" bIns="42840" anchor="t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5700" b="0" i="0" u="none" strike="noStrike" kern="1200" spc="0" dirty="0">
                <a:ln>
                  <a:noFill/>
                </a:ln>
                <a:solidFill>
                  <a:srgbClr val="993300"/>
                </a:solidFill>
                <a:latin typeface="Century" pitchFamily="18"/>
                <a:ea typeface="WenQuanYi Zen Hei" pitchFamily="2"/>
                <a:cs typeface="Lohit Hindi" pitchFamily="2"/>
              </a:rPr>
              <a:t>Name the Solution</a:t>
            </a:r>
          </a:p>
        </p:txBody>
      </p:sp>
      <p:sp>
        <p:nvSpPr>
          <p:cNvPr id="14" name="CustomShape 10"/>
          <p:cNvSpPr/>
          <p:nvPr/>
        </p:nvSpPr>
        <p:spPr>
          <a:xfrm>
            <a:off x="1724760" y="18963754"/>
            <a:ext cx="25889400" cy="5833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85680" tIns="42840" rIns="85680" bIns="42840" anchor="t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tr-TR" sz="3200" b="1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entury Schoolbook" pitchFamily="18" charset="0"/>
                <a:ea typeface="WenQuanYi Zen Hei" pitchFamily="2"/>
                <a:cs typeface="Lohit Hindi" pitchFamily="2"/>
              </a:rPr>
              <a:t>COMP 434/534 COMPUTER AND NETWORK SECURITY</a:t>
            </a:r>
            <a:endParaRPr lang="en-US" sz="3200" b="1" i="0" u="none" strike="noStrike" kern="1200" spc="0" dirty="0">
              <a:ln>
                <a:noFill/>
              </a:ln>
              <a:solidFill>
                <a:srgbClr val="000000"/>
              </a:solidFill>
              <a:latin typeface="Century Schoolbook" pitchFamily="18" charset="0"/>
              <a:ea typeface="WenQuanYi Zen Hei" pitchFamily="2"/>
              <a:cs typeface="Lohit Hindi" pitchFamily="2"/>
            </a:endParaRP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3"/>
          </p:nvPr>
        </p:nvSpPr>
        <p:spPr>
          <a:xfrm>
            <a:off x="2247120" y="11920665"/>
            <a:ext cx="11853000" cy="62583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4"/>
          </p:nvPr>
        </p:nvSpPr>
        <p:spPr>
          <a:xfrm>
            <a:off x="14703996" y="5001519"/>
            <a:ext cx="11708484" cy="64002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247120" y="5007897"/>
            <a:ext cx="11853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dirty="0" smtClean="0"/>
              <a:t>A</a:t>
            </a:r>
          </a:p>
          <a:p>
            <a:endParaRPr lang="tr-TR" sz="3600" dirty="0" smtClean="0"/>
          </a:p>
          <a:p>
            <a:endParaRPr lang="tr-TR" sz="3600" dirty="0"/>
          </a:p>
          <a:p>
            <a:endParaRPr lang="tr-TR" sz="3600" dirty="0" smtClean="0"/>
          </a:p>
          <a:p>
            <a:endParaRPr lang="tr-TR" sz="3600" dirty="0"/>
          </a:p>
          <a:p>
            <a:endParaRPr lang="tr-TR" sz="3600" dirty="0" smtClean="0"/>
          </a:p>
          <a:p>
            <a:endParaRPr lang="tr-TR" sz="3600" dirty="0"/>
          </a:p>
          <a:p>
            <a:endParaRPr lang="tr-TR" sz="3600" dirty="0" smtClean="0"/>
          </a:p>
          <a:p>
            <a:endParaRPr lang="tr-TR" sz="3600" dirty="0"/>
          </a:p>
          <a:p>
            <a:endParaRPr lang="tr-TR" sz="3600" dirty="0" smtClean="0"/>
          </a:p>
          <a:p>
            <a:endParaRPr lang="tr-TR" sz="3600" dirty="0"/>
          </a:p>
          <a:p>
            <a:r>
              <a:rPr lang="tr-TR" sz="3600" dirty="0" smtClean="0"/>
              <a:t>b</a:t>
            </a:r>
            <a:endParaRPr lang="en-US" sz="3600" dirty="0"/>
          </a:p>
        </p:txBody>
      </p:sp>
      <p:sp>
        <p:nvSpPr>
          <p:cNvPr id="31" name="TextBox 30"/>
          <p:cNvSpPr txBox="1"/>
          <p:nvPr/>
        </p:nvSpPr>
        <p:spPr>
          <a:xfrm>
            <a:off x="14646144" y="11482238"/>
            <a:ext cx="11853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dirty="0" smtClean="0"/>
              <a:t>A</a:t>
            </a:r>
          </a:p>
          <a:p>
            <a:endParaRPr lang="tr-TR" sz="3600" dirty="0" smtClean="0"/>
          </a:p>
          <a:p>
            <a:endParaRPr lang="tr-TR" sz="3600" dirty="0" smtClean="0"/>
          </a:p>
          <a:p>
            <a:endParaRPr lang="tr-TR" sz="3600" dirty="0"/>
          </a:p>
          <a:p>
            <a:endParaRPr lang="tr-TR" sz="3600" dirty="0" smtClean="0"/>
          </a:p>
          <a:p>
            <a:endParaRPr lang="tr-TR" sz="3600" dirty="0"/>
          </a:p>
          <a:p>
            <a:endParaRPr lang="tr-TR" sz="3600" dirty="0" smtClean="0"/>
          </a:p>
          <a:p>
            <a:endParaRPr lang="tr-TR" sz="3600" dirty="0"/>
          </a:p>
          <a:p>
            <a:endParaRPr lang="tr-TR" sz="3600" dirty="0"/>
          </a:p>
          <a:p>
            <a:endParaRPr lang="tr-TR" sz="3600" dirty="0" smtClean="0"/>
          </a:p>
          <a:p>
            <a:endParaRPr lang="tr-TR" sz="3600" dirty="0"/>
          </a:p>
          <a:p>
            <a:r>
              <a:rPr lang="tr-TR" sz="3600" dirty="0" smtClean="0"/>
              <a:t>b</a:t>
            </a:r>
            <a:endParaRPr lang="en-US" sz="3600" dirty="0"/>
          </a:p>
        </p:txBody>
      </p:sp>
      <p:pic>
        <p:nvPicPr>
          <p:cNvPr id="17" name="Picture 2" descr="D:\Dropbox\KOÇ\COMP\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37969" y="104974"/>
            <a:ext cx="1601444" cy="1372659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8929192" y="168351"/>
            <a:ext cx="18008779" cy="975312"/>
          </a:xfrm>
          <a:prstGeom prst="rect">
            <a:avLst/>
          </a:prstGeom>
          <a:noFill/>
        </p:spPr>
        <p:txBody>
          <a:bodyPr wrap="square" lIns="97201" tIns="48600" rIns="97201" bIns="48600" rtlCol="0">
            <a:spAutoFit/>
          </a:bodyPr>
          <a:lstStyle/>
          <a:p>
            <a:pPr algn="r"/>
            <a:r>
              <a:rPr lang="en-US" sz="5700" b="1" noProof="1" smtClean="0">
                <a:solidFill>
                  <a:schemeClr val="accent5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Cryptography, Security, and Privacy Research Group</a:t>
            </a:r>
            <a:endParaRPr lang="en-US" sz="5700" b="1" noProof="1">
              <a:solidFill>
                <a:schemeClr val="accent5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12</TotalTime>
  <Words>30</Words>
  <Application>Microsoft Office PowerPoint</Application>
  <PresentationFormat>Custom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8" baseType="lpstr">
      <vt:lpstr>Arial</vt:lpstr>
      <vt:lpstr>Arial Unicode MS</vt:lpstr>
      <vt:lpstr>Calibri</vt:lpstr>
      <vt:lpstr>Century</vt:lpstr>
      <vt:lpstr>Century Gothic</vt:lpstr>
      <vt:lpstr>Century Schoolbook</vt:lpstr>
      <vt:lpstr>Courier New</vt:lpstr>
      <vt:lpstr>DejaVu Sans</vt:lpstr>
      <vt:lpstr>Liberation Sans</vt:lpstr>
      <vt:lpstr>Liberation Serif</vt:lpstr>
      <vt:lpstr>Lohit Hindi</vt:lpstr>
      <vt:lpstr>Palatino Linotype</vt:lpstr>
      <vt:lpstr>Segoe UI</vt:lpstr>
      <vt:lpstr>StarSymbol</vt:lpstr>
      <vt:lpstr>Tahoma</vt:lpstr>
      <vt:lpstr>WenQuanYi Zen Hei</vt:lpstr>
      <vt:lpstr>Executive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Alptekin Kupcu</dc:creator>
  <cp:lastModifiedBy>Alptekin Küpcü</cp:lastModifiedBy>
  <cp:revision>5</cp:revision>
  <dcterms:modified xsi:type="dcterms:W3CDTF">2019-04-01T14:29:16Z</dcterms:modified>
</cp:coreProperties>
</file>