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9"/>
  </p:notesMasterIdLst>
  <p:handoutMasterIdLst>
    <p:handoutMasterId r:id="rId70"/>
  </p:handoutMasterIdLst>
  <p:sldIdLst>
    <p:sldId id="449" r:id="rId2"/>
    <p:sldId id="412" r:id="rId3"/>
    <p:sldId id="532" r:id="rId4"/>
    <p:sldId id="531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5" r:id="rId17"/>
    <p:sldId id="544" r:id="rId18"/>
    <p:sldId id="546" r:id="rId19"/>
    <p:sldId id="547" r:id="rId20"/>
    <p:sldId id="548" r:id="rId21"/>
    <p:sldId id="549" r:id="rId22"/>
    <p:sldId id="550" r:id="rId23"/>
    <p:sldId id="551" r:id="rId24"/>
    <p:sldId id="554" r:id="rId25"/>
    <p:sldId id="555" r:id="rId26"/>
    <p:sldId id="552" r:id="rId27"/>
    <p:sldId id="556" r:id="rId28"/>
    <p:sldId id="557" r:id="rId29"/>
    <p:sldId id="558" r:id="rId30"/>
    <p:sldId id="559" r:id="rId31"/>
    <p:sldId id="560" r:id="rId32"/>
    <p:sldId id="591" r:id="rId33"/>
    <p:sldId id="592" r:id="rId34"/>
    <p:sldId id="561" r:id="rId35"/>
    <p:sldId id="562" r:id="rId36"/>
    <p:sldId id="563" r:id="rId37"/>
    <p:sldId id="593" r:id="rId38"/>
    <p:sldId id="595" r:id="rId39"/>
    <p:sldId id="594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77" r:id="rId54"/>
    <p:sldId id="578" r:id="rId55"/>
    <p:sldId id="579" r:id="rId56"/>
    <p:sldId id="580" r:id="rId57"/>
    <p:sldId id="581" r:id="rId58"/>
    <p:sldId id="582" r:id="rId59"/>
    <p:sldId id="583" r:id="rId60"/>
    <p:sldId id="584" r:id="rId61"/>
    <p:sldId id="585" r:id="rId62"/>
    <p:sldId id="586" r:id="rId63"/>
    <p:sldId id="587" r:id="rId64"/>
    <p:sldId id="588" r:id="rId65"/>
    <p:sldId id="326" r:id="rId66"/>
    <p:sldId id="589" r:id="rId67"/>
    <p:sldId id="59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411"/>
    <a:srgbClr val="4D77B8"/>
    <a:srgbClr val="7DD5F6"/>
    <a:srgbClr val="E83C1B"/>
    <a:srgbClr val="5980BB"/>
    <a:srgbClr val="003D9B"/>
    <a:srgbClr val="E3CD2E"/>
    <a:srgbClr val="CFEEFA"/>
    <a:srgbClr val="003B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52" autoAdjust="0"/>
    <p:restoredTop sz="63106" autoAdjust="0"/>
  </p:normalViewPr>
  <p:slideViewPr>
    <p:cSldViewPr snapToGrid="0">
      <p:cViewPr varScale="1">
        <p:scale>
          <a:sx n="47" d="100"/>
          <a:sy n="47" d="100"/>
        </p:scale>
        <p:origin x="29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4F1EC-162F-40DF-8439-FCE99E5BC68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C0C31-BFB4-483B-9186-E3691621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76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2B7BA-F991-4E15-86A7-3012361F391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4AB7B-87B0-45DE-905A-7083F58C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3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4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8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55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7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46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2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9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88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79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dirty="0" smtClean="0"/>
              <a:t>Зарим жижиг системүүдэд зохиомж болон хэрэгжүүлэлтээр</a:t>
            </a:r>
            <a:r>
              <a:rPr lang="mn-MN" baseline="0" dirty="0" smtClean="0"/>
              <a:t> ПХ-ийг бүтээдэг. Бусад ПХИ-ийн процессуудыг нэгтгэсэн байх тохиолдол байдаг. Харин томоохон системийн хувьд ПХИ-ийн нэг үе шат буюу процесс болдог. Шаардлагын инженерчлэл, Загварчлал, тестлэл гэх мэт бие даасан процесс болдог. </a:t>
            </a:r>
          </a:p>
          <a:p>
            <a:r>
              <a:rPr lang="mn-MN" sz="1200" b="1" spc="-10" dirty="0" smtClean="0">
                <a:latin typeface="Arial"/>
                <a:cs typeface="Arial"/>
              </a:rPr>
              <a:t>Зохиомж болон хэрэгжүүлэлтийн</a:t>
            </a:r>
            <a:r>
              <a:rPr lang="mn-MN" sz="1200" b="1" spc="-10" baseline="0" dirty="0" smtClean="0">
                <a:latin typeface="Arial"/>
                <a:cs typeface="Arial"/>
              </a:rPr>
              <a:t> үе шатад хэрэглэгчийн шаардлагад нийцсэн ПХ-ийн бүрэлдэхүүн хэсгүүд тэдгээрийн хоорондын харилцааг тодорхойлох, түүнийг хөгжүүлэх юм. </a:t>
            </a:r>
            <a:endParaRPr lang="mn-MN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82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this stage in the design process, you should focus on the objects themselves, without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thinking about how these might be implemented. Once you have identified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objects, you then refine the object design. You look for common features and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the inheritance hierarchy for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6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02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59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59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1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56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 smtClean="0">
                <a:latin typeface="Arial"/>
                <a:cs typeface="Arial"/>
              </a:rPr>
              <a:t>Бусад загварт юзкейс загвар, бүрдмэл загвар, ерөнхий загвар гэх мэт орно.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2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 smtClean="0">
                <a:latin typeface="Arial"/>
                <a:cs typeface="Arial"/>
              </a:rPr>
              <a:t>Бусад загварт юзкейс загвар, бүрдмэл загвар, ерөнхий загвар гэх мэт орно.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08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 smtClean="0">
                <a:latin typeface="Arial"/>
                <a:cs typeface="Arial"/>
              </a:rPr>
              <a:t>Бусад загварт юзкейс загвар, бүрдмэл загвар, ерөнхий загвар гэх мэт орно.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32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1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using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UML to document a design may be the right thing to do if you are programming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object-oriented language such as Java or C#. It is less useful, I think, if you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in a dynamically typed language like Python and makes no sense at all if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are implementing your system by configuring an off-the-shelf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68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76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73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3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70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01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07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72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11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6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3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9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244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930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78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999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2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703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42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82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30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12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887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4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57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49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33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08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26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19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44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50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2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1200" dirty="0" smtClean="0">
                <a:latin typeface="Arial"/>
                <a:cs typeface="Arial"/>
              </a:rPr>
              <a:t>Эдгээр загварыг боловсруулах, засвар үйлчилгээ хийхэд ихээхэн хүчин чармайлт шаардагдах бөгөөд жижиг системүүдийн хувьд энэ нь зардал багатай  байж магадгүй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1200" dirty="0" smtClean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1200" dirty="0" smtClean="0">
                <a:latin typeface="Arial"/>
                <a:cs typeface="Arial"/>
              </a:rPr>
              <a:t>Гэсэн хэдий ч өөр өөр багууд хөгжүүлсэн том  системийн хувьд зохиомжийн загвар нь харилцааны  чухал механизм юм.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603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200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274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937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54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185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918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231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3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32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608" y="159561"/>
            <a:ext cx="2553870" cy="55252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45890" y="867713"/>
            <a:ext cx="11931588" cy="0"/>
          </a:xfrm>
          <a:prstGeom prst="line">
            <a:avLst/>
          </a:prstGeom>
          <a:ln w="19050">
            <a:solidFill>
              <a:srgbClr val="4D77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299525" y="4687005"/>
            <a:ext cx="0" cy="2039930"/>
          </a:xfrm>
          <a:prstGeom prst="line">
            <a:avLst/>
          </a:prstGeom>
          <a:ln w="19050">
            <a:solidFill>
              <a:srgbClr val="E3C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291651" y="2660283"/>
            <a:ext cx="5701" cy="2039930"/>
          </a:xfrm>
          <a:prstGeom prst="line">
            <a:avLst/>
          </a:prstGeom>
          <a:ln w="19050">
            <a:solidFill>
              <a:srgbClr val="5980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H="1">
            <a:off x="294299" y="440901"/>
            <a:ext cx="6496" cy="2220398"/>
          </a:xfrm>
          <a:prstGeom prst="line">
            <a:avLst/>
          </a:prstGeom>
          <a:ln w="19050">
            <a:solidFill>
              <a:srgbClr val="E83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94" y="2489199"/>
            <a:ext cx="8088157" cy="462891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392050" y="1138893"/>
            <a:ext cx="7306055" cy="5816311"/>
          </a:xfrm>
          <a:prstGeom prst="rect">
            <a:avLst/>
          </a:prstGeom>
          <a:solidFill>
            <a:srgbClr val="FFFFFF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9" Type="http://schemas.openxmlformats.org/officeDocument/2006/relationships/image" Target="../media/image129.png"/><Relationship Id="rId21" Type="http://schemas.openxmlformats.org/officeDocument/2006/relationships/image" Target="../media/image111.png"/><Relationship Id="rId34" Type="http://schemas.openxmlformats.org/officeDocument/2006/relationships/image" Target="../media/image124.png"/><Relationship Id="rId42" Type="http://schemas.openxmlformats.org/officeDocument/2006/relationships/image" Target="../media/image132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9.png"/><Relationship Id="rId41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32" Type="http://schemas.openxmlformats.org/officeDocument/2006/relationships/image" Target="../media/image122.png"/><Relationship Id="rId37" Type="http://schemas.openxmlformats.org/officeDocument/2006/relationships/image" Target="../media/image127.png"/><Relationship Id="rId40" Type="http://schemas.openxmlformats.org/officeDocument/2006/relationships/image" Target="../media/image13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36" Type="http://schemas.openxmlformats.org/officeDocument/2006/relationships/image" Target="../media/image126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31" Type="http://schemas.openxmlformats.org/officeDocument/2006/relationships/image" Target="../media/image121.png"/><Relationship Id="rId44" Type="http://schemas.openxmlformats.org/officeDocument/2006/relationships/image" Target="../media/image134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Relationship Id="rId35" Type="http://schemas.openxmlformats.org/officeDocument/2006/relationships/image" Target="../media/image125.png"/><Relationship Id="rId43" Type="http://schemas.openxmlformats.org/officeDocument/2006/relationships/image" Target="../media/image133.png"/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image" Target="../media/image12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2902" y="975767"/>
            <a:ext cx="11479098" cy="767518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5600" algn="l"/>
              </a:tabLst>
            </a:pPr>
            <a:r>
              <a:rPr lang="mn-MN" sz="4000" b="1" dirty="0" smtClean="0">
                <a:solidFill>
                  <a:srgbClr val="003D9B"/>
                </a:solidFill>
                <a:latin typeface="Arial"/>
                <a:cs typeface="Arial"/>
              </a:rPr>
              <a:t>Лекц </a:t>
            </a:r>
            <a:r>
              <a:rPr lang="en-US" sz="4000" b="1" dirty="0" smtClean="0">
                <a:solidFill>
                  <a:srgbClr val="003D9B"/>
                </a:solidFill>
                <a:latin typeface="Arial"/>
                <a:cs typeface="Arial"/>
              </a:rPr>
              <a:t>12</a:t>
            </a:r>
            <a:r>
              <a:rPr lang="mn-MN" sz="4000" b="1" dirty="0" smtClean="0">
                <a:solidFill>
                  <a:srgbClr val="003D9B"/>
                </a:solidFill>
                <a:latin typeface="Arial"/>
                <a:cs typeface="Arial"/>
              </a:rPr>
              <a:t>: Агуулга </a:t>
            </a:r>
            <a:endParaRPr sz="4000" b="1" dirty="0">
              <a:solidFill>
                <a:srgbClr val="003D9B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73097" y="1948055"/>
            <a:ext cx="11558708" cy="7200048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spcBef>
                <a:spcPts val="1185"/>
              </a:spcBef>
              <a:tabLst>
                <a:tab pos="355600" algn="l"/>
              </a:tabLst>
            </a:pPr>
            <a:r>
              <a:rPr sz="4800" spc="-5" dirty="0" smtClean="0">
                <a:latin typeface="Arial"/>
                <a:cs typeface="Arial"/>
              </a:rPr>
              <a:t>1. </a:t>
            </a:r>
            <a:r>
              <a:rPr lang="mn-MN" sz="4800" b="1" spc="-5" dirty="0" smtClean="0">
                <a:latin typeface="Arial"/>
                <a:cs typeface="Arial"/>
              </a:rPr>
              <a:t>Зохиомж болон хэрэгжүүлэлт</a:t>
            </a:r>
            <a:endParaRPr sz="4800" b="1" spc="-20" dirty="0" smtClean="0">
              <a:latin typeface="Arial"/>
              <a:cs typeface="Arial"/>
            </a:endParaRPr>
          </a:p>
          <a:p>
            <a:pPr marL="1203325" indent="-349250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3600" spc="-20" dirty="0" smtClean="0">
                <a:latin typeface="Arial"/>
                <a:cs typeface="Arial"/>
              </a:rPr>
              <a:t>UML</a:t>
            </a:r>
            <a:r>
              <a:rPr lang="mn-MN" sz="3600" spc="-20" dirty="0" smtClean="0">
                <a:latin typeface="Arial"/>
                <a:cs typeface="Arial"/>
              </a:rPr>
              <a:t> </a:t>
            </a:r>
            <a:r>
              <a:rPr lang="mn-MN" sz="3600" spc="-20" dirty="0">
                <a:latin typeface="Arial"/>
                <a:cs typeface="Arial"/>
              </a:rPr>
              <a:t>ашигласан Объект хандлагат зохиомж</a:t>
            </a:r>
          </a:p>
          <a:p>
            <a:pPr marL="1203325" indent="-349250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3600" spc="-20" dirty="0">
                <a:latin typeface="Arial"/>
                <a:cs typeface="Arial"/>
              </a:rPr>
              <a:t>Зохиомжийн загвар</a:t>
            </a:r>
          </a:p>
          <a:p>
            <a:pPr marL="1203325" indent="-349250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3600" spc="-20" dirty="0">
                <a:latin typeface="Arial"/>
                <a:cs typeface="Arial"/>
              </a:rPr>
              <a:t>Хэрэгжүүлэлтийн асуудлууд</a:t>
            </a:r>
          </a:p>
          <a:p>
            <a:pPr marL="1203325" indent="-349250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3600" spc="-20" dirty="0">
                <a:latin typeface="Arial"/>
                <a:cs typeface="Arial"/>
              </a:rPr>
              <a:t>Нээлттэй эхийн хөгжүүлэлт</a:t>
            </a:r>
          </a:p>
          <a:p>
            <a:pPr marL="854075">
              <a:spcBef>
                <a:spcPts val="1185"/>
              </a:spcBef>
              <a:tabLst>
                <a:tab pos="355600" algn="l"/>
              </a:tabLst>
            </a:pPr>
            <a:endParaRPr lang="mn-MN" sz="3600" spc="-20" dirty="0">
              <a:latin typeface="Arial"/>
              <a:cs typeface="Arial"/>
            </a:endParaRPr>
          </a:p>
          <a:p>
            <a:pPr marL="1944688" indent="-571500">
              <a:spcBef>
                <a:spcPts val="118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endParaRPr lang="mn-MN" sz="2800" spc="-20" dirty="0" smtClean="0">
              <a:latin typeface="Arial"/>
              <a:cs typeface="Arial"/>
            </a:endParaRPr>
          </a:p>
          <a:p>
            <a:pPr marL="1944688" indent="-571500">
              <a:spcBef>
                <a:spcPts val="118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endParaRPr lang="mn-MN" sz="2800" spc="-20" dirty="0" smtClean="0">
              <a:latin typeface="Arial"/>
              <a:cs typeface="Arial"/>
            </a:endParaRPr>
          </a:p>
          <a:p>
            <a:pPr marL="2109788" indent="-571500">
              <a:spcBef>
                <a:spcPts val="118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endParaRPr lang="mn-MN" sz="3600" spc="-20" dirty="0">
              <a:latin typeface="Arial"/>
              <a:cs typeface="Arial"/>
            </a:endParaRPr>
          </a:p>
          <a:p>
            <a:pPr marL="2109788" indent="-571500">
              <a:spcBef>
                <a:spcPts val="118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endParaRPr lang="x-none" sz="4800" spc="-2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685675" y="1803627"/>
            <a:ext cx="11084010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b="1" dirty="0">
                <a:latin typeface="Arial"/>
                <a:cs typeface="Arial"/>
              </a:rPr>
              <a:t>Системийн орчны загвар нь </a:t>
            </a:r>
            <a:r>
              <a:rPr lang="mn-MN" sz="2800" dirty="0">
                <a:latin typeface="Arial"/>
                <a:cs typeface="Arial"/>
              </a:rPr>
              <a:t>боловсруулж буй  системийн орчин дахь бусад системийг харуулсан  бүтцийн загвар юм</a:t>
            </a:r>
            <a:r>
              <a:rPr lang="mn-MN" sz="28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b="1" dirty="0">
                <a:latin typeface="Arial"/>
                <a:cs typeface="Arial"/>
              </a:rPr>
              <a:t>Харилцааны загвар нь </a:t>
            </a:r>
            <a:r>
              <a:rPr lang="mn-MN" sz="2800" dirty="0">
                <a:latin typeface="Arial"/>
                <a:cs typeface="Arial"/>
              </a:rPr>
              <a:t>системийг ашиглахдаа  хүрээлэн буй орчинтойгоо хэрхэн харьцаж </a:t>
            </a:r>
            <a:r>
              <a:rPr lang="mn-MN" sz="2800" dirty="0" smtClean="0">
                <a:latin typeface="Arial"/>
                <a:cs typeface="Arial"/>
              </a:rPr>
              <a:t>байгааг харуулсан </a:t>
            </a:r>
            <a:r>
              <a:rPr lang="mn-MN" sz="2800" dirty="0">
                <a:latin typeface="Arial"/>
                <a:cs typeface="Arial"/>
              </a:rPr>
              <a:t>динамик загвар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3" y="1108731"/>
            <a:ext cx="9888617" cy="96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 smtClean="0">
                <a:latin typeface="Arial"/>
                <a:cs typeface="Arial"/>
              </a:rPr>
              <a:t>Орчны загвар болон </a:t>
            </a:r>
            <a:r>
              <a:rPr lang="mn-MN" sz="2800" b="1" spc="-10" dirty="0">
                <a:latin typeface="Arial"/>
                <a:cs typeface="Arial"/>
              </a:rPr>
              <a:t>харилцааны загвар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mn-MN" sz="2800" b="1" spc="-1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Цаг уурын станцын системийн </a:t>
            </a:r>
            <a:r>
              <a:rPr lang="mn-MN" sz="2800" b="1" spc="-10" dirty="0" smtClean="0">
                <a:latin typeface="Arial"/>
                <a:cs typeface="Arial"/>
              </a:rPr>
              <a:t>орчны загвар</a:t>
            </a:r>
            <a:endParaRPr lang="mn-MN" sz="2800" b="1" spc="-1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2280187" y="1990239"/>
            <a:ext cx="6975781" cy="4522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08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Цаг уурын станцын </a:t>
            </a:r>
            <a:r>
              <a:rPr lang="mn-MN" sz="2800" b="1" spc="-10" dirty="0" smtClean="0">
                <a:latin typeface="Arial"/>
                <a:cs typeface="Arial"/>
              </a:rPr>
              <a:t>юзкейс </a:t>
            </a:r>
            <a:endParaRPr lang="mn-MN" sz="2800" b="1" spc="-1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grpSp>
        <p:nvGrpSpPr>
          <p:cNvPr id="5" name="object 3"/>
          <p:cNvGrpSpPr/>
          <p:nvPr/>
        </p:nvGrpSpPr>
        <p:grpSpPr>
          <a:xfrm>
            <a:off x="3806006" y="1818266"/>
            <a:ext cx="3209290" cy="4782820"/>
            <a:chOff x="2798064" y="1607860"/>
            <a:chExt cx="3209290" cy="4782820"/>
          </a:xfrm>
        </p:grpSpPr>
        <p:sp>
          <p:nvSpPr>
            <p:cNvPr id="9" name="object 4"/>
            <p:cNvSpPr/>
            <p:nvPr/>
          </p:nvSpPr>
          <p:spPr>
            <a:xfrm>
              <a:off x="2798064" y="1607860"/>
              <a:ext cx="3208994" cy="4782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220120" y="1831658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4">
                  <a:moveTo>
                    <a:pt x="0" y="0"/>
                  </a:moveTo>
                  <a:lnTo>
                    <a:pt x="0" y="0"/>
                  </a:lnTo>
                  <a:lnTo>
                    <a:pt x="0" y="467845"/>
                  </a:lnTo>
                </a:path>
              </a:pathLst>
            </a:custGeom>
            <a:ln w="20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119308" y="1807747"/>
              <a:ext cx="216994" cy="2099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3054369" y="2080948"/>
              <a:ext cx="318135" cy="335280"/>
            </a:xfrm>
            <a:custGeom>
              <a:avLst/>
              <a:gdLst/>
              <a:ahLst/>
              <a:cxnLst/>
              <a:rect l="l" t="t" r="r" b="b"/>
              <a:pathLst>
                <a:path w="318135" h="335280">
                  <a:moveTo>
                    <a:pt x="0" y="0"/>
                  </a:moveTo>
                  <a:lnTo>
                    <a:pt x="0" y="0"/>
                  </a:lnTo>
                  <a:lnTo>
                    <a:pt x="317816" y="0"/>
                  </a:lnTo>
                </a:path>
                <a:path w="318135" h="335280">
                  <a:moveTo>
                    <a:pt x="165751" y="203302"/>
                  </a:moveTo>
                  <a:lnTo>
                    <a:pt x="165751" y="203302"/>
                  </a:lnTo>
                  <a:lnTo>
                    <a:pt x="44426" y="321003"/>
                  </a:lnTo>
                </a:path>
                <a:path w="318135" h="335280">
                  <a:moveTo>
                    <a:pt x="165751" y="203302"/>
                  </a:moveTo>
                  <a:lnTo>
                    <a:pt x="165751" y="203302"/>
                  </a:lnTo>
                  <a:lnTo>
                    <a:pt x="287075" y="334663"/>
                  </a:lnTo>
                </a:path>
              </a:pathLst>
            </a:custGeom>
            <a:ln w="20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57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Юзкейс </a:t>
            </a:r>
            <a:r>
              <a:rPr lang="mn-MN" sz="2800" b="1" spc="-10" dirty="0" smtClean="0">
                <a:latin typeface="Arial"/>
                <a:cs typeface="Arial"/>
              </a:rPr>
              <a:t>тодорхойлолт: Цаг </a:t>
            </a:r>
            <a:r>
              <a:rPr lang="mn-MN" sz="2800" b="1" spc="-10" dirty="0">
                <a:latin typeface="Arial"/>
                <a:cs typeface="Arial"/>
              </a:rPr>
              <a:t>агаарын тайлан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graphicFrame>
        <p:nvGraphicFramePr>
          <p:cNvPr id="1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15316"/>
              </p:ext>
            </p:extLst>
          </p:nvPr>
        </p:nvGraphicFramePr>
        <p:xfrm>
          <a:off x="637462" y="1840949"/>
          <a:ext cx="11156432" cy="46718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9211"/>
                <a:gridCol w="9047221"/>
              </a:tblGrid>
              <a:tr h="462588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6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Цаг </a:t>
                      </a:r>
                      <a:r>
                        <a:rPr sz="2000" spc="-14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агаарын</a:t>
                      </a:r>
                      <a:r>
                        <a:rPr sz="2000" spc="-4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станц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020" marB="0"/>
                </a:tc>
              </a:tr>
              <a:tr h="462587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Юзкейс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Цаг агаарын</a:t>
                      </a:r>
                      <a:r>
                        <a:rPr sz="2000" spc="-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тайлан 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020" marB="0"/>
                </a:tc>
              </a:tr>
              <a:tr h="462587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Дүр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Цаг агаарын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мэдээллийн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систем,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Цаг уурын</a:t>
                      </a:r>
                      <a:r>
                        <a:rPr sz="2000" spc="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станц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655" marB="0"/>
                </a:tc>
              </a:tr>
              <a:tr h="1866986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Тайлбар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1440" marR="311785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Цаг</a:t>
                      </a:r>
                      <a:r>
                        <a:rPr sz="2000" spc="-5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агаарын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станц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нь багаж хэрэгслээс </a:t>
                      </a:r>
                      <a:r>
                        <a:rPr sz="20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цуглуулсан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цаг уурын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мэдээллийн 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хураангуйг </a:t>
                      </a:r>
                      <a:r>
                        <a:rPr sz="20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явуулдаг. Өгөгдөл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нь хамгийн их,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хамгийн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бага,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дундаж 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агаарын </a:t>
                      </a:r>
                      <a:r>
                        <a:rPr sz="2000" spc="-1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температур,</a:t>
                      </a:r>
                      <a:r>
                        <a:rPr sz="2000" spc="-1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хамгийн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их, хамгийн бага,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дундаж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агаарын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даралт,</a:t>
                      </a:r>
                      <a:r>
                        <a:rPr sz="2000" spc="-5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салхины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хамгийн их, хамгийн бага,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дундаж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хурд,</a:t>
                      </a:r>
                      <a:r>
                        <a:rPr sz="2000" spc="-5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нийт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хур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тундас</a:t>
                      </a:r>
                      <a:r>
                        <a:rPr sz="2000" spc="-3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</a:t>
                      </a:r>
                      <a:r>
                        <a:rPr sz="200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салхины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чиглэлийг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минутын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хугацаагаар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дээж</a:t>
                      </a:r>
                      <a:r>
                        <a:rPr sz="2000" spc="-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авна.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655" marB="0"/>
                </a:tc>
              </a:tr>
              <a:tr h="954484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Өдөөлт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Цаг </a:t>
                      </a:r>
                      <a:r>
                        <a:rPr sz="2000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агаарын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мэдээллийн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нь цаг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уурын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станцтай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хиймэл</a:t>
                      </a:r>
                      <a:r>
                        <a:rPr sz="2000" spc="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дагуулын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холбооны холболтыг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бий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болгож өгөгдөл дамжуулах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хүсэлт</a:t>
                      </a:r>
                      <a:r>
                        <a:rPr sz="2000" spc="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илгээдэг.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655" marB="0"/>
                </a:tc>
              </a:tr>
              <a:tr h="462587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Хариу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Нэгтгэсэн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өгөгдлийг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цаг агаарын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мэдээллийн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системд</a:t>
                      </a:r>
                      <a:r>
                        <a:rPr sz="2000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илгээнэ.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429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Архитектур </a:t>
            </a:r>
            <a:r>
              <a:rPr lang="mn-MN" sz="2800" b="1" spc="-10" dirty="0" smtClean="0">
                <a:latin typeface="Arial"/>
                <a:cs typeface="Arial"/>
              </a:rPr>
              <a:t>зохиомж</a:t>
            </a:r>
            <a:endParaRPr lang="mn-MN" sz="2800" b="1" spc="-1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85675" y="1803627"/>
            <a:ext cx="1108401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Систем болон орчны хоорондын </a:t>
            </a:r>
            <a:r>
              <a:rPr lang="mn-MN" sz="2800" dirty="0" smtClean="0">
                <a:latin typeface="Arial"/>
                <a:cs typeface="Arial"/>
              </a:rPr>
              <a:t>харилцан үйлчлэлийг тодорхойлж, системийн </a:t>
            </a:r>
            <a:r>
              <a:rPr lang="mn-MN" sz="2800" dirty="0">
                <a:latin typeface="Arial"/>
                <a:cs typeface="Arial"/>
              </a:rPr>
              <a:t>архитектурыг  зохиомжлоход </a:t>
            </a:r>
            <a:r>
              <a:rPr lang="mn-MN" sz="2800" dirty="0" smtClean="0">
                <a:latin typeface="Arial"/>
                <a:cs typeface="Arial"/>
              </a:rPr>
              <a:t>ашиглана.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 smtClean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С</a:t>
            </a:r>
            <a:r>
              <a:rPr lang="mn-MN" sz="2800" dirty="0" smtClean="0">
                <a:latin typeface="Arial"/>
                <a:cs typeface="Arial"/>
              </a:rPr>
              <a:t>истемийг бий болгож буй </a:t>
            </a:r>
            <a:r>
              <a:rPr lang="mn-MN" sz="2800" dirty="0">
                <a:latin typeface="Arial"/>
                <a:cs typeface="Arial"/>
              </a:rPr>
              <a:t>гол бүрэлдэхүүн </a:t>
            </a:r>
            <a:r>
              <a:rPr lang="mn-MN" sz="2800" dirty="0" smtClean="0">
                <a:latin typeface="Arial"/>
                <a:cs typeface="Arial"/>
              </a:rPr>
              <a:t>хэсгүүд болон </a:t>
            </a:r>
            <a:r>
              <a:rPr lang="mn-MN" sz="2800" dirty="0">
                <a:latin typeface="Arial"/>
                <a:cs typeface="Arial"/>
              </a:rPr>
              <a:t>тэдгээрийн </a:t>
            </a:r>
            <a:r>
              <a:rPr lang="mn-MN" sz="2800" dirty="0" smtClean="0">
                <a:latin typeface="Arial"/>
                <a:cs typeface="Arial"/>
              </a:rPr>
              <a:t>харилцан үйлчлэлийг тодорхойлсны дараа </a:t>
            </a:r>
            <a:r>
              <a:rPr lang="mn-MN" sz="2800" dirty="0">
                <a:latin typeface="Arial"/>
                <a:cs typeface="Arial"/>
              </a:rPr>
              <a:t>бүрэлдэхүүн </a:t>
            </a:r>
            <a:r>
              <a:rPr lang="mn-MN" sz="2800" dirty="0" smtClean="0">
                <a:latin typeface="Arial"/>
                <a:cs typeface="Arial"/>
              </a:rPr>
              <a:t>хэсгүүдийг үечилсэн </a:t>
            </a:r>
            <a:r>
              <a:rPr lang="mn-MN" sz="2800" dirty="0">
                <a:latin typeface="Arial"/>
                <a:cs typeface="Arial"/>
              </a:rPr>
              <a:t>эсвэл  клиент-серверийн </a:t>
            </a:r>
            <a:r>
              <a:rPr lang="mn-MN" sz="2800" dirty="0" smtClean="0">
                <a:latin typeface="Arial"/>
                <a:cs typeface="Arial"/>
              </a:rPr>
              <a:t>гэх мэт архитектурын хэв загвар ашиглан тодорхойлно.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 smtClean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Цаг агаарын </a:t>
            </a:r>
            <a:r>
              <a:rPr lang="mn-MN" sz="2800" dirty="0">
                <a:latin typeface="Arial"/>
                <a:cs typeface="Arial"/>
              </a:rPr>
              <a:t>станц </a:t>
            </a:r>
            <a:r>
              <a:rPr lang="mn-MN" sz="2800" dirty="0" smtClean="0">
                <a:latin typeface="Arial"/>
                <a:cs typeface="Arial"/>
              </a:rPr>
              <a:t>нь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mn-MN" sz="2800" dirty="0" smtClean="0">
                <a:latin typeface="Arial"/>
                <a:cs typeface="Arial"/>
              </a:rPr>
              <a:t>дундын </a:t>
            </a:r>
            <a:r>
              <a:rPr lang="mn-MN" sz="2800" dirty="0">
                <a:latin typeface="Arial"/>
                <a:cs typeface="Arial"/>
              </a:rPr>
              <a:t>дэд бүтэц дээр мессеж  цацах замаар харилцдаг бие даасан дэд  системүүдээс бүрддэг.</a:t>
            </a:r>
          </a:p>
        </p:txBody>
      </p:sp>
    </p:spTree>
    <p:extLst>
      <p:ext uri="{BB962C8B-B14F-4D97-AF65-F5344CB8AC3E}">
        <p14:creationId xmlns:p14="http://schemas.microsoft.com/office/powerpoint/2010/main" val="21759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Цаг уурын станцын өндөр </a:t>
            </a:r>
            <a:r>
              <a:rPr lang="mn-MN" sz="2800" b="1" spc="-10" dirty="0" smtClean="0">
                <a:latin typeface="Arial"/>
                <a:cs typeface="Arial"/>
              </a:rPr>
              <a:t>түвшний</a:t>
            </a:r>
            <a:r>
              <a:rPr lang="en-US" sz="2800" b="1" spc="-10" dirty="0" smtClean="0">
                <a:latin typeface="Arial"/>
                <a:cs typeface="Arial"/>
              </a:rPr>
              <a:t> </a:t>
            </a:r>
            <a:r>
              <a:rPr lang="mn-MN" sz="2800" b="1" spc="-10" dirty="0" smtClean="0">
                <a:latin typeface="Arial"/>
                <a:cs typeface="Arial"/>
              </a:rPr>
              <a:t>архитектур</a:t>
            </a:r>
            <a:endParaRPr lang="mn-MN" sz="2800" b="1" spc="-1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grpSp>
        <p:nvGrpSpPr>
          <p:cNvPr id="8" name="object 3"/>
          <p:cNvGrpSpPr/>
          <p:nvPr/>
        </p:nvGrpSpPr>
        <p:grpSpPr>
          <a:xfrm>
            <a:off x="802434" y="1990239"/>
            <a:ext cx="9552526" cy="4410561"/>
            <a:chOff x="1283032" y="2200988"/>
            <a:chExt cx="6631305" cy="2733040"/>
          </a:xfrm>
        </p:grpSpPr>
        <p:sp>
          <p:nvSpPr>
            <p:cNvPr id="9" name="object 4"/>
            <p:cNvSpPr/>
            <p:nvPr/>
          </p:nvSpPr>
          <p:spPr>
            <a:xfrm>
              <a:off x="1293205" y="2211160"/>
              <a:ext cx="1694180" cy="768350"/>
            </a:xfrm>
            <a:custGeom>
              <a:avLst/>
              <a:gdLst/>
              <a:ahLst/>
              <a:cxnLst/>
              <a:rect l="l" t="t" r="r" b="b"/>
              <a:pathLst>
                <a:path w="1694180" h="768350">
                  <a:moveTo>
                    <a:pt x="0" y="767907"/>
                  </a:moveTo>
                  <a:lnTo>
                    <a:pt x="1693752" y="767907"/>
                  </a:lnTo>
                  <a:lnTo>
                    <a:pt x="1693752" y="167688"/>
                  </a:lnTo>
                  <a:lnTo>
                    <a:pt x="0" y="167688"/>
                  </a:lnTo>
                  <a:lnTo>
                    <a:pt x="0" y="767907"/>
                  </a:lnTo>
                  <a:close/>
                </a:path>
                <a:path w="1694180" h="768350">
                  <a:moveTo>
                    <a:pt x="0" y="167688"/>
                  </a:moveTo>
                  <a:lnTo>
                    <a:pt x="499651" y="167688"/>
                  </a:lnTo>
                  <a:lnTo>
                    <a:pt x="499651" y="0"/>
                  </a:lnTo>
                  <a:lnTo>
                    <a:pt x="0" y="0"/>
                  </a:lnTo>
                  <a:lnTo>
                    <a:pt x="0" y="167688"/>
                  </a:lnTo>
                  <a:close/>
                </a:path>
              </a:pathLst>
            </a:custGeom>
            <a:ln w="2033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1650586" y="2489133"/>
              <a:ext cx="1131432" cy="3678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386360" y="3472414"/>
              <a:ext cx="6497320" cy="353060"/>
            </a:xfrm>
            <a:custGeom>
              <a:avLst/>
              <a:gdLst/>
              <a:ahLst/>
              <a:cxnLst/>
              <a:rect l="l" t="t" r="r" b="b"/>
              <a:pathLst>
                <a:path w="6497320" h="353060">
                  <a:moveTo>
                    <a:pt x="0" y="352642"/>
                  </a:moveTo>
                  <a:lnTo>
                    <a:pt x="6497261" y="352642"/>
                  </a:lnTo>
                  <a:lnTo>
                    <a:pt x="6497261" y="0"/>
                  </a:lnTo>
                  <a:lnTo>
                    <a:pt x="0" y="0"/>
                  </a:lnTo>
                  <a:lnTo>
                    <a:pt x="0" y="352642"/>
                  </a:lnTo>
                  <a:close/>
                </a:path>
              </a:pathLst>
            </a:custGeom>
            <a:ln w="2204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3762715" y="3541930"/>
              <a:ext cx="1266929" cy="142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5105946" y="3536848"/>
              <a:ext cx="67945" cy="144145"/>
            </a:xfrm>
            <a:custGeom>
              <a:avLst/>
              <a:gdLst/>
              <a:ahLst/>
              <a:cxnLst/>
              <a:rect l="l" t="t" r="r" b="b"/>
              <a:pathLst>
                <a:path w="67945" h="144145">
                  <a:moveTo>
                    <a:pt x="21894" y="142405"/>
                  </a:moveTo>
                  <a:lnTo>
                    <a:pt x="20980" y="129870"/>
                  </a:lnTo>
                  <a:lnTo>
                    <a:pt x="20510" y="115912"/>
                  </a:lnTo>
                  <a:lnTo>
                    <a:pt x="20383" y="102857"/>
                  </a:lnTo>
                  <a:lnTo>
                    <a:pt x="20320" y="0"/>
                  </a:lnTo>
                  <a:lnTo>
                    <a:pt x="11734" y="3390"/>
                  </a:lnTo>
                  <a:lnTo>
                    <a:pt x="8343" y="3390"/>
                  </a:lnTo>
                  <a:lnTo>
                    <a:pt x="0" y="5092"/>
                  </a:lnTo>
                  <a:lnTo>
                    <a:pt x="914" y="23418"/>
                  </a:lnTo>
                  <a:lnTo>
                    <a:pt x="1384" y="42379"/>
                  </a:lnTo>
                  <a:lnTo>
                    <a:pt x="1549" y="61353"/>
                  </a:lnTo>
                  <a:lnTo>
                    <a:pt x="1574" y="79692"/>
                  </a:lnTo>
                  <a:lnTo>
                    <a:pt x="1333" y="102857"/>
                  </a:lnTo>
                  <a:lnTo>
                    <a:pt x="787" y="120154"/>
                  </a:lnTo>
                  <a:lnTo>
                    <a:pt x="241" y="133324"/>
                  </a:lnTo>
                  <a:lnTo>
                    <a:pt x="0" y="144094"/>
                  </a:lnTo>
                  <a:lnTo>
                    <a:pt x="20320" y="144094"/>
                  </a:lnTo>
                  <a:lnTo>
                    <a:pt x="21894" y="142405"/>
                  </a:lnTo>
                  <a:close/>
                </a:path>
                <a:path w="67945" h="144145">
                  <a:moveTo>
                    <a:pt x="65913" y="50850"/>
                  </a:moveTo>
                  <a:lnTo>
                    <a:pt x="64338" y="49161"/>
                  </a:lnTo>
                  <a:lnTo>
                    <a:pt x="55753" y="50850"/>
                  </a:lnTo>
                  <a:lnTo>
                    <a:pt x="52374" y="52552"/>
                  </a:lnTo>
                  <a:lnTo>
                    <a:pt x="45593" y="52552"/>
                  </a:lnTo>
                  <a:lnTo>
                    <a:pt x="44018" y="54241"/>
                  </a:lnTo>
                  <a:lnTo>
                    <a:pt x="44932" y="61709"/>
                  </a:lnTo>
                  <a:lnTo>
                    <a:pt x="45402" y="70777"/>
                  </a:lnTo>
                  <a:lnTo>
                    <a:pt x="45580" y="84289"/>
                  </a:lnTo>
                  <a:lnTo>
                    <a:pt x="45593" y="144094"/>
                  </a:lnTo>
                  <a:lnTo>
                    <a:pt x="65913" y="144094"/>
                  </a:lnTo>
                  <a:lnTo>
                    <a:pt x="65913" y="50850"/>
                  </a:lnTo>
                  <a:close/>
                </a:path>
                <a:path w="67945" h="144145">
                  <a:moveTo>
                    <a:pt x="67716" y="6781"/>
                  </a:moveTo>
                  <a:lnTo>
                    <a:pt x="65913" y="5092"/>
                  </a:lnTo>
                  <a:lnTo>
                    <a:pt x="57569" y="5092"/>
                  </a:lnTo>
                  <a:lnTo>
                    <a:pt x="55753" y="6781"/>
                  </a:lnTo>
                  <a:lnTo>
                    <a:pt x="45593" y="6781"/>
                  </a:lnTo>
                  <a:lnTo>
                    <a:pt x="44018" y="8483"/>
                  </a:lnTo>
                  <a:lnTo>
                    <a:pt x="44018" y="11861"/>
                  </a:lnTo>
                  <a:lnTo>
                    <a:pt x="45593" y="13563"/>
                  </a:lnTo>
                  <a:lnTo>
                    <a:pt x="45593" y="22034"/>
                  </a:lnTo>
                  <a:lnTo>
                    <a:pt x="44018" y="25425"/>
                  </a:lnTo>
                  <a:lnTo>
                    <a:pt x="55753" y="25425"/>
                  </a:lnTo>
                  <a:lnTo>
                    <a:pt x="65913" y="23736"/>
                  </a:lnTo>
                  <a:lnTo>
                    <a:pt x="67716" y="23736"/>
                  </a:lnTo>
                  <a:lnTo>
                    <a:pt x="65913" y="15252"/>
                  </a:lnTo>
                  <a:lnTo>
                    <a:pt x="65913" y="13563"/>
                  </a:lnTo>
                  <a:lnTo>
                    <a:pt x="67716" y="6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5195573" y="3585999"/>
              <a:ext cx="81271" cy="949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5300548" y="3538540"/>
              <a:ext cx="79691" cy="1423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2185803" y="2990932"/>
              <a:ext cx="0" cy="481965"/>
            </a:xfrm>
            <a:custGeom>
              <a:avLst/>
              <a:gdLst/>
              <a:ahLst/>
              <a:cxnLst/>
              <a:rect l="l" t="t" r="r" b="b"/>
              <a:pathLst>
                <a:path h="481964">
                  <a:moveTo>
                    <a:pt x="0" y="0"/>
                  </a:moveTo>
                  <a:lnTo>
                    <a:pt x="0" y="0"/>
                  </a:lnTo>
                  <a:lnTo>
                    <a:pt x="0" y="481481"/>
                  </a:lnTo>
                </a:path>
              </a:pathLst>
            </a:custGeom>
            <a:ln w="10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3498470" y="2222912"/>
              <a:ext cx="1958339" cy="756285"/>
            </a:xfrm>
            <a:custGeom>
              <a:avLst/>
              <a:gdLst/>
              <a:ahLst/>
              <a:cxnLst/>
              <a:rect l="l" t="t" r="r" b="b"/>
              <a:pathLst>
                <a:path w="1958339" h="756285">
                  <a:moveTo>
                    <a:pt x="0" y="756155"/>
                  </a:moveTo>
                  <a:lnTo>
                    <a:pt x="1958074" y="756155"/>
                  </a:lnTo>
                  <a:lnTo>
                    <a:pt x="1958074" y="162716"/>
                  </a:lnTo>
                  <a:lnTo>
                    <a:pt x="0" y="162716"/>
                  </a:lnTo>
                  <a:lnTo>
                    <a:pt x="0" y="756155"/>
                  </a:lnTo>
                  <a:close/>
                </a:path>
                <a:path w="1958339" h="756285">
                  <a:moveTo>
                    <a:pt x="0" y="162716"/>
                  </a:moveTo>
                  <a:lnTo>
                    <a:pt x="501285" y="162716"/>
                  </a:lnTo>
                  <a:lnTo>
                    <a:pt x="501285" y="0"/>
                  </a:lnTo>
                  <a:lnTo>
                    <a:pt x="0" y="0"/>
                  </a:lnTo>
                  <a:lnTo>
                    <a:pt x="0" y="162716"/>
                  </a:lnTo>
                  <a:close/>
                </a:path>
              </a:pathLst>
            </a:custGeom>
            <a:ln w="2033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3544185" y="2466986"/>
              <a:ext cx="1837634" cy="3696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4490996" y="2990932"/>
              <a:ext cx="0" cy="481965"/>
            </a:xfrm>
            <a:custGeom>
              <a:avLst/>
              <a:gdLst/>
              <a:ahLst/>
              <a:cxnLst/>
              <a:rect l="l" t="t" r="r" b="b"/>
              <a:pathLst>
                <a:path h="481964">
                  <a:moveTo>
                    <a:pt x="0" y="0"/>
                  </a:moveTo>
                  <a:lnTo>
                    <a:pt x="0" y="0"/>
                  </a:lnTo>
                  <a:lnTo>
                    <a:pt x="0" y="481481"/>
                  </a:lnTo>
                </a:path>
              </a:pathLst>
            </a:custGeom>
            <a:ln w="10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6144176" y="2200988"/>
              <a:ext cx="1715754" cy="788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7019888" y="2990932"/>
              <a:ext cx="0" cy="481965"/>
            </a:xfrm>
            <a:custGeom>
              <a:avLst/>
              <a:gdLst/>
              <a:ahLst/>
              <a:cxnLst/>
              <a:rect l="l" t="t" r="r" b="b"/>
              <a:pathLst>
                <a:path h="481964">
                  <a:moveTo>
                    <a:pt x="0" y="0"/>
                  </a:moveTo>
                  <a:lnTo>
                    <a:pt x="0" y="0"/>
                  </a:lnTo>
                  <a:lnTo>
                    <a:pt x="0" y="481481"/>
                  </a:lnTo>
                </a:path>
              </a:pathLst>
            </a:custGeom>
            <a:ln w="10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1301664" y="4143774"/>
              <a:ext cx="1692079" cy="7900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2185803" y="382505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0"/>
                  </a:lnTo>
                  <a:lnTo>
                    <a:pt x="0" y="479786"/>
                  </a:lnTo>
                </a:path>
              </a:pathLst>
            </a:custGeom>
            <a:ln w="10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3703328" y="4143774"/>
              <a:ext cx="1714173" cy="7900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4490996" y="382505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0"/>
                  </a:lnTo>
                  <a:lnTo>
                    <a:pt x="0" y="479786"/>
                  </a:lnTo>
                </a:path>
              </a:pathLst>
            </a:custGeom>
            <a:ln w="10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6199938" y="4143774"/>
              <a:ext cx="1714173" cy="7900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/>
            <p:cNvSpPr/>
            <p:nvPr/>
          </p:nvSpPr>
          <p:spPr>
            <a:xfrm>
              <a:off x="7019888" y="3825056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0"/>
                  </a:lnTo>
                  <a:lnTo>
                    <a:pt x="0" y="479786"/>
                  </a:lnTo>
                </a:path>
              </a:pathLst>
            </a:custGeom>
            <a:ln w="10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08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Объект класс тодорхойлох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48353" y="1370341"/>
            <a:ext cx="11084010" cy="4875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Обьект классыг тодорхойлох </a:t>
            </a:r>
            <a:r>
              <a:rPr lang="mn-MN" sz="3200" dirty="0" smtClean="0">
                <a:latin typeface="Arial"/>
                <a:cs typeface="Arial"/>
              </a:rPr>
              <a:t>нь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mn-MN" sz="3200" dirty="0" smtClean="0">
                <a:latin typeface="Arial"/>
                <a:cs typeface="Arial"/>
              </a:rPr>
              <a:t>объект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mn-MN" sz="3200" dirty="0" smtClean="0">
                <a:latin typeface="Arial"/>
                <a:cs typeface="Arial"/>
              </a:rPr>
              <a:t>хандлагат  зохиомжийн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mn-MN" sz="3200" dirty="0" smtClean="0">
                <a:latin typeface="Arial"/>
                <a:cs typeface="Arial"/>
              </a:rPr>
              <a:t>хэсэг </a:t>
            </a:r>
            <a:r>
              <a:rPr lang="mn-MN" sz="3200" dirty="0">
                <a:latin typeface="Arial"/>
                <a:cs typeface="Arial"/>
              </a:rPr>
              <a:t>юм</a:t>
            </a:r>
            <a:r>
              <a:rPr lang="mn-MN" sz="32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Объектыг тодорхойлоход "шидэт томъёо" гэж  байхгүй. Энэ нь системийн дизайнеруудын чадвар,  туршлага, мэдлэгэд тулгуурладаг</a:t>
            </a:r>
            <a:r>
              <a:rPr lang="mn-MN" sz="32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Объект тодорхойлох нь давтагдах үйл явц юм. Эхний  оролдлогоор </a:t>
            </a:r>
            <a:r>
              <a:rPr lang="mn-MN" sz="3200" dirty="0" smtClean="0">
                <a:latin typeface="Arial"/>
                <a:cs typeface="Arial"/>
              </a:rPr>
              <a:t>шууд олж </a:t>
            </a:r>
            <a:r>
              <a:rPr lang="mn-MN" sz="3200" dirty="0">
                <a:latin typeface="Arial"/>
                <a:cs typeface="Arial"/>
              </a:rPr>
              <a:t>авах магадлал </a:t>
            </a:r>
            <a:r>
              <a:rPr lang="mn-MN" sz="3200" dirty="0" smtClean="0">
                <a:latin typeface="Arial"/>
                <a:cs typeface="Arial"/>
              </a:rPr>
              <a:t>багатай.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9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Өгөгдөл цуглуулах системийн архитектур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1419464" y="1990239"/>
            <a:ext cx="6268960" cy="4429222"/>
            <a:chOff x="2221897" y="2030680"/>
            <a:chExt cx="4876800" cy="3186430"/>
          </a:xfrm>
        </p:grpSpPr>
        <p:sp>
          <p:nvSpPr>
            <p:cNvPr id="29" name="object 4"/>
            <p:cNvSpPr/>
            <p:nvPr/>
          </p:nvSpPr>
          <p:spPr>
            <a:xfrm>
              <a:off x="2221897" y="2030680"/>
              <a:ext cx="1767645" cy="467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/>
            <p:cNvSpPr/>
            <p:nvPr/>
          </p:nvSpPr>
          <p:spPr>
            <a:xfrm>
              <a:off x="2570520" y="2830809"/>
              <a:ext cx="1603375" cy="640080"/>
            </a:xfrm>
            <a:custGeom>
              <a:avLst/>
              <a:gdLst/>
              <a:ahLst/>
              <a:cxnLst/>
              <a:rect l="l" t="t" r="r" b="b"/>
              <a:pathLst>
                <a:path w="1603375" h="640079">
                  <a:moveTo>
                    <a:pt x="0" y="639672"/>
                  </a:moveTo>
                  <a:lnTo>
                    <a:pt x="1603333" y="639672"/>
                  </a:lnTo>
                  <a:lnTo>
                    <a:pt x="1603333" y="0"/>
                  </a:lnTo>
                  <a:lnTo>
                    <a:pt x="0" y="0"/>
                  </a:lnTo>
                  <a:lnTo>
                    <a:pt x="0" y="639672"/>
                  </a:lnTo>
                  <a:close/>
                </a:path>
              </a:pathLst>
            </a:custGeom>
            <a:ln w="22587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6"/>
            <p:cNvSpPr/>
            <p:nvPr/>
          </p:nvSpPr>
          <p:spPr>
            <a:xfrm>
              <a:off x="2770667" y="3052317"/>
              <a:ext cx="290076" cy="1740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7"/>
            <p:cNvSpPr/>
            <p:nvPr/>
          </p:nvSpPr>
          <p:spPr>
            <a:xfrm>
              <a:off x="3089962" y="3095269"/>
              <a:ext cx="110187" cy="1288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"/>
            <p:cNvSpPr/>
            <p:nvPr/>
          </p:nvSpPr>
          <p:spPr>
            <a:xfrm>
              <a:off x="3224901" y="3095269"/>
              <a:ext cx="89959" cy="1311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"/>
            <p:cNvSpPr/>
            <p:nvPr/>
          </p:nvSpPr>
          <p:spPr>
            <a:xfrm>
              <a:off x="3335089" y="3095269"/>
              <a:ext cx="182137" cy="1288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0"/>
            <p:cNvSpPr/>
            <p:nvPr/>
          </p:nvSpPr>
          <p:spPr>
            <a:xfrm>
              <a:off x="3550968" y="3036504"/>
              <a:ext cx="314829" cy="1898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1"/>
            <p:cNvSpPr/>
            <p:nvPr/>
          </p:nvSpPr>
          <p:spPr>
            <a:xfrm>
              <a:off x="3890520" y="3095269"/>
              <a:ext cx="63500" cy="128905"/>
            </a:xfrm>
            <a:custGeom>
              <a:avLst/>
              <a:gdLst/>
              <a:ahLst/>
              <a:cxnLst/>
              <a:rect l="l" t="t" r="r" b="b"/>
              <a:pathLst>
                <a:path w="63500" h="128905">
                  <a:moveTo>
                    <a:pt x="62959" y="0"/>
                  </a:moveTo>
                  <a:lnTo>
                    <a:pt x="56217" y="0"/>
                  </a:lnTo>
                  <a:lnTo>
                    <a:pt x="43434" y="2576"/>
                  </a:lnTo>
                  <a:lnTo>
                    <a:pt x="34866" y="8753"/>
                  </a:lnTo>
                  <a:lnTo>
                    <a:pt x="29668" y="16201"/>
                  </a:lnTo>
                  <a:lnTo>
                    <a:pt x="26999" y="22590"/>
                  </a:lnTo>
                  <a:lnTo>
                    <a:pt x="26999" y="0"/>
                  </a:lnTo>
                  <a:lnTo>
                    <a:pt x="2247" y="6777"/>
                  </a:lnTo>
                  <a:lnTo>
                    <a:pt x="0" y="6777"/>
                  </a:lnTo>
                  <a:lnTo>
                    <a:pt x="1299" y="16982"/>
                  </a:lnTo>
                  <a:lnTo>
                    <a:pt x="2212" y="45877"/>
                  </a:lnTo>
                  <a:lnTo>
                    <a:pt x="2247" y="128826"/>
                  </a:lnTo>
                  <a:lnTo>
                    <a:pt x="15736" y="126849"/>
                  </a:lnTo>
                  <a:lnTo>
                    <a:pt x="29247" y="126567"/>
                  </a:lnTo>
                  <a:lnTo>
                    <a:pt x="27351" y="88432"/>
                  </a:lnTo>
                  <a:lnTo>
                    <a:pt x="27175" y="54176"/>
                  </a:lnTo>
                  <a:lnTo>
                    <a:pt x="28404" y="42952"/>
                  </a:lnTo>
                  <a:lnTo>
                    <a:pt x="31740" y="35116"/>
                  </a:lnTo>
                  <a:lnTo>
                    <a:pt x="42732" y="24879"/>
                  </a:lnTo>
                  <a:lnTo>
                    <a:pt x="51722" y="24879"/>
                  </a:lnTo>
                  <a:lnTo>
                    <a:pt x="53969" y="27138"/>
                  </a:lnTo>
                  <a:lnTo>
                    <a:pt x="58464" y="27138"/>
                  </a:lnTo>
                  <a:lnTo>
                    <a:pt x="60712" y="15813"/>
                  </a:lnTo>
                  <a:lnTo>
                    <a:pt x="60712" y="13554"/>
                  </a:lnTo>
                  <a:lnTo>
                    <a:pt x="62959" y="2259"/>
                  </a:lnTo>
                  <a:lnTo>
                    <a:pt x="62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2"/>
            <p:cNvSpPr/>
            <p:nvPr/>
          </p:nvSpPr>
          <p:spPr>
            <a:xfrm>
              <a:off x="2239953" y="2489512"/>
              <a:ext cx="4843780" cy="2712720"/>
            </a:xfrm>
            <a:custGeom>
              <a:avLst/>
              <a:gdLst/>
              <a:ahLst/>
              <a:cxnLst/>
              <a:rect l="l" t="t" r="r" b="b"/>
              <a:pathLst>
                <a:path w="4843780" h="2712720">
                  <a:moveTo>
                    <a:pt x="0" y="2712379"/>
                  </a:moveTo>
                  <a:lnTo>
                    <a:pt x="4843630" y="2712379"/>
                  </a:lnTo>
                  <a:lnTo>
                    <a:pt x="4843630" y="0"/>
                  </a:lnTo>
                  <a:lnTo>
                    <a:pt x="0" y="0"/>
                  </a:lnTo>
                  <a:lnTo>
                    <a:pt x="0" y="2712379"/>
                  </a:lnTo>
                  <a:close/>
                </a:path>
              </a:pathLst>
            </a:custGeom>
            <a:ln w="293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3"/>
            <p:cNvSpPr/>
            <p:nvPr/>
          </p:nvSpPr>
          <p:spPr>
            <a:xfrm>
              <a:off x="3337319" y="2796925"/>
              <a:ext cx="3379978" cy="1982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84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Объект класс </a:t>
            </a:r>
            <a:r>
              <a:rPr lang="mn-MN" sz="2800" b="1" spc="-10" dirty="0" smtClean="0">
                <a:latin typeface="Arial"/>
                <a:cs typeface="Arial"/>
              </a:rPr>
              <a:t>тодорхойлох аргууд</a:t>
            </a:r>
            <a:endParaRPr lang="mn-MN" sz="2800" b="1" spc="-1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67015" y="1500970"/>
            <a:ext cx="1108401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Системийн тодорхойлолтод дүрмийн </a:t>
            </a:r>
            <a:r>
              <a:rPr lang="mn-MN" sz="3200" dirty="0" smtClean="0">
                <a:latin typeface="Arial"/>
                <a:cs typeface="Arial"/>
              </a:rPr>
              <a:t>шинжилгээ хийх </a:t>
            </a:r>
            <a:endParaRPr lang="mn-MN" sz="3200" dirty="0">
              <a:latin typeface="Arial"/>
              <a:cs typeface="Arial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mn-MN" sz="3200" dirty="0" smtClean="0">
                <a:latin typeface="Arial"/>
                <a:cs typeface="Arial"/>
              </a:rPr>
              <a:t>Объектууд </a:t>
            </a:r>
            <a:r>
              <a:rPr lang="mn-MN" sz="3200" dirty="0">
                <a:latin typeface="Arial"/>
                <a:cs typeface="Arial"/>
              </a:rPr>
              <a:t>ба шинж чанарууд нь нэр </a:t>
            </a:r>
            <a:r>
              <a:rPr lang="mn-MN" sz="3200" dirty="0" smtClean="0">
                <a:latin typeface="Arial"/>
                <a:cs typeface="Arial"/>
              </a:rPr>
              <a:t>үг, үйл  </a:t>
            </a:r>
            <a:r>
              <a:rPr lang="mn-MN" sz="3200" dirty="0">
                <a:latin typeface="Arial"/>
                <a:cs typeface="Arial"/>
              </a:rPr>
              <a:t>ажиллагаа эсвэл үйлчилгээ нь үйл </a:t>
            </a:r>
            <a:r>
              <a:rPr lang="mn-MN" sz="3200" dirty="0" smtClean="0">
                <a:latin typeface="Arial"/>
                <a:cs typeface="Arial"/>
              </a:rPr>
              <a:t>үг байна.</a:t>
            </a:r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 smtClean="0">
                <a:latin typeface="Arial"/>
                <a:cs typeface="Arial"/>
              </a:rPr>
              <a:t>Системийн </a:t>
            </a:r>
            <a:r>
              <a:rPr lang="mn-MN" sz="3200" dirty="0">
                <a:latin typeface="Arial"/>
                <a:cs typeface="Arial"/>
              </a:rPr>
              <a:t>мужид байгаа биет зүйлсийг </a:t>
            </a:r>
            <a:r>
              <a:rPr lang="mn-MN" sz="3200" dirty="0" smtClean="0">
                <a:latin typeface="Arial"/>
                <a:cs typeface="Arial"/>
              </a:rPr>
              <a:t>тодорхойлох</a:t>
            </a:r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Зохиол дээр тулгуурласан дүн шинжилгээ </a:t>
            </a:r>
            <a:r>
              <a:rPr lang="mn-MN" sz="3200" dirty="0" smtClean="0">
                <a:latin typeface="Arial"/>
                <a:cs typeface="Arial"/>
              </a:rPr>
              <a:t>хийх</a:t>
            </a:r>
          </a:p>
          <a:p>
            <a:pPr marL="914400" indent="-522288" algn="just">
              <a:buFont typeface="Courier New" panose="02070309020205020404" pitchFamily="49" charset="0"/>
              <a:buChar char="o"/>
            </a:pPr>
            <a:r>
              <a:rPr lang="mn-MN" sz="3200" dirty="0" smtClean="0">
                <a:latin typeface="Arial"/>
                <a:cs typeface="Arial"/>
              </a:rPr>
              <a:t>Зохиол </a:t>
            </a:r>
            <a:r>
              <a:rPr lang="mn-MN" sz="3200" dirty="0">
                <a:latin typeface="Arial"/>
                <a:cs typeface="Arial"/>
              </a:rPr>
              <a:t>бүр дэх </a:t>
            </a:r>
            <a:r>
              <a:rPr lang="mn-MN" sz="3200" dirty="0" smtClean="0">
                <a:latin typeface="Arial"/>
                <a:cs typeface="Arial"/>
              </a:rPr>
              <a:t>объект</a:t>
            </a:r>
            <a:r>
              <a:rPr lang="mn-MN" sz="3200" dirty="0">
                <a:latin typeface="Arial"/>
                <a:cs typeface="Arial"/>
              </a:rPr>
              <a:t>, шинж чанар, аргуудыг  тодорхойлно.</a:t>
            </a:r>
          </a:p>
        </p:txBody>
      </p:sp>
    </p:spTree>
    <p:extLst>
      <p:ext uri="{BB962C8B-B14F-4D97-AF65-F5344CB8AC3E}">
        <p14:creationId xmlns:p14="http://schemas.microsoft.com/office/powerpoint/2010/main" val="6144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4" y="98203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Цаг </a:t>
            </a:r>
            <a:r>
              <a:rPr lang="mn-MN" sz="2800" b="1" spc="-10" dirty="0" smtClean="0">
                <a:latin typeface="Arial"/>
                <a:cs typeface="Arial"/>
              </a:rPr>
              <a:t>агаарын </a:t>
            </a:r>
            <a:r>
              <a:rPr lang="mn-MN" sz="2800" b="1" spc="-10" dirty="0">
                <a:latin typeface="Arial"/>
                <a:cs typeface="Arial"/>
              </a:rPr>
              <a:t>станцын объектын класс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83948" y="1023409"/>
            <a:ext cx="11084010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Цаг агаарын </a:t>
            </a:r>
            <a:r>
              <a:rPr lang="mn-MN" sz="2800" dirty="0">
                <a:latin typeface="Arial"/>
                <a:cs typeface="Arial"/>
              </a:rPr>
              <a:t>станцын объектын классын тодорхойлолт нь  систем дэх </a:t>
            </a:r>
            <a:r>
              <a:rPr lang="mn-MN" sz="2800" dirty="0" smtClean="0">
                <a:latin typeface="Arial"/>
                <a:cs typeface="Arial"/>
              </a:rPr>
              <a:t>биет тоног </a:t>
            </a:r>
            <a:r>
              <a:rPr lang="mn-MN" sz="2800" dirty="0">
                <a:latin typeface="Arial"/>
                <a:cs typeface="Arial"/>
              </a:rPr>
              <a:t>төхөөрөмж, өгөгдөл дээр  суурилж </a:t>
            </a:r>
            <a:r>
              <a:rPr lang="mn-MN" sz="2800" dirty="0" smtClean="0">
                <a:latin typeface="Arial"/>
                <a:cs typeface="Arial"/>
              </a:rPr>
              <a:t>болно. Үүнд: </a:t>
            </a:r>
            <a:endParaRPr lang="mn-MN" sz="2800" dirty="0">
              <a:latin typeface="Arial"/>
              <a:cs typeface="Arial"/>
            </a:endParaRPr>
          </a:p>
          <a:p>
            <a:pPr marL="1033463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/>
                <a:cs typeface="Arial"/>
              </a:rPr>
              <a:t>Ground thermometer, Anemometer, Barometer</a:t>
            </a:r>
            <a:r>
              <a:rPr lang="mn-MN" sz="2800" dirty="0">
                <a:latin typeface="Arial"/>
                <a:cs typeface="Arial"/>
              </a:rPr>
              <a:t> объект классууд нь систем дэх багажтай  холбоотой тоног төхөөрөмж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"/>
              </a:rPr>
              <a:t>Weather </a:t>
            </a:r>
            <a:r>
              <a:rPr lang="en-US" sz="2800" b="1" dirty="0" smtClean="0">
                <a:latin typeface="Arial"/>
                <a:cs typeface="Arial"/>
              </a:rPr>
              <a:t>station</a:t>
            </a:r>
            <a:r>
              <a:rPr lang="mn-MN" sz="2800" b="1" dirty="0" smtClean="0">
                <a:latin typeface="Arial"/>
                <a:cs typeface="Arial"/>
              </a:rPr>
              <a:t> обьект класс</a:t>
            </a:r>
            <a:endParaRPr lang="en-US" sz="2800" b="1" dirty="0">
              <a:latin typeface="Arial"/>
              <a:cs typeface="Arial"/>
            </a:endParaRPr>
          </a:p>
          <a:p>
            <a:pPr marL="1033463" indent="-457200" algn="just">
              <a:buFont typeface="Courier New" panose="02070309020205020404" pitchFamily="49" charset="0"/>
              <a:buChar char="o"/>
            </a:pPr>
            <a:r>
              <a:rPr lang="mn-MN" sz="2800" dirty="0">
                <a:latin typeface="Arial"/>
                <a:cs typeface="Arial"/>
              </a:rPr>
              <a:t>Цаг уурын станцын хүрээлэн буй орчны үндсэн интерфейс.  Тиймээс юзкейс загварт тодорхойлсон харилцан үйлчлэлийг  тусгасан болно.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"/>
              </a:rPr>
              <a:t>Weather </a:t>
            </a:r>
            <a:r>
              <a:rPr lang="en-US" sz="2800" b="1" dirty="0" smtClean="0">
                <a:latin typeface="Arial"/>
                <a:cs typeface="Arial"/>
              </a:rPr>
              <a:t>data</a:t>
            </a:r>
            <a:r>
              <a:rPr lang="mn-MN" sz="2800" b="1" dirty="0" smtClean="0">
                <a:latin typeface="Arial"/>
                <a:cs typeface="Arial"/>
              </a:rPr>
              <a:t> обьект класс</a:t>
            </a:r>
            <a:endParaRPr lang="en-US" sz="2800" b="1" dirty="0">
              <a:latin typeface="Arial"/>
              <a:cs typeface="Arial"/>
            </a:endParaRPr>
          </a:p>
          <a:p>
            <a:pPr marL="1033463" indent="-457200" algn="just">
              <a:buFont typeface="Courier New" panose="02070309020205020404" pitchFamily="49" charset="0"/>
              <a:buChar char="o"/>
            </a:pPr>
            <a:r>
              <a:rPr lang="mn-MN" sz="2800" dirty="0">
                <a:latin typeface="Arial"/>
                <a:cs typeface="Arial"/>
              </a:rPr>
              <a:t>Багажнаас нэгтгэсэн өгөгдлийг агуулдаг.</a:t>
            </a:r>
          </a:p>
        </p:txBody>
      </p:sp>
    </p:spTree>
    <p:extLst>
      <p:ext uri="{BB962C8B-B14F-4D97-AF65-F5344CB8AC3E}">
        <p14:creationId xmlns:p14="http://schemas.microsoft.com/office/powerpoint/2010/main" val="2585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729049" y="1854314"/>
            <a:ext cx="1108401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Энэ үе </a:t>
            </a:r>
            <a:r>
              <a:rPr lang="mn-MN" sz="2800" dirty="0" smtClean="0">
                <a:latin typeface="Arial"/>
                <a:cs typeface="Arial"/>
              </a:rPr>
              <a:t>шатанд </a:t>
            </a:r>
            <a:r>
              <a:rPr lang="mn-MN" sz="2800" dirty="0" smtClean="0">
                <a:latin typeface="Arial"/>
                <a:cs typeface="Arial"/>
              </a:rPr>
              <a:t>ПХИ-ийн </a:t>
            </a:r>
            <a:r>
              <a:rPr lang="mn-MN" sz="2800" dirty="0">
                <a:latin typeface="Arial"/>
                <a:cs typeface="Arial"/>
              </a:rPr>
              <a:t>хөгжүүлэлтийн </a:t>
            </a:r>
            <a:r>
              <a:rPr lang="mn-MN" sz="2800" dirty="0" smtClean="0">
                <a:latin typeface="Arial"/>
                <a:cs typeface="Arial"/>
              </a:rPr>
              <a:t>процессийн программ </a:t>
            </a:r>
            <a:r>
              <a:rPr lang="mn-MN" sz="2800" dirty="0" smtClean="0">
                <a:latin typeface="Arial"/>
                <a:cs typeface="Arial"/>
              </a:rPr>
              <a:t>хангамжийг </a:t>
            </a:r>
            <a:r>
              <a:rPr lang="mn-MN" sz="2800" dirty="0" smtClean="0">
                <a:latin typeface="Arial"/>
                <a:cs typeface="Arial"/>
              </a:rPr>
              <a:t>хөгжүүлэх юм</a:t>
            </a:r>
            <a:r>
              <a:rPr lang="mn-MN" sz="2800" dirty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хангамжийн </a:t>
            </a:r>
            <a:r>
              <a:rPr lang="mn-MN" sz="2800" dirty="0" smtClean="0">
                <a:latin typeface="Arial"/>
                <a:cs typeface="Arial"/>
              </a:rPr>
              <a:t>зохиомж </a:t>
            </a:r>
            <a:r>
              <a:rPr lang="mn-MN" sz="2800" dirty="0" smtClean="0">
                <a:latin typeface="Arial"/>
                <a:cs typeface="Arial"/>
              </a:rPr>
              <a:t>болон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mn-MN" sz="2800" dirty="0" smtClean="0">
                <a:latin typeface="Arial"/>
                <a:cs typeface="Arial"/>
              </a:rPr>
              <a:t>хэрэгжүүлэлтийн үйл ажиллагаа </a:t>
            </a:r>
            <a:r>
              <a:rPr lang="mn-MN" sz="2800" dirty="0">
                <a:latin typeface="Arial"/>
                <a:cs typeface="Arial"/>
              </a:rPr>
              <a:t>нь үечилсэн байдаг.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ПХ-ийн дизайн </a:t>
            </a:r>
            <a:r>
              <a:rPr lang="mn-MN" sz="2800" dirty="0">
                <a:latin typeface="Arial"/>
                <a:cs typeface="Arial"/>
              </a:rPr>
              <a:t>нь хэрэглэгчийн шаардлагад  тулгуурлан </a:t>
            </a:r>
            <a:r>
              <a:rPr lang="mn-MN" sz="2800" dirty="0" smtClean="0">
                <a:latin typeface="Arial"/>
                <a:cs typeface="Arial"/>
              </a:rPr>
              <a:t>ПХ-ийн бүрэлдэхүүн хэсгүүд болон тэдгээрийн харилцааг </a:t>
            </a:r>
            <a:r>
              <a:rPr lang="mn-MN" sz="2800" dirty="0">
                <a:latin typeface="Arial"/>
                <a:cs typeface="Arial"/>
              </a:rPr>
              <a:t>тодорхойлох бүтээлч </a:t>
            </a:r>
            <a:r>
              <a:rPr lang="mn-MN" sz="2800" dirty="0" smtClean="0">
                <a:latin typeface="Arial"/>
                <a:cs typeface="Arial"/>
              </a:rPr>
              <a:t>үйл ажиллагаа юм</a:t>
            </a:r>
            <a:r>
              <a:rPr lang="mn-MN" sz="2800" dirty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Хэрэгжилт гэдэг </a:t>
            </a:r>
            <a:r>
              <a:rPr lang="mn-MN" sz="2800" dirty="0">
                <a:latin typeface="Arial"/>
                <a:cs typeface="Arial"/>
              </a:rPr>
              <a:t>нь дизайныг </a:t>
            </a: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болгон </a:t>
            </a:r>
            <a:r>
              <a:rPr lang="mn-MN" sz="2800" dirty="0" smtClean="0">
                <a:latin typeface="Arial"/>
                <a:cs typeface="Arial"/>
              </a:rPr>
              <a:t>хэрэгжүүлэх</a:t>
            </a:r>
            <a:r>
              <a:rPr lang="mn-MN" sz="2800" dirty="0">
                <a:latin typeface="Arial"/>
                <a:cs typeface="Arial"/>
              </a:rPr>
              <a:t> </a:t>
            </a:r>
            <a:r>
              <a:rPr lang="mn-MN" sz="2800" dirty="0" smtClean="0">
                <a:latin typeface="Arial"/>
                <a:cs typeface="Arial"/>
              </a:rPr>
              <a:t>үйл </a:t>
            </a:r>
            <a:r>
              <a:rPr lang="mn-MN" sz="2800" dirty="0">
                <a:latin typeface="Arial"/>
                <a:cs typeface="Arial"/>
              </a:rPr>
              <a:t>явц юм.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r>
              <a:rPr lang="mn-MN" sz="2800" b="1" spc="-10" dirty="0" smtClean="0">
                <a:latin typeface="Arial"/>
                <a:cs typeface="Arial"/>
              </a:rPr>
              <a:t>гэж юу вэ?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4" y="98203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Цаг </a:t>
            </a:r>
            <a:r>
              <a:rPr lang="mn-MN" sz="2800" b="1" spc="-10" dirty="0" smtClean="0">
                <a:latin typeface="Arial"/>
                <a:cs typeface="Arial"/>
              </a:rPr>
              <a:t>агаарын </a:t>
            </a:r>
            <a:r>
              <a:rPr lang="mn-MN" sz="2800" b="1" spc="-10" dirty="0">
                <a:latin typeface="Arial"/>
                <a:cs typeface="Arial"/>
              </a:rPr>
              <a:t>станцын объектын класс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2753449" y="1736843"/>
            <a:ext cx="5645485" cy="493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04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загвар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16215" y="1370341"/>
            <a:ext cx="11084010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Зохиомжийн загвар нь объектууд болон объектуудын  класс эдгээр нэгжийн хоорондын холбоог харуулдаг.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 smtClean="0">
              <a:latin typeface="Arial"/>
              <a:cs typeface="Arial"/>
            </a:endParaRPr>
          </a:p>
          <a:p>
            <a:pPr algn="just"/>
            <a:r>
              <a:rPr lang="mn-MN" sz="3200" dirty="0" smtClean="0">
                <a:latin typeface="Arial"/>
                <a:cs typeface="Arial"/>
              </a:rPr>
              <a:t>Зохиомжийн загвар </a:t>
            </a:r>
            <a:r>
              <a:rPr lang="mn-MN" sz="3200" dirty="0">
                <a:latin typeface="Arial"/>
                <a:cs typeface="Arial"/>
              </a:rPr>
              <a:t>хоёр төрөл </a:t>
            </a:r>
            <a:r>
              <a:rPr lang="mn-MN" sz="3200" dirty="0" smtClean="0">
                <a:latin typeface="Arial"/>
                <a:cs typeface="Arial"/>
              </a:rPr>
              <a:t>байдаг. Үүнд: </a:t>
            </a:r>
            <a:endParaRPr lang="mn-MN" sz="3200" dirty="0">
              <a:latin typeface="Arial"/>
              <a:cs typeface="Arial"/>
            </a:endParaRPr>
          </a:p>
          <a:p>
            <a:pPr marL="1320800" indent="-457200" algn="just">
              <a:buFont typeface="Courier New" panose="02070309020205020404" pitchFamily="49" charset="0"/>
              <a:buChar char="o"/>
            </a:pPr>
            <a:r>
              <a:rPr lang="mn-MN" sz="3200" dirty="0">
                <a:latin typeface="Arial"/>
                <a:cs typeface="Arial"/>
              </a:rPr>
              <a:t>Бүтцийн загвар нь объектын класс болон харилцааны хувьд  системийн статик бүтцийг тайлбарладаг.</a:t>
            </a:r>
          </a:p>
          <a:p>
            <a:pPr marL="1320800" indent="-457200" algn="just">
              <a:buFont typeface="Courier New" panose="02070309020205020404" pitchFamily="49" charset="0"/>
              <a:buChar char="o"/>
            </a:pPr>
            <a:r>
              <a:rPr lang="mn-MN" sz="3200" dirty="0">
                <a:latin typeface="Arial"/>
                <a:cs typeface="Arial"/>
              </a:rPr>
              <a:t>Динамик загварууд нь обьектуудын хоорондын </a:t>
            </a:r>
            <a:r>
              <a:rPr lang="mn-MN" sz="3200" dirty="0" smtClean="0">
                <a:latin typeface="Arial"/>
                <a:cs typeface="Arial"/>
              </a:rPr>
              <a:t>динамик харилцан </a:t>
            </a:r>
            <a:r>
              <a:rPr lang="mn-MN" sz="3200" dirty="0">
                <a:latin typeface="Arial"/>
                <a:cs typeface="Arial"/>
              </a:rPr>
              <a:t>үйлчлэлийг тодорхойлно.</a:t>
            </a:r>
          </a:p>
        </p:txBody>
      </p:sp>
    </p:spTree>
    <p:extLst>
      <p:ext uri="{BB962C8B-B14F-4D97-AF65-F5344CB8AC3E}">
        <p14:creationId xmlns:p14="http://schemas.microsoft.com/office/powerpoint/2010/main" val="11383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загварын жишээ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66343" y="1370341"/>
            <a:ext cx="11084010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b="1" dirty="0">
                <a:latin typeface="Arial"/>
                <a:cs typeface="Arial"/>
              </a:rPr>
              <a:t>Дэд системийн </a:t>
            </a:r>
            <a:r>
              <a:rPr lang="mn-MN" sz="3200" b="1" dirty="0" smtClean="0">
                <a:latin typeface="Arial"/>
                <a:cs typeface="Arial"/>
              </a:rPr>
              <a:t>загвар</a:t>
            </a:r>
            <a:r>
              <a:rPr lang="mn-MN" sz="3200" dirty="0" smtClean="0">
                <a:latin typeface="Arial"/>
                <a:cs typeface="Arial"/>
              </a:rPr>
              <a:t>: Объектуудын логик бүлэглэлтийг </a:t>
            </a:r>
            <a:r>
              <a:rPr lang="mn-MN" sz="3200" dirty="0">
                <a:latin typeface="Arial"/>
                <a:cs typeface="Arial"/>
              </a:rPr>
              <a:t>уялдаа холбоотой дэд систем болгон  </a:t>
            </a:r>
            <a:r>
              <a:rPr lang="mn-MN" sz="3200" dirty="0" smtClean="0">
                <a:latin typeface="Arial"/>
                <a:cs typeface="Arial"/>
              </a:rPr>
              <a:t>харуулдаг. </a:t>
            </a:r>
          </a:p>
          <a:p>
            <a:pPr marL="457200" marR="126364" indent="-457200" algn="just">
              <a:lnSpc>
                <a:spcPct val="100000"/>
              </a:lnSpc>
              <a:spcBef>
                <a:spcPts val="1755"/>
              </a:spcBef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mn-MN" sz="3200" dirty="0" smtClean="0">
                <a:latin typeface="Arial"/>
                <a:cs typeface="Arial"/>
              </a:rPr>
              <a:t>Өөрөөр хэлвэл, Объектууд </a:t>
            </a:r>
            <a:r>
              <a:rPr lang="mn-MN" sz="3200" dirty="0">
                <a:latin typeface="Arial"/>
                <a:cs typeface="Arial"/>
              </a:rPr>
              <a:t>логик хамааралтай бүлэгт хэрхэн зохион  байгуулагдсаныг харуулна</a:t>
            </a:r>
            <a:r>
              <a:rPr lang="mn-MN" sz="3200" dirty="0" smtClean="0">
                <a:latin typeface="Arial"/>
                <a:cs typeface="Arial"/>
              </a:rPr>
              <a:t>.</a:t>
            </a:r>
          </a:p>
          <a:p>
            <a:pPr marL="457200" marR="508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3200" dirty="0" smtClean="0">
                <a:latin typeface="Arial"/>
                <a:cs typeface="Arial"/>
              </a:rPr>
              <a:t>UML</a:t>
            </a:r>
            <a:r>
              <a:rPr lang="mn-MN" sz="3200" dirty="0" smtClean="0">
                <a:latin typeface="Arial"/>
                <a:cs typeface="Arial"/>
              </a:rPr>
              <a:t>-д </a:t>
            </a:r>
            <a:r>
              <a:rPr lang="mn-MN" sz="3200" dirty="0">
                <a:latin typeface="Arial"/>
                <a:cs typeface="Arial"/>
              </a:rPr>
              <a:t>эдгээрийг багцуудыг ашиглаж </a:t>
            </a:r>
            <a:r>
              <a:rPr lang="mn-MN" sz="3200" dirty="0" smtClean="0">
                <a:latin typeface="Arial"/>
                <a:cs typeface="Arial"/>
              </a:rPr>
              <a:t>харуулдаг.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mn-MN" sz="3200" dirty="0" smtClean="0">
                <a:latin typeface="Arial"/>
                <a:cs typeface="Arial"/>
              </a:rPr>
              <a:t>Энэ  </a:t>
            </a:r>
            <a:r>
              <a:rPr lang="mn-MN" sz="3200" dirty="0">
                <a:latin typeface="Arial"/>
                <a:cs typeface="Arial"/>
              </a:rPr>
              <a:t>бол логик загвар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9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загварын жишээ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66343" y="1370341"/>
            <a:ext cx="1108401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b="1" dirty="0">
                <a:latin typeface="Arial"/>
                <a:cs typeface="Arial"/>
              </a:rPr>
              <a:t>Дарааллын </a:t>
            </a:r>
            <a:r>
              <a:rPr lang="mn-MN" sz="3200" b="1" dirty="0" smtClean="0">
                <a:latin typeface="Arial"/>
                <a:cs typeface="Arial"/>
              </a:rPr>
              <a:t>загвар: </a:t>
            </a:r>
            <a:r>
              <a:rPr lang="mn-MN" sz="3200" dirty="0">
                <a:latin typeface="Arial"/>
                <a:cs typeface="Arial"/>
              </a:rPr>
              <a:t>О</a:t>
            </a:r>
            <a:r>
              <a:rPr lang="mn-MN" sz="3200" dirty="0" smtClean="0">
                <a:latin typeface="Arial"/>
                <a:cs typeface="Arial"/>
              </a:rPr>
              <a:t>бъект </a:t>
            </a:r>
            <a:r>
              <a:rPr lang="mn-MN" sz="3200" dirty="0">
                <a:latin typeface="Arial"/>
                <a:cs typeface="Arial"/>
              </a:rPr>
              <a:t>харилцан үйлчлэлийн  дарааллыг </a:t>
            </a:r>
            <a:r>
              <a:rPr lang="mn-MN" sz="3200" dirty="0" smtClean="0">
                <a:latin typeface="Arial"/>
                <a:cs typeface="Arial"/>
              </a:rPr>
              <a:t>харуулдаг. </a:t>
            </a:r>
            <a:endParaRPr lang="en-US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 smtClean="0">
                <a:latin typeface="Arial"/>
                <a:cs typeface="Arial"/>
              </a:rPr>
              <a:t>Чухал харилцан үйлчлэл бүрд дарааллын загварыг боловсруулах хэрэгтэй.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 smtClean="0">
                <a:latin typeface="Arial"/>
                <a:cs typeface="Arial"/>
              </a:rPr>
              <a:t>Хэрэв Юзкейсийг тодорхойлсон бол юзкейс бүрд нэг дарааллын загварыг тодорхойлно.</a:t>
            </a:r>
            <a:endParaRPr lang="mn-MN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9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90197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Дарааллын </a:t>
            </a:r>
            <a:r>
              <a:rPr lang="mn-MN" sz="2800" b="1" spc="-10" dirty="0" smtClean="0">
                <a:latin typeface="Arial"/>
                <a:cs typeface="Arial"/>
              </a:rPr>
              <a:t>загварыг унших </a:t>
            </a:r>
            <a:endParaRPr lang="mn-MN" sz="2800" b="1" spc="-1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66343" y="1199747"/>
            <a:ext cx="11386990" cy="542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 smtClean="0">
                <a:latin typeface="Arial"/>
                <a:cs typeface="Arial"/>
              </a:rPr>
              <a:t>Объектууд нь дээд талдаа хэвтээ байрлалтай байна. </a:t>
            </a:r>
          </a:p>
          <a:p>
            <a:pPr marL="1541463" indent="-677863" algn="just">
              <a:buFont typeface="Courier New" panose="02070309020205020404" pitchFamily="49" charset="0"/>
              <a:buChar char="o"/>
            </a:pPr>
            <a:r>
              <a:rPr lang="mn-MN" sz="3200" dirty="0" smtClean="0">
                <a:latin typeface="Arial"/>
                <a:cs typeface="Arial"/>
              </a:rPr>
              <a:t>Цаг нь босоо байдлаар дүрслэгдсэн тул загварыг дээрээс доош уншина.</a:t>
            </a:r>
          </a:p>
          <a:p>
            <a:pPr marL="1541463" indent="-677863" algn="just">
              <a:buFont typeface="Courier New" panose="02070309020205020404" pitchFamily="49" charset="0"/>
              <a:buChar char="o"/>
            </a:pPr>
            <a:r>
              <a:rPr lang="mn-MN" sz="3200" dirty="0" smtClean="0">
                <a:latin typeface="Arial"/>
                <a:cs typeface="Arial"/>
              </a:rPr>
              <a:t>Харилцан үйлдлийг зураастай сумаар дүрслэнэ. Сумны янз бүрийн хэлбэрүүд харилцан адилгүй харилцааг илэрхийлдэг.</a:t>
            </a:r>
          </a:p>
          <a:p>
            <a:pPr marL="1541463" indent="-677863" algn="just">
              <a:buFont typeface="Courier New" panose="02070309020205020404" pitchFamily="49" charset="0"/>
              <a:buChar char="o"/>
            </a:pPr>
            <a:r>
              <a:rPr lang="mn-MN" sz="3200" dirty="0" smtClean="0">
                <a:latin typeface="Arial"/>
                <a:cs typeface="Arial"/>
              </a:rPr>
              <a:t>Объектын амьдралын шугам дахь тэгш өнцөгт нь систем дэх хяналтын объект байх хугацааг илэрхийлдэг.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1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90197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Өгөгдөл цуглуулах дарааллын </a:t>
            </a:r>
            <a:r>
              <a:rPr lang="mn-MN" sz="2800" b="1" spc="-10" dirty="0" smtClean="0">
                <a:latin typeface="Arial"/>
                <a:cs typeface="Arial"/>
              </a:rPr>
              <a:t>диаграмм</a:t>
            </a:r>
            <a:endParaRPr lang="mn-MN" sz="2800" b="1" spc="-1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grpSp>
        <p:nvGrpSpPr>
          <p:cNvPr id="8" name="object 3"/>
          <p:cNvGrpSpPr/>
          <p:nvPr/>
        </p:nvGrpSpPr>
        <p:grpSpPr>
          <a:xfrm>
            <a:off x="2522562" y="2032293"/>
            <a:ext cx="1186180" cy="407034"/>
            <a:chOff x="2302428" y="2049226"/>
            <a:chExt cx="1186180" cy="407034"/>
          </a:xfrm>
        </p:grpSpPr>
        <p:sp>
          <p:nvSpPr>
            <p:cNvPr id="9" name="object 4"/>
            <p:cNvSpPr/>
            <p:nvPr/>
          </p:nvSpPr>
          <p:spPr>
            <a:xfrm>
              <a:off x="2880856" y="20584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20298" y="0"/>
                  </a:lnTo>
                </a:path>
              </a:pathLst>
            </a:custGeom>
            <a:ln w="18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891005" y="2433953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1913"/>
                  </a:lnTo>
                </a:path>
              </a:pathLst>
            </a:custGeom>
            <a:ln w="20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12596" y="2067750"/>
              <a:ext cx="1165860" cy="366395"/>
            </a:xfrm>
            <a:custGeom>
              <a:avLst/>
              <a:gdLst/>
              <a:ahLst/>
              <a:cxnLst/>
              <a:rect l="l" t="t" r="r" b="b"/>
              <a:pathLst>
                <a:path w="1165860" h="366394">
                  <a:moveTo>
                    <a:pt x="0" y="366202"/>
                  </a:moveTo>
                  <a:lnTo>
                    <a:pt x="1165273" y="366202"/>
                  </a:lnTo>
                  <a:lnTo>
                    <a:pt x="1165273" y="0"/>
                  </a:lnTo>
                  <a:lnTo>
                    <a:pt x="0" y="0"/>
                  </a:lnTo>
                  <a:lnTo>
                    <a:pt x="0" y="366202"/>
                  </a:lnTo>
                  <a:close/>
                </a:path>
              </a:pathLst>
            </a:custGeom>
            <a:ln w="20335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2410692" y="2169410"/>
              <a:ext cx="488880" cy="1321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2919863" y="2203297"/>
              <a:ext cx="136852" cy="966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3082192" y="2203297"/>
              <a:ext cx="223202" cy="982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0"/>
          <p:cNvSpPr/>
          <p:nvPr/>
        </p:nvSpPr>
        <p:spPr>
          <a:xfrm>
            <a:off x="3111139" y="2484794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634"/>
                </a:lnTo>
              </a:path>
              <a:path h="135889">
                <a:moveTo>
                  <a:pt x="0" y="89686"/>
                </a:moveTo>
                <a:lnTo>
                  <a:pt x="0" y="135547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3111139" y="2665975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278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2"/>
          <p:cNvGrpSpPr/>
          <p:nvPr/>
        </p:nvGrpSpPr>
        <p:grpSpPr>
          <a:xfrm>
            <a:off x="1298057" y="2725390"/>
            <a:ext cx="7066915" cy="3396615"/>
            <a:chOff x="1077923" y="2742323"/>
            <a:chExt cx="7066915" cy="3396615"/>
          </a:xfrm>
        </p:grpSpPr>
        <p:sp>
          <p:nvSpPr>
            <p:cNvPr id="18" name="object 13"/>
            <p:cNvSpPr/>
            <p:nvPr/>
          </p:nvSpPr>
          <p:spPr>
            <a:xfrm>
              <a:off x="2891005" y="2772821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45860"/>
                  </a:lnTo>
                </a:path>
                <a:path h="135889">
                  <a:moveTo>
                    <a:pt x="0" y="89912"/>
                  </a:moveTo>
                  <a:lnTo>
                    <a:pt x="0" y="135547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2650859" y="3490655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639" y="0"/>
                  </a:lnTo>
                </a:path>
              </a:pathLst>
            </a:custGeom>
            <a:ln w="1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1257210" y="2742323"/>
              <a:ext cx="1534035" cy="3186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2970591" y="3452589"/>
              <a:ext cx="1564343" cy="3303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1358688" y="5501653"/>
              <a:ext cx="1449705" cy="0"/>
            </a:xfrm>
            <a:custGeom>
              <a:avLst/>
              <a:gdLst/>
              <a:ahLst/>
              <a:cxnLst/>
              <a:rect l="l" t="t" r="r" b="b"/>
              <a:pathLst>
                <a:path w="1449705">
                  <a:moveTo>
                    <a:pt x="1449574" y="0"/>
                  </a:moveTo>
                  <a:lnTo>
                    <a:pt x="1449574" y="0"/>
                  </a:lnTo>
                  <a:lnTo>
                    <a:pt x="0" y="0"/>
                  </a:lnTo>
                </a:path>
              </a:pathLst>
            </a:custGeom>
            <a:ln w="10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1269047" y="5464378"/>
              <a:ext cx="96520" cy="76835"/>
            </a:xfrm>
            <a:custGeom>
              <a:avLst/>
              <a:gdLst/>
              <a:ahLst/>
              <a:cxnLst/>
              <a:rect l="l" t="t" r="r" b="b"/>
              <a:pathLst>
                <a:path w="96519" h="76835">
                  <a:moveTo>
                    <a:pt x="96405" y="0"/>
                  </a:moveTo>
                  <a:lnTo>
                    <a:pt x="0" y="37275"/>
                  </a:lnTo>
                  <a:lnTo>
                    <a:pt x="96405" y="76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1609013" y="5277933"/>
              <a:ext cx="380548" cy="1864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2055507" y="5283016"/>
              <a:ext cx="416080" cy="1813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2491879" y="5283016"/>
              <a:ext cx="165755" cy="1762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/>
            <p:cNvSpPr/>
            <p:nvPr/>
          </p:nvSpPr>
          <p:spPr>
            <a:xfrm>
              <a:off x="1522753" y="5769449"/>
              <a:ext cx="1266913" cy="2847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/>
            <p:cNvSpPr/>
            <p:nvPr/>
          </p:nvSpPr>
          <p:spPr>
            <a:xfrm>
              <a:off x="2801499" y="2925311"/>
              <a:ext cx="169545" cy="3203575"/>
            </a:xfrm>
            <a:custGeom>
              <a:avLst/>
              <a:gdLst/>
              <a:ahLst/>
              <a:cxnLst/>
              <a:rect l="l" t="t" r="r" b="b"/>
              <a:pathLst>
                <a:path w="169544" h="3203575">
                  <a:moveTo>
                    <a:pt x="0" y="3203467"/>
                  </a:moveTo>
                  <a:lnTo>
                    <a:pt x="169092" y="3203467"/>
                  </a:lnTo>
                  <a:lnTo>
                    <a:pt x="169092" y="0"/>
                  </a:lnTo>
                  <a:lnTo>
                    <a:pt x="0" y="0"/>
                  </a:lnTo>
                  <a:lnTo>
                    <a:pt x="0" y="3203467"/>
                  </a:lnTo>
                  <a:close/>
                </a:path>
              </a:pathLst>
            </a:custGeom>
            <a:ln w="2029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/>
            <p:cNvSpPr/>
            <p:nvPr/>
          </p:nvSpPr>
          <p:spPr>
            <a:xfrm>
              <a:off x="3117589" y="4925398"/>
              <a:ext cx="1454785" cy="0"/>
            </a:xfrm>
            <a:custGeom>
              <a:avLst/>
              <a:gdLst/>
              <a:ahLst/>
              <a:cxnLst/>
              <a:rect l="l" t="t" r="r" b="b"/>
              <a:pathLst>
                <a:path w="1454785">
                  <a:moveTo>
                    <a:pt x="0" y="0"/>
                  </a:moveTo>
                  <a:lnTo>
                    <a:pt x="1454646" y="0"/>
                  </a:lnTo>
                </a:path>
              </a:pathLst>
            </a:custGeom>
            <a:ln w="10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/>
            <p:cNvSpPr/>
            <p:nvPr/>
          </p:nvSpPr>
          <p:spPr>
            <a:xfrm>
              <a:off x="3028083" y="4888099"/>
              <a:ext cx="96520" cy="76835"/>
            </a:xfrm>
            <a:custGeom>
              <a:avLst/>
              <a:gdLst/>
              <a:ahLst/>
              <a:cxnLst/>
              <a:rect l="l" t="t" r="r" b="b"/>
              <a:pathLst>
                <a:path w="96519" h="76835">
                  <a:moveTo>
                    <a:pt x="96270" y="0"/>
                  </a:moveTo>
                  <a:lnTo>
                    <a:pt x="0" y="37298"/>
                  </a:lnTo>
                  <a:lnTo>
                    <a:pt x="96270" y="76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/>
            <p:cNvSpPr/>
            <p:nvPr/>
          </p:nvSpPr>
          <p:spPr>
            <a:xfrm>
              <a:off x="4639870" y="364066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20298" y="0"/>
                  </a:lnTo>
                </a:path>
              </a:pathLst>
            </a:custGeom>
            <a:ln w="16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4639870" y="539404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20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/>
            <p:cNvSpPr/>
            <p:nvPr/>
          </p:nvSpPr>
          <p:spPr>
            <a:xfrm>
              <a:off x="4650019" y="5438940"/>
              <a:ext cx="0" cy="46355"/>
            </a:xfrm>
            <a:custGeom>
              <a:avLst/>
              <a:gdLst/>
              <a:ahLst/>
              <a:cxnLst/>
              <a:rect l="l" t="t" r="r" b="b"/>
              <a:pathLst>
                <a:path h="46354">
                  <a:moveTo>
                    <a:pt x="0" y="0"/>
                  </a:moveTo>
                  <a:lnTo>
                    <a:pt x="0" y="45769"/>
                  </a:lnTo>
                </a:path>
              </a:pathLst>
            </a:custGeom>
            <a:ln w="20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9"/>
            <p:cNvSpPr/>
            <p:nvPr/>
          </p:nvSpPr>
          <p:spPr>
            <a:xfrm>
              <a:off x="4729605" y="3854260"/>
              <a:ext cx="1594880" cy="2880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0"/>
            <p:cNvSpPr/>
            <p:nvPr/>
          </p:nvSpPr>
          <p:spPr>
            <a:xfrm>
              <a:off x="4744710" y="4467768"/>
              <a:ext cx="149225" cy="147955"/>
            </a:xfrm>
            <a:custGeom>
              <a:avLst/>
              <a:gdLst/>
              <a:ahLst/>
              <a:cxnLst/>
              <a:rect l="l" t="t" r="r" b="b"/>
              <a:pathLst>
                <a:path w="149225" h="147954">
                  <a:moveTo>
                    <a:pt x="148801" y="74573"/>
                  </a:moveTo>
                  <a:lnTo>
                    <a:pt x="148801" y="74573"/>
                  </a:lnTo>
                  <a:lnTo>
                    <a:pt x="59295" y="74573"/>
                  </a:lnTo>
                </a:path>
                <a:path w="149225" h="147954">
                  <a:moveTo>
                    <a:pt x="98073" y="0"/>
                  </a:moveTo>
                  <a:lnTo>
                    <a:pt x="0" y="74573"/>
                  </a:lnTo>
                  <a:lnTo>
                    <a:pt x="89731" y="147452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1"/>
            <p:cNvSpPr/>
            <p:nvPr/>
          </p:nvSpPr>
          <p:spPr>
            <a:xfrm>
              <a:off x="4572236" y="3649132"/>
              <a:ext cx="157480" cy="1744345"/>
            </a:xfrm>
            <a:custGeom>
              <a:avLst/>
              <a:gdLst/>
              <a:ahLst/>
              <a:cxnLst/>
              <a:rect l="l" t="t" r="r" b="b"/>
              <a:pathLst>
                <a:path w="157479" h="1744345">
                  <a:moveTo>
                    <a:pt x="0" y="1744060"/>
                  </a:moveTo>
                  <a:lnTo>
                    <a:pt x="157368" y="1744060"/>
                  </a:lnTo>
                  <a:lnTo>
                    <a:pt x="157368" y="0"/>
                  </a:lnTo>
                  <a:lnTo>
                    <a:pt x="0" y="0"/>
                  </a:lnTo>
                  <a:lnTo>
                    <a:pt x="0" y="1744060"/>
                  </a:lnTo>
                  <a:close/>
                </a:path>
              </a:pathLst>
            </a:custGeom>
            <a:ln w="2029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2"/>
            <p:cNvSpPr/>
            <p:nvPr/>
          </p:nvSpPr>
          <p:spPr>
            <a:xfrm>
              <a:off x="6424363" y="3805011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45860"/>
                  </a:lnTo>
                </a:path>
                <a:path h="135889">
                  <a:moveTo>
                    <a:pt x="0" y="89867"/>
                  </a:moveTo>
                  <a:lnTo>
                    <a:pt x="0" y="135637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3"/>
            <p:cNvSpPr/>
            <p:nvPr/>
          </p:nvSpPr>
          <p:spPr>
            <a:xfrm>
              <a:off x="6414214" y="3987243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202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/>
            <p:cNvSpPr/>
            <p:nvPr/>
          </p:nvSpPr>
          <p:spPr>
            <a:xfrm>
              <a:off x="6422560" y="4644025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0"/>
                  </a:moveTo>
                  <a:lnTo>
                    <a:pt x="0" y="20354"/>
                  </a:lnTo>
                </a:path>
              </a:pathLst>
            </a:custGeom>
            <a:ln w="20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5"/>
            <p:cNvSpPr/>
            <p:nvPr/>
          </p:nvSpPr>
          <p:spPr>
            <a:xfrm>
              <a:off x="6422560" y="4708432"/>
              <a:ext cx="0" cy="46355"/>
            </a:xfrm>
            <a:custGeom>
              <a:avLst/>
              <a:gdLst/>
              <a:ahLst/>
              <a:cxnLst/>
              <a:rect l="l" t="t" r="r" b="b"/>
              <a:pathLst>
                <a:path h="46354">
                  <a:moveTo>
                    <a:pt x="0" y="0"/>
                  </a:moveTo>
                  <a:lnTo>
                    <a:pt x="0" y="45769"/>
                  </a:lnTo>
                </a:path>
              </a:pathLst>
            </a:custGeom>
            <a:ln w="20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6"/>
            <p:cNvSpPr/>
            <p:nvPr/>
          </p:nvSpPr>
          <p:spPr>
            <a:xfrm>
              <a:off x="6246703" y="4542342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>
                  <a:moveTo>
                    <a:pt x="0" y="0"/>
                  </a:moveTo>
                  <a:lnTo>
                    <a:pt x="84546" y="0"/>
                  </a:lnTo>
                </a:path>
              </a:pathLst>
            </a:custGeom>
            <a:ln w="10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7"/>
            <p:cNvSpPr/>
            <p:nvPr/>
          </p:nvSpPr>
          <p:spPr>
            <a:xfrm>
              <a:off x="6331250" y="3988090"/>
              <a:ext cx="181610" cy="655955"/>
            </a:xfrm>
            <a:custGeom>
              <a:avLst/>
              <a:gdLst/>
              <a:ahLst/>
              <a:cxnLst/>
              <a:rect l="l" t="t" r="r" b="b"/>
              <a:pathLst>
                <a:path w="181609" h="655954">
                  <a:moveTo>
                    <a:pt x="0" y="655934"/>
                  </a:moveTo>
                  <a:lnTo>
                    <a:pt x="181041" y="655934"/>
                  </a:lnTo>
                  <a:lnTo>
                    <a:pt x="181041" y="0"/>
                  </a:lnTo>
                  <a:lnTo>
                    <a:pt x="0" y="0"/>
                  </a:lnTo>
                  <a:lnTo>
                    <a:pt x="0" y="655934"/>
                  </a:lnTo>
                  <a:close/>
                </a:path>
              </a:pathLst>
            </a:custGeom>
            <a:ln w="2030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8"/>
            <p:cNvSpPr/>
            <p:nvPr/>
          </p:nvSpPr>
          <p:spPr>
            <a:xfrm>
              <a:off x="6517252" y="4140648"/>
              <a:ext cx="1346835" cy="17145"/>
            </a:xfrm>
            <a:custGeom>
              <a:avLst/>
              <a:gdLst/>
              <a:ahLst/>
              <a:cxnLst/>
              <a:rect l="l" t="t" r="r" b="b"/>
              <a:pathLst>
                <a:path w="1346834" h="17145">
                  <a:moveTo>
                    <a:pt x="-5084" y="8471"/>
                  </a:moveTo>
                  <a:lnTo>
                    <a:pt x="1351512" y="8471"/>
                  </a:lnTo>
                </a:path>
              </a:pathLst>
            </a:custGeom>
            <a:ln w="27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9"/>
            <p:cNvSpPr/>
            <p:nvPr/>
          </p:nvSpPr>
          <p:spPr>
            <a:xfrm>
              <a:off x="7856915" y="4101656"/>
              <a:ext cx="96520" cy="76835"/>
            </a:xfrm>
            <a:custGeom>
              <a:avLst/>
              <a:gdLst/>
              <a:ahLst/>
              <a:cxnLst/>
              <a:rect l="l" t="t" r="r" b="b"/>
              <a:pathLst>
                <a:path w="96520" h="76835">
                  <a:moveTo>
                    <a:pt x="0" y="0"/>
                  </a:moveTo>
                  <a:lnTo>
                    <a:pt x="1578" y="38992"/>
                  </a:lnTo>
                  <a:lnTo>
                    <a:pt x="1578" y="76267"/>
                  </a:lnTo>
                  <a:lnTo>
                    <a:pt x="96270" y="37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0"/>
            <p:cNvSpPr/>
            <p:nvPr/>
          </p:nvSpPr>
          <p:spPr>
            <a:xfrm>
              <a:off x="8030968" y="3247461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052"/>
                  </a:lnTo>
                </a:path>
              </a:pathLst>
            </a:custGeom>
            <a:ln w="20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1"/>
            <p:cNvSpPr/>
            <p:nvPr/>
          </p:nvSpPr>
          <p:spPr>
            <a:xfrm>
              <a:off x="8026797" y="3326999"/>
              <a:ext cx="0" cy="2767965"/>
            </a:xfrm>
            <a:custGeom>
              <a:avLst/>
              <a:gdLst/>
              <a:ahLst/>
              <a:cxnLst/>
              <a:rect l="l" t="t" r="r" b="b"/>
              <a:pathLst>
                <a:path h="2767965">
                  <a:moveTo>
                    <a:pt x="0" y="0"/>
                  </a:moveTo>
                  <a:lnTo>
                    <a:pt x="0" y="2767882"/>
                  </a:lnTo>
                </a:path>
              </a:pathLst>
            </a:custGeom>
            <a:ln w="2029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2"/>
            <p:cNvSpPr/>
            <p:nvPr/>
          </p:nvSpPr>
          <p:spPr>
            <a:xfrm>
              <a:off x="7948225" y="3988090"/>
              <a:ext cx="186055" cy="525780"/>
            </a:xfrm>
            <a:custGeom>
              <a:avLst/>
              <a:gdLst/>
              <a:ahLst/>
              <a:cxnLst/>
              <a:rect l="l" t="t" r="r" b="b"/>
              <a:pathLst>
                <a:path w="186054" h="525779">
                  <a:moveTo>
                    <a:pt x="0" y="525425"/>
                  </a:moveTo>
                  <a:lnTo>
                    <a:pt x="186001" y="525425"/>
                  </a:lnTo>
                  <a:lnTo>
                    <a:pt x="186001" y="0"/>
                  </a:lnTo>
                  <a:lnTo>
                    <a:pt x="0" y="0"/>
                  </a:lnTo>
                  <a:lnTo>
                    <a:pt x="0" y="525425"/>
                  </a:lnTo>
                  <a:close/>
                </a:path>
              </a:pathLst>
            </a:custGeom>
            <a:ln w="2030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3"/>
            <p:cNvSpPr/>
            <p:nvPr/>
          </p:nvSpPr>
          <p:spPr>
            <a:xfrm>
              <a:off x="6676198" y="3896573"/>
              <a:ext cx="164132" cy="983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4"/>
            <p:cNvSpPr/>
            <p:nvPr/>
          </p:nvSpPr>
          <p:spPr>
            <a:xfrm>
              <a:off x="6864004" y="3896573"/>
              <a:ext cx="138655" cy="9662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5"/>
            <p:cNvSpPr/>
            <p:nvPr/>
          </p:nvSpPr>
          <p:spPr>
            <a:xfrm>
              <a:off x="7026333" y="3896573"/>
              <a:ext cx="137077" cy="9662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6"/>
            <p:cNvSpPr/>
            <p:nvPr/>
          </p:nvSpPr>
          <p:spPr>
            <a:xfrm>
              <a:off x="7183702" y="3896573"/>
              <a:ext cx="74400" cy="983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7"/>
            <p:cNvSpPr/>
            <p:nvPr/>
          </p:nvSpPr>
          <p:spPr>
            <a:xfrm>
              <a:off x="7281775" y="3854260"/>
              <a:ext cx="263784" cy="14063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8"/>
            <p:cNvSpPr/>
            <p:nvPr/>
          </p:nvSpPr>
          <p:spPr>
            <a:xfrm>
              <a:off x="7619961" y="3855841"/>
              <a:ext cx="113404" cy="1763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9"/>
            <p:cNvSpPr/>
            <p:nvPr/>
          </p:nvSpPr>
          <p:spPr>
            <a:xfrm>
              <a:off x="7853533" y="4388112"/>
              <a:ext cx="89535" cy="1905"/>
            </a:xfrm>
            <a:custGeom>
              <a:avLst/>
              <a:gdLst/>
              <a:ahLst/>
              <a:cxnLst/>
              <a:rect l="l" t="t" r="r" b="b"/>
              <a:pathLst>
                <a:path w="89534" h="1904">
                  <a:moveTo>
                    <a:pt x="-5084" y="847"/>
                  </a:moveTo>
                  <a:lnTo>
                    <a:pt x="94591" y="847"/>
                  </a:lnTo>
                </a:path>
              </a:pathLst>
            </a:custGeom>
            <a:ln w="11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0"/>
            <p:cNvSpPr/>
            <p:nvPr/>
          </p:nvSpPr>
          <p:spPr>
            <a:xfrm>
              <a:off x="7672491" y="4389806"/>
              <a:ext cx="91440" cy="1905"/>
            </a:xfrm>
            <a:custGeom>
              <a:avLst/>
              <a:gdLst/>
              <a:ahLst/>
              <a:cxnLst/>
              <a:rect l="l" t="t" r="r" b="b"/>
              <a:pathLst>
                <a:path w="91440" h="1904">
                  <a:moveTo>
                    <a:pt x="-5084" y="847"/>
                  </a:moveTo>
                  <a:lnTo>
                    <a:pt x="96394" y="847"/>
                  </a:lnTo>
                </a:path>
              </a:pathLst>
            </a:custGeom>
            <a:ln w="11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1"/>
            <p:cNvSpPr/>
            <p:nvPr/>
          </p:nvSpPr>
          <p:spPr>
            <a:xfrm>
              <a:off x="7493254" y="4393195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4">
                  <a:moveTo>
                    <a:pt x="89506" y="0"/>
                  </a:moveTo>
                  <a:lnTo>
                    <a:pt x="89506" y="0"/>
                  </a:lnTo>
                  <a:lnTo>
                    <a:pt x="0" y="0"/>
                  </a:lnTo>
                </a:path>
              </a:pathLst>
            </a:custGeom>
            <a:ln w="10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2"/>
            <p:cNvSpPr/>
            <p:nvPr/>
          </p:nvSpPr>
          <p:spPr>
            <a:xfrm>
              <a:off x="7312212" y="4394889"/>
              <a:ext cx="90170" cy="1905"/>
            </a:xfrm>
            <a:custGeom>
              <a:avLst/>
              <a:gdLst/>
              <a:ahLst/>
              <a:cxnLst/>
              <a:rect l="l" t="t" r="r" b="b"/>
              <a:pathLst>
                <a:path w="90170" h="1904">
                  <a:moveTo>
                    <a:pt x="-5084" y="847"/>
                  </a:moveTo>
                  <a:lnTo>
                    <a:pt x="94816" y="847"/>
                  </a:lnTo>
                </a:path>
              </a:pathLst>
            </a:custGeom>
            <a:ln w="11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3"/>
            <p:cNvSpPr/>
            <p:nvPr/>
          </p:nvSpPr>
          <p:spPr>
            <a:xfrm>
              <a:off x="7131170" y="4396583"/>
              <a:ext cx="91440" cy="1905"/>
            </a:xfrm>
            <a:custGeom>
              <a:avLst/>
              <a:gdLst/>
              <a:ahLst/>
              <a:cxnLst/>
              <a:rect l="l" t="t" r="r" b="b"/>
              <a:pathLst>
                <a:path w="91440" h="1904">
                  <a:moveTo>
                    <a:pt x="-5084" y="847"/>
                  </a:moveTo>
                  <a:lnTo>
                    <a:pt x="96394" y="847"/>
                  </a:lnTo>
                </a:path>
              </a:pathLst>
            </a:custGeom>
            <a:ln w="11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4"/>
            <p:cNvSpPr/>
            <p:nvPr/>
          </p:nvSpPr>
          <p:spPr>
            <a:xfrm>
              <a:off x="6770890" y="439997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270773" y="0"/>
                  </a:moveTo>
                  <a:lnTo>
                    <a:pt x="270773" y="0"/>
                  </a:lnTo>
                  <a:lnTo>
                    <a:pt x="181041" y="0"/>
                  </a:lnTo>
                </a:path>
                <a:path w="271145" h="1904">
                  <a:moveTo>
                    <a:pt x="89731" y="1694"/>
                  </a:moveTo>
                  <a:lnTo>
                    <a:pt x="89731" y="1694"/>
                  </a:lnTo>
                  <a:lnTo>
                    <a:pt x="0" y="1694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/>
            <p:cNvSpPr/>
            <p:nvPr/>
          </p:nvSpPr>
          <p:spPr>
            <a:xfrm>
              <a:off x="6590074" y="4403361"/>
              <a:ext cx="91440" cy="1905"/>
            </a:xfrm>
            <a:custGeom>
              <a:avLst/>
              <a:gdLst/>
              <a:ahLst/>
              <a:cxnLst/>
              <a:rect l="l" t="t" r="r" b="b"/>
              <a:pathLst>
                <a:path w="91440" h="1904">
                  <a:moveTo>
                    <a:pt x="-5084" y="847"/>
                  </a:moveTo>
                  <a:lnTo>
                    <a:pt x="96394" y="847"/>
                  </a:lnTo>
                </a:path>
              </a:pathLst>
            </a:custGeom>
            <a:ln w="11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6"/>
            <p:cNvSpPr/>
            <p:nvPr/>
          </p:nvSpPr>
          <p:spPr>
            <a:xfrm>
              <a:off x="6534161" y="4330482"/>
              <a:ext cx="96520" cy="146050"/>
            </a:xfrm>
            <a:custGeom>
              <a:avLst/>
              <a:gdLst/>
              <a:ahLst/>
              <a:cxnLst/>
              <a:rect l="l" t="t" r="r" b="b"/>
              <a:pathLst>
                <a:path w="96520" h="146050">
                  <a:moveTo>
                    <a:pt x="96495" y="0"/>
                  </a:moveTo>
                  <a:lnTo>
                    <a:pt x="0" y="74573"/>
                  </a:lnTo>
                  <a:lnTo>
                    <a:pt x="89731" y="145758"/>
                  </a:lnTo>
                </a:path>
              </a:pathLst>
            </a:custGeom>
            <a:ln w="10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7"/>
            <p:cNvSpPr/>
            <p:nvPr/>
          </p:nvSpPr>
          <p:spPr>
            <a:xfrm>
              <a:off x="1165878" y="2772821"/>
              <a:ext cx="0" cy="3300095"/>
            </a:xfrm>
            <a:custGeom>
              <a:avLst/>
              <a:gdLst/>
              <a:ahLst/>
              <a:cxnLst/>
              <a:rect l="l" t="t" r="r" b="b"/>
              <a:pathLst>
                <a:path h="3300095">
                  <a:moveTo>
                    <a:pt x="0" y="0"/>
                  </a:moveTo>
                  <a:lnTo>
                    <a:pt x="0" y="45860"/>
                  </a:lnTo>
                </a:path>
                <a:path h="3300095">
                  <a:moveTo>
                    <a:pt x="0" y="3254264"/>
                  </a:moveTo>
                  <a:lnTo>
                    <a:pt x="0" y="3300025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8"/>
            <p:cNvSpPr/>
            <p:nvPr/>
          </p:nvSpPr>
          <p:spPr>
            <a:xfrm>
              <a:off x="1165878" y="6116914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10149" y="4782"/>
                  </a:moveTo>
                  <a:lnTo>
                    <a:pt x="10149" y="4782"/>
                  </a:lnTo>
                </a:path>
              </a:pathLst>
            </a:custGeom>
            <a:ln w="95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9"/>
            <p:cNvSpPr/>
            <p:nvPr/>
          </p:nvSpPr>
          <p:spPr>
            <a:xfrm>
              <a:off x="2114712" y="3488057"/>
              <a:ext cx="180975" cy="0"/>
            </a:xfrm>
            <a:custGeom>
              <a:avLst/>
              <a:gdLst/>
              <a:ahLst/>
              <a:cxnLst/>
              <a:rect l="l" t="t" r="r" b="b"/>
              <a:pathLst>
                <a:path w="180975">
                  <a:moveTo>
                    <a:pt x="180974" y="0"/>
                  </a:moveTo>
                  <a:lnTo>
                    <a:pt x="180974" y="0"/>
                  </a:lnTo>
                  <a:lnTo>
                    <a:pt x="0" y="0"/>
                  </a:lnTo>
                </a:path>
              </a:pathLst>
            </a:custGeom>
            <a:ln w="10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0"/>
            <p:cNvSpPr/>
            <p:nvPr/>
          </p:nvSpPr>
          <p:spPr>
            <a:xfrm>
              <a:off x="1844097" y="3486476"/>
              <a:ext cx="180975" cy="1905"/>
            </a:xfrm>
            <a:custGeom>
              <a:avLst/>
              <a:gdLst/>
              <a:ahLst/>
              <a:cxnLst/>
              <a:rect l="l" t="t" r="r" b="b"/>
              <a:pathLst>
                <a:path w="180975" h="1904">
                  <a:moveTo>
                    <a:pt x="-5084" y="790"/>
                  </a:moveTo>
                  <a:lnTo>
                    <a:pt x="186058" y="790"/>
                  </a:lnTo>
                </a:path>
              </a:pathLst>
            </a:custGeom>
            <a:ln w="1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1"/>
            <p:cNvSpPr/>
            <p:nvPr/>
          </p:nvSpPr>
          <p:spPr>
            <a:xfrm>
              <a:off x="1573481" y="3484668"/>
              <a:ext cx="180975" cy="1905"/>
            </a:xfrm>
            <a:custGeom>
              <a:avLst/>
              <a:gdLst/>
              <a:ahLst/>
              <a:cxnLst/>
              <a:rect l="l" t="t" r="r" b="b"/>
              <a:pathLst>
                <a:path w="180975" h="1904">
                  <a:moveTo>
                    <a:pt x="-5084" y="903"/>
                  </a:moveTo>
                  <a:lnTo>
                    <a:pt x="186058" y="903"/>
                  </a:lnTo>
                </a:path>
              </a:pathLst>
            </a:custGeom>
            <a:ln w="11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2"/>
            <p:cNvSpPr/>
            <p:nvPr/>
          </p:nvSpPr>
          <p:spPr>
            <a:xfrm>
              <a:off x="1296097" y="3235488"/>
              <a:ext cx="1277788" cy="3272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3"/>
            <p:cNvSpPr/>
            <p:nvPr/>
          </p:nvSpPr>
          <p:spPr>
            <a:xfrm>
              <a:off x="1257210" y="5976237"/>
              <a:ext cx="174625" cy="0"/>
            </a:xfrm>
            <a:custGeom>
              <a:avLst/>
              <a:gdLst/>
              <a:ahLst/>
              <a:cxnLst/>
              <a:rect l="l" t="t" r="r" b="b"/>
              <a:pathLst>
                <a:path w="174625">
                  <a:moveTo>
                    <a:pt x="0" y="0"/>
                  </a:moveTo>
                  <a:lnTo>
                    <a:pt x="174210" y="0"/>
                  </a:lnTo>
                </a:path>
              </a:pathLst>
            </a:custGeom>
            <a:ln w="10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4"/>
            <p:cNvSpPr/>
            <p:nvPr/>
          </p:nvSpPr>
          <p:spPr>
            <a:xfrm>
              <a:off x="1088073" y="2849179"/>
              <a:ext cx="169545" cy="3166110"/>
            </a:xfrm>
            <a:custGeom>
              <a:avLst/>
              <a:gdLst/>
              <a:ahLst/>
              <a:cxnLst/>
              <a:rect l="l" t="t" r="r" b="b"/>
              <a:pathLst>
                <a:path w="169544" h="3166110">
                  <a:moveTo>
                    <a:pt x="0" y="3166041"/>
                  </a:moveTo>
                  <a:lnTo>
                    <a:pt x="169137" y="3166041"/>
                  </a:lnTo>
                  <a:lnTo>
                    <a:pt x="169137" y="0"/>
                  </a:lnTo>
                  <a:lnTo>
                    <a:pt x="0" y="0"/>
                  </a:lnTo>
                  <a:lnTo>
                    <a:pt x="0" y="3166041"/>
                  </a:lnTo>
                  <a:close/>
                </a:path>
              </a:pathLst>
            </a:custGeom>
            <a:ln w="2029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5"/>
            <p:cNvSpPr/>
            <p:nvPr/>
          </p:nvSpPr>
          <p:spPr>
            <a:xfrm>
              <a:off x="3009370" y="3957592"/>
              <a:ext cx="187960" cy="146050"/>
            </a:xfrm>
            <a:custGeom>
              <a:avLst/>
              <a:gdLst/>
              <a:ahLst/>
              <a:cxnLst/>
              <a:rect l="l" t="t" r="r" b="b"/>
              <a:pathLst>
                <a:path w="187960" h="146050">
                  <a:moveTo>
                    <a:pt x="187805" y="72879"/>
                  </a:moveTo>
                  <a:lnTo>
                    <a:pt x="187805" y="72879"/>
                  </a:lnTo>
                  <a:lnTo>
                    <a:pt x="6763" y="72879"/>
                  </a:lnTo>
                </a:path>
                <a:path w="187960" h="146050">
                  <a:moveTo>
                    <a:pt x="98073" y="0"/>
                  </a:moveTo>
                  <a:lnTo>
                    <a:pt x="0" y="72879"/>
                  </a:lnTo>
                  <a:lnTo>
                    <a:pt x="87928" y="145758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6"/>
            <p:cNvSpPr/>
            <p:nvPr/>
          </p:nvSpPr>
          <p:spPr>
            <a:xfrm>
              <a:off x="3281722" y="3825343"/>
              <a:ext cx="1266841" cy="2102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7"/>
            <p:cNvSpPr/>
            <p:nvPr/>
          </p:nvSpPr>
          <p:spPr>
            <a:xfrm>
              <a:off x="3281722" y="4674545"/>
              <a:ext cx="368621" cy="14575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8"/>
            <p:cNvSpPr/>
            <p:nvPr/>
          </p:nvSpPr>
          <p:spPr>
            <a:xfrm>
              <a:off x="3729930" y="4679628"/>
              <a:ext cx="416193" cy="18305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9"/>
            <p:cNvSpPr/>
            <p:nvPr/>
          </p:nvSpPr>
          <p:spPr>
            <a:xfrm>
              <a:off x="4166414" y="4679628"/>
              <a:ext cx="165710" cy="17797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0"/>
            <p:cNvSpPr/>
            <p:nvPr/>
          </p:nvSpPr>
          <p:spPr>
            <a:xfrm>
              <a:off x="3799370" y="5335563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20">
                  <a:moveTo>
                    <a:pt x="451589" y="0"/>
                  </a:moveTo>
                  <a:lnTo>
                    <a:pt x="451589" y="0"/>
                  </a:lnTo>
                  <a:lnTo>
                    <a:pt x="270548" y="0"/>
                  </a:lnTo>
                </a:path>
                <a:path w="452120">
                  <a:moveTo>
                    <a:pt x="180816" y="0"/>
                  </a:moveTo>
                  <a:lnTo>
                    <a:pt x="180816" y="0"/>
                  </a:lnTo>
                  <a:lnTo>
                    <a:pt x="0" y="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1"/>
            <p:cNvSpPr/>
            <p:nvPr/>
          </p:nvSpPr>
          <p:spPr>
            <a:xfrm>
              <a:off x="3528597" y="5335563"/>
              <a:ext cx="181610" cy="1905"/>
            </a:xfrm>
            <a:custGeom>
              <a:avLst/>
              <a:gdLst/>
              <a:ahLst/>
              <a:cxnLst/>
              <a:rect l="l" t="t" r="r" b="b"/>
              <a:pathLst>
                <a:path w="181610" h="1904">
                  <a:moveTo>
                    <a:pt x="-5084" y="847"/>
                  </a:moveTo>
                  <a:lnTo>
                    <a:pt x="186126" y="847"/>
                  </a:lnTo>
                </a:path>
              </a:pathLst>
            </a:custGeom>
            <a:ln w="11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2"/>
            <p:cNvSpPr/>
            <p:nvPr/>
          </p:nvSpPr>
          <p:spPr>
            <a:xfrm>
              <a:off x="2987500" y="5337257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20">
                  <a:moveTo>
                    <a:pt x="451589" y="0"/>
                  </a:moveTo>
                  <a:lnTo>
                    <a:pt x="451589" y="0"/>
                  </a:lnTo>
                  <a:lnTo>
                    <a:pt x="270548" y="0"/>
                  </a:lnTo>
                </a:path>
                <a:path w="452120">
                  <a:moveTo>
                    <a:pt x="180816" y="0"/>
                  </a:moveTo>
                  <a:lnTo>
                    <a:pt x="180816" y="0"/>
                  </a:lnTo>
                  <a:lnTo>
                    <a:pt x="0" y="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3"/>
            <p:cNvSpPr/>
            <p:nvPr/>
          </p:nvSpPr>
          <p:spPr>
            <a:xfrm>
              <a:off x="3256470" y="5071156"/>
              <a:ext cx="1270122" cy="3423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4"/>
          <p:cNvGrpSpPr/>
          <p:nvPr/>
        </p:nvGrpSpPr>
        <p:grpSpPr>
          <a:xfrm>
            <a:off x="1213492" y="1854281"/>
            <a:ext cx="314960" cy="766445"/>
            <a:chOff x="993358" y="1871214"/>
            <a:chExt cx="314960" cy="766445"/>
          </a:xfrm>
        </p:grpSpPr>
        <p:sp>
          <p:nvSpPr>
            <p:cNvPr id="80" name="object 75"/>
            <p:cNvSpPr/>
            <p:nvPr/>
          </p:nvSpPr>
          <p:spPr>
            <a:xfrm>
              <a:off x="1159114" y="1896509"/>
              <a:ext cx="6985" cy="741045"/>
            </a:xfrm>
            <a:custGeom>
              <a:avLst/>
              <a:gdLst/>
              <a:ahLst/>
              <a:cxnLst/>
              <a:rect l="l" t="t" r="r" b="b"/>
              <a:pathLst>
                <a:path w="6984" h="741044">
                  <a:moveTo>
                    <a:pt x="6763" y="515304"/>
                  </a:moveTo>
                  <a:lnTo>
                    <a:pt x="6763" y="559357"/>
                  </a:lnTo>
                </a:path>
                <a:path w="6984" h="741044">
                  <a:moveTo>
                    <a:pt x="6763" y="605217"/>
                  </a:moveTo>
                  <a:lnTo>
                    <a:pt x="6763" y="650851"/>
                  </a:lnTo>
                </a:path>
                <a:path w="6984" h="741044">
                  <a:moveTo>
                    <a:pt x="6763" y="694904"/>
                  </a:moveTo>
                  <a:lnTo>
                    <a:pt x="6763" y="740764"/>
                  </a:lnTo>
                </a:path>
                <a:path w="6984" h="741044">
                  <a:moveTo>
                    <a:pt x="0" y="0"/>
                  </a:moveTo>
                  <a:lnTo>
                    <a:pt x="0" y="0"/>
                  </a:lnTo>
                  <a:lnTo>
                    <a:pt x="0" y="462667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6"/>
            <p:cNvSpPr/>
            <p:nvPr/>
          </p:nvSpPr>
          <p:spPr>
            <a:xfrm>
              <a:off x="1057622" y="1871214"/>
              <a:ext cx="214820" cy="2085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7"/>
            <p:cNvSpPr/>
            <p:nvPr/>
          </p:nvSpPr>
          <p:spPr>
            <a:xfrm>
              <a:off x="993358" y="2142301"/>
              <a:ext cx="314960" cy="332740"/>
            </a:xfrm>
            <a:custGeom>
              <a:avLst/>
              <a:gdLst/>
              <a:ahLst/>
              <a:cxnLst/>
              <a:rect l="l" t="t" r="r" b="b"/>
              <a:pathLst>
                <a:path w="314959" h="332739">
                  <a:moveTo>
                    <a:pt x="0" y="0"/>
                  </a:moveTo>
                  <a:lnTo>
                    <a:pt x="0" y="0"/>
                  </a:lnTo>
                  <a:lnTo>
                    <a:pt x="314579" y="0"/>
                  </a:lnTo>
                </a:path>
                <a:path w="314959" h="332739">
                  <a:moveTo>
                    <a:pt x="165755" y="203320"/>
                  </a:moveTo>
                  <a:lnTo>
                    <a:pt x="165755" y="203320"/>
                  </a:lnTo>
                  <a:lnTo>
                    <a:pt x="45654" y="318761"/>
                  </a:lnTo>
                </a:path>
                <a:path w="314959" h="332739">
                  <a:moveTo>
                    <a:pt x="165755" y="203320"/>
                  </a:moveTo>
                  <a:lnTo>
                    <a:pt x="165755" y="203320"/>
                  </a:lnTo>
                  <a:lnTo>
                    <a:pt x="284143" y="332316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78"/>
          <p:cNvSpPr/>
          <p:nvPr/>
        </p:nvSpPr>
        <p:spPr>
          <a:xfrm>
            <a:off x="1386012" y="2665975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278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79"/>
          <p:cNvGrpSpPr/>
          <p:nvPr/>
        </p:nvGrpSpPr>
        <p:grpSpPr>
          <a:xfrm>
            <a:off x="4223971" y="2040649"/>
            <a:ext cx="1509395" cy="444500"/>
            <a:chOff x="4003837" y="2057582"/>
            <a:chExt cx="1509395" cy="444500"/>
          </a:xfrm>
        </p:grpSpPr>
        <p:sp>
          <p:nvSpPr>
            <p:cNvPr id="85" name="object 80"/>
            <p:cNvSpPr/>
            <p:nvPr/>
          </p:nvSpPr>
          <p:spPr>
            <a:xfrm>
              <a:off x="4650019" y="2455867"/>
              <a:ext cx="0" cy="46355"/>
            </a:xfrm>
            <a:custGeom>
              <a:avLst/>
              <a:gdLst/>
              <a:ahLst/>
              <a:cxnLst/>
              <a:rect l="l" t="t" r="r" b="b"/>
              <a:pathLst>
                <a:path h="46355">
                  <a:moveTo>
                    <a:pt x="0" y="0"/>
                  </a:moveTo>
                  <a:lnTo>
                    <a:pt x="0" y="45860"/>
                  </a:lnTo>
                </a:path>
              </a:pathLst>
            </a:custGeom>
            <a:ln w="20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1"/>
            <p:cNvSpPr/>
            <p:nvPr/>
          </p:nvSpPr>
          <p:spPr>
            <a:xfrm>
              <a:off x="4003837" y="2057582"/>
              <a:ext cx="1508801" cy="40348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2"/>
          <p:cNvSpPr/>
          <p:nvPr/>
        </p:nvSpPr>
        <p:spPr>
          <a:xfrm>
            <a:off x="4870152" y="253042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3"/>
          <p:cNvSpPr/>
          <p:nvPr/>
        </p:nvSpPr>
        <p:spPr>
          <a:xfrm>
            <a:off x="4870152" y="2620341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634"/>
                </a:lnTo>
              </a:path>
              <a:path h="135889">
                <a:moveTo>
                  <a:pt x="0" y="89912"/>
                </a:moveTo>
                <a:lnTo>
                  <a:pt x="0" y="135547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4"/>
          <p:cNvSpPr/>
          <p:nvPr/>
        </p:nvSpPr>
        <p:spPr>
          <a:xfrm>
            <a:off x="4870152" y="280174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5"/>
          <p:cNvSpPr/>
          <p:nvPr/>
        </p:nvSpPr>
        <p:spPr>
          <a:xfrm>
            <a:off x="4870152" y="2891435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860"/>
                </a:lnTo>
              </a:path>
              <a:path h="135889">
                <a:moveTo>
                  <a:pt x="0" y="89912"/>
                </a:moveTo>
                <a:lnTo>
                  <a:pt x="0" y="135772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6"/>
          <p:cNvSpPr/>
          <p:nvPr/>
        </p:nvSpPr>
        <p:spPr>
          <a:xfrm>
            <a:off x="4870152" y="3072842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7"/>
          <p:cNvSpPr/>
          <p:nvPr/>
        </p:nvSpPr>
        <p:spPr>
          <a:xfrm>
            <a:off x="4870152" y="3162755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634"/>
                </a:lnTo>
              </a:path>
              <a:path h="135889">
                <a:moveTo>
                  <a:pt x="0" y="89686"/>
                </a:moveTo>
                <a:lnTo>
                  <a:pt x="0" y="135547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8"/>
          <p:cNvSpPr/>
          <p:nvPr/>
        </p:nvSpPr>
        <p:spPr>
          <a:xfrm>
            <a:off x="4870152" y="3343936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278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89"/>
          <p:cNvSpPr/>
          <p:nvPr/>
        </p:nvSpPr>
        <p:spPr>
          <a:xfrm>
            <a:off x="4870152" y="3433849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860"/>
                </a:lnTo>
              </a:path>
              <a:path h="135889">
                <a:moveTo>
                  <a:pt x="0" y="89912"/>
                </a:moveTo>
                <a:lnTo>
                  <a:pt x="0" y="135547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0"/>
          <p:cNvSpPr/>
          <p:nvPr/>
        </p:nvSpPr>
        <p:spPr>
          <a:xfrm>
            <a:off x="4870152" y="5513546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1"/>
          <p:cNvSpPr/>
          <p:nvPr/>
        </p:nvSpPr>
        <p:spPr>
          <a:xfrm>
            <a:off x="4870153" y="5603369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769"/>
                </a:lnTo>
              </a:path>
              <a:path h="135889">
                <a:moveTo>
                  <a:pt x="0" y="89822"/>
                </a:moveTo>
                <a:lnTo>
                  <a:pt x="0" y="135592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2"/>
          <p:cNvSpPr/>
          <p:nvPr/>
        </p:nvSpPr>
        <p:spPr>
          <a:xfrm>
            <a:off x="4870153" y="578473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75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3"/>
          <p:cNvSpPr/>
          <p:nvPr/>
        </p:nvSpPr>
        <p:spPr>
          <a:xfrm>
            <a:off x="4870153" y="5874553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767"/>
                </a:lnTo>
              </a:path>
              <a:path h="135889">
                <a:moveTo>
                  <a:pt x="0" y="89836"/>
                </a:moveTo>
                <a:lnTo>
                  <a:pt x="0" y="135598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4"/>
          <p:cNvSpPr/>
          <p:nvPr/>
        </p:nvSpPr>
        <p:spPr>
          <a:xfrm>
            <a:off x="4870153" y="6055913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68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95"/>
          <p:cNvGrpSpPr/>
          <p:nvPr/>
        </p:nvGrpSpPr>
        <p:grpSpPr>
          <a:xfrm>
            <a:off x="5949167" y="2040650"/>
            <a:ext cx="1130300" cy="527050"/>
            <a:chOff x="5729033" y="2057583"/>
            <a:chExt cx="1130300" cy="527050"/>
          </a:xfrm>
        </p:grpSpPr>
        <p:sp>
          <p:nvSpPr>
            <p:cNvPr id="101" name="object 96"/>
            <p:cNvSpPr/>
            <p:nvPr/>
          </p:nvSpPr>
          <p:spPr>
            <a:xfrm>
              <a:off x="6425941" y="2449089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45860"/>
                  </a:lnTo>
                </a:path>
                <a:path h="135889">
                  <a:moveTo>
                    <a:pt x="0" y="89912"/>
                  </a:moveTo>
                  <a:lnTo>
                    <a:pt x="0" y="135547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7"/>
            <p:cNvSpPr/>
            <p:nvPr/>
          </p:nvSpPr>
          <p:spPr>
            <a:xfrm>
              <a:off x="5739200" y="2067750"/>
              <a:ext cx="1109980" cy="378460"/>
            </a:xfrm>
            <a:custGeom>
              <a:avLst/>
              <a:gdLst/>
              <a:ahLst/>
              <a:cxnLst/>
              <a:rect l="l" t="t" r="r" b="b"/>
              <a:pathLst>
                <a:path w="1109979" h="378460">
                  <a:moveTo>
                    <a:pt x="0" y="377950"/>
                  </a:moveTo>
                  <a:lnTo>
                    <a:pt x="1109472" y="377950"/>
                  </a:lnTo>
                  <a:lnTo>
                    <a:pt x="1109472" y="0"/>
                  </a:lnTo>
                  <a:lnTo>
                    <a:pt x="0" y="0"/>
                  </a:lnTo>
                  <a:lnTo>
                    <a:pt x="0" y="377950"/>
                  </a:lnTo>
                  <a:close/>
                </a:path>
              </a:pathLst>
            </a:custGeom>
            <a:ln w="2033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8"/>
            <p:cNvSpPr/>
            <p:nvPr/>
          </p:nvSpPr>
          <p:spPr>
            <a:xfrm>
              <a:off x="5840656" y="2193131"/>
              <a:ext cx="399283" cy="13215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99"/>
            <p:cNvSpPr/>
            <p:nvPr/>
          </p:nvSpPr>
          <p:spPr>
            <a:xfrm>
              <a:off x="6263613" y="2177995"/>
              <a:ext cx="262206" cy="14557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0"/>
            <p:cNvSpPr/>
            <p:nvPr/>
          </p:nvSpPr>
          <p:spPr>
            <a:xfrm>
              <a:off x="6549492" y="2182965"/>
              <a:ext cx="22225" cy="139065"/>
            </a:xfrm>
            <a:custGeom>
              <a:avLst/>
              <a:gdLst/>
              <a:ahLst/>
              <a:cxnLst/>
              <a:rect l="l" t="t" r="r" b="b"/>
              <a:pathLst>
                <a:path w="22225" h="139064">
                  <a:moveTo>
                    <a:pt x="20291" y="44052"/>
                  </a:moveTo>
                  <a:lnTo>
                    <a:pt x="10145" y="45860"/>
                  </a:lnTo>
                  <a:lnTo>
                    <a:pt x="8341" y="45860"/>
                  </a:lnTo>
                  <a:lnTo>
                    <a:pt x="0" y="47441"/>
                  </a:lnTo>
                  <a:lnTo>
                    <a:pt x="112" y="52651"/>
                  </a:lnTo>
                  <a:lnTo>
                    <a:pt x="246" y="56714"/>
                  </a:lnTo>
                  <a:lnTo>
                    <a:pt x="789" y="65768"/>
                  </a:lnTo>
                  <a:lnTo>
                    <a:pt x="1331" y="79270"/>
                  </a:lnTo>
                  <a:lnTo>
                    <a:pt x="1578" y="100078"/>
                  </a:lnTo>
                  <a:lnTo>
                    <a:pt x="1331" y="113298"/>
                  </a:lnTo>
                  <a:lnTo>
                    <a:pt x="789" y="123319"/>
                  </a:lnTo>
                  <a:lnTo>
                    <a:pt x="246" y="131434"/>
                  </a:lnTo>
                  <a:lnTo>
                    <a:pt x="0" y="138935"/>
                  </a:lnTo>
                  <a:lnTo>
                    <a:pt x="20291" y="138935"/>
                  </a:lnTo>
                  <a:lnTo>
                    <a:pt x="21869" y="137354"/>
                  </a:lnTo>
                  <a:lnTo>
                    <a:pt x="20956" y="129150"/>
                  </a:lnTo>
                  <a:lnTo>
                    <a:pt x="20488" y="120354"/>
                  </a:lnTo>
                  <a:lnTo>
                    <a:pt x="20391" y="113298"/>
                  </a:lnTo>
                  <a:lnTo>
                    <a:pt x="20488" y="61222"/>
                  </a:lnTo>
                  <a:lnTo>
                    <a:pt x="20956" y="52651"/>
                  </a:lnTo>
                  <a:lnTo>
                    <a:pt x="21869" y="45860"/>
                  </a:lnTo>
                  <a:lnTo>
                    <a:pt x="20291" y="44052"/>
                  </a:lnTo>
                  <a:close/>
                </a:path>
                <a:path w="22225" h="139064">
                  <a:moveTo>
                    <a:pt x="20291" y="0"/>
                  </a:moveTo>
                  <a:lnTo>
                    <a:pt x="11723" y="0"/>
                  </a:lnTo>
                  <a:lnTo>
                    <a:pt x="10145" y="1807"/>
                  </a:lnTo>
                  <a:lnTo>
                    <a:pt x="0" y="1807"/>
                  </a:lnTo>
                  <a:lnTo>
                    <a:pt x="0" y="20332"/>
                  </a:lnTo>
                  <a:lnTo>
                    <a:pt x="11723" y="20332"/>
                  </a:lnTo>
                  <a:lnTo>
                    <a:pt x="20291" y="18750"/>
                  </a:lnTo>
                  <a:lnTo>
                    <a:pt x="21869" y="18750"/>
                  </a:lnTo>
                  <a:lnTo>
                    <a:pt x="21869" y="1807"/>
                  </a:lnTo>
                  <a:lnTo>
                    <a:pt x="20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1"/>
            <p:cNvSpPr/>
            <p:nvPr/>
          </p:nvSpPr>
          <p:spPr>
            <a:xfrm>
              <a:off x="6593456" y="2227018"/>
              <a:ext cx="82742" cy="9488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2"/>
            <p:cNvSpPr/>
            <p:nvPr/>
          </p:nvSpPr>
          <p:spPr>
            <a:xfrm>
              <a:off x="6699871" y="2177995"/>
              <a:ext cx="79586" cy="14390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3"/>
          <p:cNvSpPr/>
          <p:nvPr/>
        </p:nvSpPr>
        <p:spPr>
          <a:xfrm>
            <a:off x="6646075" y="2613563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" name="object 104"/>
          <p:cNvGrpSpPr/>
          <p:nvPr/>
        </p:nvGrpSpPr>
        <p:grpSpPr>
          <a:xfrm>
            <a:off x="6634348" y="2703476"/>
            <a:ext cx="22225" cy="407034"/>
            <a:chOff x="6414214" y="2720409"/>
            <a:chExt cx="22225" cy="407034"/>
          </a:xfrm>
        </p:grpSpPr>
        <p:sp>
          <p:nvSpPr>
            <p:cNvPr id="110" name="object 105"/>
            <p:cNvSpPr/>
            <p:nvPr/>
          </p:nvSpPr>
          <p:spPr>
            <a:xfrm>
              <a:off x="6425941" y="2720409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45634"/>
                  </a:lnTo>
                </a:path>
                <a:path h="135889">
                  <a:moveTo>
                    <a:pt x="0" y="89686"/>
                  </a:moveTo>
                  <a:lnTo>
                    <a:pt x="0" y="135547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6"/>
            <p:cNvSpPr/>
            <p:nvPr/>
          </p:nvSpPr>
          <p:spPr>
            <a:xfrm>
              <a:off x="6424363" y="2901590"/>
              <a:ext cx="1905" cy="44450"/>
            </a:xfrm>
            <a:custGeom>
              <a:avLst/>
              <a:gdLst/>
              <a:ahLst/>
              <a:cxnLst/>
              <a:rect l="l" t="t" r="r" b="b"/>
              <a:pathLst>
                <a:path w="1904" h="44450">
                  <a:moveTo>
                    <a:pt x="789" y="-10149"/>
                  </a:moveTo>
                  <a:lnTo>
                    <a:pt x="789" y="54201"/>
                  </a:lnTo>
                </a:path>
              </a:pathLst>
            </a:custGeom>
            <a:ln w="21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7"/>
            <p:cNvSpPr/>
            <p:nvPr/>
          </p:nvSpPr>
          <p:spPr>
            <a:xfrm>
              <a:off x="6424363" y="2991503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45860"/>
                  </a:lnTo>
                </a:path>
                <a:path h="135889">
                  <a:moveTo>
                    <a:pt x="0" y="89912"/>
                  </a:moveTo>
                  <a:lnTo>
                    <a:pt x="0" y="135547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08"/>
          <p:cNvSpPr/>
          <p:nvPr/>
        </p:nvSpPr>
        <p:spPr>
          <a:xfrm>
            <a:off x="6644497" y="3155977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09"/>
          <p:cNvSpPr/>
          <p:nvPr/>
        </p:nvSpPr>
        <p:spPr>
          <a:xfrm>
            <a:off x="6644497" y="3245664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860"/>
                </a:lnTo>
              </a:path>
              <a:path h="135889">
                <a:moveTo>
                  <a:pt x="0" y="89912"/>
                </a:moveTo>
                <a:lnTo>
                  <a:pt x="0" y="135772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0"/>
          <p:cNvSpPr/>
          <p:nvPr/>
        </p:nvSpPr>
        <p:spPr>
          <a:xfrm>
            <a:off x="6644497" y="342707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1"/>
          <p:cNvSpPr/>
          <p:nvPr/>
        </p:nvSpPr>
        <p:spPr>
          <a:xfrm>
            <a:off x="6644497" y="3516984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634"/>
                </a:lnTo>
              </a:path>
              <a:path h="135889">
                <a:moveTo>
                  <a:pt x="0" y="89686"/>
                </a:moveTo>
                <a:lnTo>
                  <a:pt x="0" y="135547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2"/>
          <p:cNvSpPr/>
          <p:nvPr/>
        </p:nvSpPr>
        <p:spPr>
          <a:xfrm>
            <a:off x="6644497" y="369839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3"/>
          <p:cNvSpPr/>
          <p:nvPr/>
        </p:nvSpPr>
        <p:spPr>
          <a:xfrm>
            <a:off x="6642693" y="478303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4"/>
          <p:cNvSpPr/>
          <p:nvPr/>
        </p:nvSpPr>
        <p:spPr>
          <a:xfrm>
            <a:off x="6642693" y="4872861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769"/>
                </a:lnTo>
              </a:path>
              <a:path h="135889">
                <a:moveTo>
                  <a:pt x="0" y="89822"/>
                </a:moveTo>
                <a:lnTo>
                  <a:pt x="0" y="135592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5"/>
          <p:cNvSpPr/>
          <p:nvPr/>
        </p:nvSpPr>
        <p:spPr>
          <a:xfrm>
            <a:off x="6642693" y="5054223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6"/>
          <p:cNvSpPr/>
          <p:nvPr/>
        </p:nvSpPr>
        <p:spPr>
          <a:xfrm>
            <a:off x="6642693" y="5144045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769"/>
                </a:lnTo>
              </a:path>
              <a:path h="135889">
                <a:moveTo>
                  <a:pt x="0" y="89845"/>
                </a:moveTo>
                <a:lnTo>
                  <a:pt x="0" y="135592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7"/>
          <p:cNvSpPr/>
          <p:nvPr/>
        </p:nvSpPr>
        <p:spPr>
          <a:xfrm>
            <a:off x="6642693" y="5325407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75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8"/>
          <p:cNvSpPr/>
          <p:nvPr/>
        </p:nvSpPr>
        <p:spPr>
          <a:xfrm>
            <a:off x="6642693" y="5415230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769"/>
                </a:lnTo>
              </a:path>
              <a:path h="135889">
                <a:moveTo>
                  <a:pt x="0" y="89845"/>
                </a:moveTo>
                <a:lnTo>
                  <a:pt x="0" y="135592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19"/>
          <p:cNvSpPr/>
          <p:nvPr/>
        </p:nvSpPr>
        <p:spPr>
          <a:xfrm>
            <a:off x="6642693" y="559659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75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0"/>
          <p:cNvSpPr/>
          <p:nvPr/>
        </p:nvSpPr>
        <p:spPr>
          <a:xfrm>
            <a:off x="6642693" y="5686414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769"/>
                </a:lnTo>
              </a:path>
              <a:path h="135889">
                <a:moveTo>
                  <a:pt x="0" y="89845"/>
                </a:moveTo>
                <a:lnTo>
                  <a:pt x="0" y="135592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1"/>
          <p:cNvSpPr/>
          <p:nvPr/>
        </p:nvSpPr>
        <p:spPr>
          <a:xfrm>
            <a:off x="6641115" y="5867776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70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2"/>
          <p:cNvSpPr/>
          <p:nvPr/>
        </p:nvSpPr>
        <p:spPr>
          <a:xfrm>
            <a:off x="6641115" y="5957607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762"/>
                </a:lnTo>
              </a:path>
              <a:path h="135889">
                <a:moveTo>
                  <a:pt x="0" y="89831"/>
                </a:moveTo>
                <a:lnTo>
                  <a:pt x="0" y="135594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3"/>
          <p:cNvSpPr/>
          <p:nvPr/>
        </p:nvSpPr>
        <p:spPr>
          <a:xfrm>
            <a:off x="6287599" y="452540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89506" y="0"/>
                </a:moveTo>
                <a:lnTo>
                  <a:pt x="89506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4"/>
          <p:cNvSpPr/>
          <p:nvPr/>
        </p:nvSpPr>
        <p:spPr>
          <a:xfrm>
            <a:off x="6106558" y="452540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89731" y="0"/>
                </a:moveTo>
                <a:lnTo>
                  <a:pt x="89731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5"/>
          <p:cNvSpPr/>
          <p:nvPr/>
        </p:nvSpPr>
        <p:spPr>
          <a:xfrm>
            <a:off x="5925515" y="452540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309" y="0"/>
                </a:moveTo>
                <a:lnTo>
                  <a:pt x="91309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6"/>
          <p:cNvSpPr/>
          <p:nvPr/>
        </p:nvSpPr>
        <p:spPr>
          <a:xfrm>
            <a:off x="5746278" y="452540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89731" y="0"/>
                </a:moveTo>
                <a:lnTo>
                  <a:pt x="89731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27"/>
          <p:cNvSpPr/>
          <p:nvPr/>
        </p:nvSpPr>
        <p:spPr>
          <a:xfrm>
            <a:off x="5565236" y="452540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89731" y="0"/>
                </a:moveTo>
                <a:lnTo>
                  <a:pt x="89731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28"/>
          <p:cNvSpPr/>
          <p:nvPr/>
        </p:nvSpPr>
        <p:spPr>
          <a:xfrm>
            <a:off x="5384419" y="452540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309" y="0"/>
                </a:moveTo>
                <a:lnTo>
                  <a:pt x="91309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29"/>
          <p:cNvSpPr/>
          <p:nvPr/>
        </p:nvSpPr>
        <p:spPr>
          <a:xfrm>
            <a:off x="5204956" y="452540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89731" y="0"/>
                </a:moveTo>
                <a:lnTo>
                  <a:pt x="89731" y="0"/>
                </a:lnTo>
                <a:lnTo>
                  <a:pt x="0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5" name="object 130"/>
          <p:cNvGrpSpPr/>
          <p:nvPr/>
        </p:nvGrpSpPr>
        <p:grpSpPr>
          <a:xfrm>
            <a:off x="8240952" y="2506707"/>
            <a:ext cx="22225" cy="407034"/>
            <a:chOff x="8020818" y="2523640"/>
            <a:chExt cx="22225" cy="407034"/>
          </a:xfrm>
        </p:grpSpPr>
        <p:sp>
          <p:nvSpPr>
            <p:cNvPr id="136" name="object 131"/>
            <p:cNvSpPr/>
            <p:nvPr/>
          </p:nvSpPr>
          <p:spPr>
            <a:xfrm>
              <a:off x="8032771" y="2523640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45860"/>
                  </a:lnTo>
                </a:path>
                <a:path h="135889">
                  <a:moveTo>
                    <a:pt x="0" y="89912"/>
                  </a:moveTo>
                  <a:lnTo>
                    <a:pt x="0" y="135547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2"/>
            <p:cNvSpPr/>
            <p:nvPr/>
          </p:nvSpPr>
          <p:spPr>
            <a:xfrm>
              <a:off x="8030968" y="2705047"/>
              <a:ext cx="1905" cy="44450"/>
            </a:xfrm>
            <a:custGeom>
              <a:avLst/>
              <a:gdLst/>
              <a:ahLst/>
              <a:cxnLst/>
              <a:rect l="l" t="t" r="r" b="b"/>
              <a:pathLst>
                <a:path w="1904" h="44450">
                  <a:moveTo>
                    <a:pt x="901" y="-10149"/>
                  </a:moveTo>
                  <a:lnTo>
                    <a:pt x="901" y="54201"/>
                  </a:lnTo>
                </a:path>
              </a:pathLst>
            </a:custGeom>
            <a:ln w="22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3"/>
            <p:cNvSpPr/>
            <p:nvPr/>
          </p:nvSpPr>
          <p:spPr>
            <a:xfrm>
              <a:off x="8030968" y="2794960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89">
                  <a:moveTo>
                    <a:pt x="0" y="0"/>
                  </a:moveTo>
                  <a:lnTo>
                    <a:pt x="0" y="45634"/>
                  </a:lnTo>
                </a:path>
                <a:path h="135889">
                  <a:moveTo>
                    <a:pt x="0" y="89686"/>
                  </a:moveTo>
                  <a:lnTo>
                    <a:pt x="0" y="135547"/>
                  </a:lnTo>
                </a:path>
              </a:pathLst>
            </a:custGeom>
            <a:ln w="20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4"/>
          <p:cNvSpPr/>
          <p:nvPr/>
        </p:nvSpPr>
        <p:spPr>
          <a:xfrm>
            <a:off x="8251102" y="29592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52"/>
                </a:lnTo>
              </a:path>
            </a:pathLst>
          </a:custGeom>
          <a:ln w="20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5"/>
          <p:cNvSpPr/>
          <p:nvPr/>
        </p:nvSpPr>
        <p:spPr>
          <a:xfrm>
            <a:off x="8251102" y="3049121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45860"/>
                </a:lnTo>
              </a:path>
              <a:path h="135889">
                <a:moveTo>
                  <a:pt x="0" y="89912"/>
                </a:moveTo>
                <a:lnTo>
                  <a:pt x="0" y="135547"/>
                </a:lnTo>
              </a:path>
            </a:pathLst>
          </a:custGeom>
          <a:ln w="20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6"/>
          <p:cNvSpPr/>
          <p:nvPr/>
        </p:nvSpPr>
        <p:spPr>
          <a:xfrm>
            <a:off x="7583051" y="2028902"/>
            <a:ext cx="1312428" cy="43217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37"/>
          <p:cNvSpPr/>
          <p:nvPr/>
        </p:nvSpPr>
        <p:spPr>
          <a:xfrm>
            <a:off x="709465" y="1632212"/>
            <a:ext cx="906780" cy="142875"/>
          </a:xfrm>
          <a:custGeom>
            <a:avLst/>
            <a:gdLst/>
            <a:ahLst/>
            <a:cxnLst/>
            <a:rect l="l" t="t" r="r" b="b"/>
            <a:pathLst>
              <a:path w="906780" h="142875">
                <a:moveTo>
                  <a:pt x="21983" y="47434"/>
                </a:moveTo>
                <a:lnTo>
                  <a:pt x="20294" y="45631"/>
                </a:lnTo>
                <a:lnTo>
                  <a:pt x="11836" y="47434"/>
                </a:lnTo>
                <a:lnTo>
                  <a:pt x="8458" y="47434"/>
                </a:lnTo>
                <a:lnTo>
                  <a:pt x="1689" y="49022"/>
                </a:lnTo>
                <a:lnTo>
                  <a:pt x="0" y="50825"/>
                </a:lnTo>
                <a:lnTo>
                  <a:pt x="977" y="58293"/>
                </a:lnTo>
                <a:lnTo>
                  <a:pt x="1473" y="67348"/>
                </a:lnTo>
                <a:lnTo>
                  <a:pt x="1663" y="80848"/>
                </a:lnTo>
                <a:lnTo>
                  <a:pt x="1689" y="140741"/>
                </a:lnTo>
                <a:lnTo>
                  <a:pt x="21983" y="140741"/>
                </a:lnTo>
                <a:lnTo>
                  <a:pt x="21983" y="47434"/>
                </a:lnTo>
                <a:close/>
              </a:path>
              <a:path w="906780" h="142875">
                <a:moveTo>
                  <a:pt x="23672" y="1574"/>
                </a:moveTo>
                <a:lnTo>
                  <a:pt x="11836" y="1574"/>
                </a:lnTo>
                <a:lnTo>
                  <a:pt x="1689" y="3390"/>
                </a:lnTo>
                <a:lnTo>
                  <a:pt x="1689" y="21907"/>
                </a:lnTo>
                <a:lnTo>
                  <a:pt x="10147" y="21907"/>
                </a:lnTo>
                <a:lnTo>
                  <a:pt x="13525" y="20332"/>
                </a:lnTo>
                <a:lnTo>
                  <a:pt x="21983" y="20332"/>
                </a:lnTo>
                <a:lnTo>
                  <a:pt x="23672" y="18516"/>
                </a:lnTo>
                <a:lnTo>
                  <a:pt x="23672" y="1574"/>
                </a:lnTo>
                <a:close/>
              </a:path>
              <a:path w="906780" h="142875">
                <a:moveTo>
                  <a:pt x="126847" y="140741"/>
                </a:moveTo>
                <a:lnTo>
                  <a:pt x="126136" y="116636"/>
                </a:lnTo>
                <a:lnTo>
                  <a:pt x="125158" y="103466"/>
                </a:lnTo>
                <a:lnTo>
                  <a:pt x="125158" y="66192"/>
                </a:lnTo>
                <a:lnTo>
                  <a:pt x="121780" y="55791"/>
                </a:lnTo>
                <a:lnTo>
                  <a:pt x="116700" y="50825"/>
                </a:lnTo>
                <a:lnTo>
                  <a:pt x="113322" y="49022"/>
                </a:lnTo>
                <a:lnTo>
                  <a:pt x="108242" y="45631"/>
                </a:lnTo>
                <a:lnTo>
                  <a:pt x="98094" y="45631"/>
                </a:lnTo>
                <a:lnTo>
                  <a:pt x="87363" y="46748"/>
                </a:lnTo>
                <a:lnTo>
                  <a:pt x="78219" y="49441"/>
                </a:lnTo>
                <a:lnTo>
                  <a:pt x="70980" y="52781"/>
                </a:lnTo>
                <a:lnTo>
                  <a:pt x="65963" y="55791"/>
                </a:lnTo>
                <a:lnTo>
                  <a:pt x="65963" y="45631"/>
                </a:lnTo>
                <a:lnTo>
                  <a:pt x="57505" y="47434"/>
                </a:lnTo>
                <a:lnTo>
                  <a:pt x="45669" y="49022"/>
                </a:lnTo>
                <a:lnTo>
                  <a:pt x="47091" y="87579"/>
                </a:lnTo>
                <a:lnTo>
                  <a:pt x="47358" y="140741"/>
                </a:lnTo>
                <a:lnTo>
                  <a:pt x="65963" y="140741"/>
                </a:lnTo>
                <a:lnTo>
                  <a:pt x="67652" y="138938"/>
                </a:lnTo>
                <a:lnTo>
                  <a:pt x="66675" y="124053"/>
                </a:lnTo>
                <a:lnTo>
                  <a:pt x="65989" y="91757"/>
                </a:lnTo>
                <a:lnTo>
                  <a:pt x="89636" y="60998"/>
                </a:lnTo>
                <a:lnTo>
                  <a:pt x="103174" y="60998"/>
                </a:lnTo>
                <a:lnTo>
                  <a:pt x="106553" y="74549"/>
                </a:lnTo>
                <a:lnTo>
                  <a:pt x="106553" y="138938"/>
                </a:lnTo>
                <a:lnTo>
                  <a:pt x="108242" y="140741"/>
                </a:lnTo>
                <a:lnTo>
                  <a:pt x="126847" y="140741"/>
                </a:lnTo>
                <a:close/>
              </a:path>
              <a:path w="906780" h="142875">
                <a:moveTo>
                  <a:pt x="192811" y="1574"/>
                </a:moveTo>
                <a:lnTo>
                  <a:pt x="191122" y="0"/>
                </a:lnTo>
                <a:lnTo>
                  <a:pt x="184353" y="0"/>
                </a:lnTo>
                <a:lnTo>
                  <a:pt x="177901" y="317"/>
                </a:lnTo>
                <a:lnTo>
                  <a:pt x="168287" y="2540"/>
                </a:lnTo>
                <a:lnTo>
                  <a:pt x="158661" y="8572"/>
                </a:lnTo>
                <a:lnTo>
                  <a:pt x="152222" y="20332"/>
                </a:lnTo>
                <a:lnTo>
                  <a:pt x="152222" y="47434"/>
                </a:lnTo>
                <a:lnTo>
                  <a:pt x="140385" y="47434"/>
                </a:lnTo>
                <a:lnTo>
                  <a:pt x="140385" y="55791"/>
                </a:lnTo>
                <a:lnTo>
                  <a:pt x="138684" y="60998"/>
                </a:lnTo>
                <a:lnTo>
                  <a:pt x="140385" y="62801"/>
                </a:lnTo>
                <a:lnTo>
                  <a:pt x="148831" y="62801"/>
                </a:lnTo>
                <a:lnTo>
                  <a:pt x="152222" y="60998"/>
                </a:lnTo>
                <a:lnTo>
                  <a:pt x="153911" y="69583"/>
                </a:lnTo>
                <a:lnTo>
                  <a:pt x="153885" y="97066"/>
                </a:lnTo>
                <a:lnTo>
                  <a:pt x="153695" y="111036"/>
                </a:lnTo>
                <a:lnTo>
                  <a:pt x="153200" y="125006"/>
                </a:lnTo>
                <a:lnTo>
                  <a:pt x="152222" y="138938"/>
                </a:lnTo>
                <a:lnTo>
                  <a:pt x="153911" y="140741"/>
                </a:lnTo>
                <a:lnTo>
                  <a:pt x="172516" y="140741"/>
                </a:lnTo>
                <a:lnTo>
                  <a:pt x="174205" y="138938"/>
                </a:lnTo>
                <a:lnTo>
                  <a:pt x="172516" y="137350"/>
                </a:lnTo>
                <a:lnTo>
                  <a:pt x="172516" y="133959"/>
                </a:lnTo>
                <a:lnTo>
                  <a:pt x="172250" y="115887"/>
                </a:lnTo>
                <a:lnTo>
                  <a:pt x="171081" y="79070"/>
                </a:lnTo>
                <a:lnTo>
                  <a:pt x="170827" y="60998"/>
                </a:lnTo>
                <a:lnTo>
                  <a:pt x="189433" y="60998"/>
                </a:lnTo>
                <a:lnTo>
                  <a:pt x="189433" y="47434"/>
                </a:lnTo>
                <a:lnTo>
                  <a:pt x="170827" y="47434"/>
                </a:lnTo>
                <a:lnTo>
                  <a:pt x="170827" y="25298"/>
                </a:lnTo>
                <a:lnTo>
                  <a:pt x="174205" y="20332"/>
                </a:lnTo>
                <a:lnTo>
                  <a:pt x="177584" y="15138"/>
                </a:lnTo>
                <a:lnTo>
                  <a:pt x="191122" y="15138"/>
                </a:lnTo>
                <a:lnTo>
                  <a:pt x="191122" y="6769"/>
                </a:lnTo>
                <a:lnTo>
                  <a:pt x="192811" y="1574"/>
                </a:lnTo>
                <a:close/>
              </a:path>
              <a:path w="906780" h="142875">
                <a:moveTo>
                  <a:pt x="287515" y="91490"/>
                </a:moveTo>
                <a:lnTo>
                  <a:pt x="269709" y="51866"/>
                </a:lnTo>
                <a:lnTo>
                  <a:pt x="267220" y="50469"/>
                </a:lnTo>
                <a:lnTo>
                  <a:pt x="267220" y="108432"/>
                </a:lnTo>
                <a:lnTo>
                  <a:pt x="263842" y="117017"/>
                </a:lnTo>
                <a:lnTo>
                  <a:pt x="258775" y="127190"/>
                </a:lnTo>
                <a:lnTo>
                  <a:pt x="250317" y="128765"/>
                </a:lnTo>
                <a:lnTo>
                  <a:pt x="235102" y="128765"/>
                </a:lnTo>
                <a:lnTo>
                  <a:pt x="233400" y="127190"/>
                </a:lnTo>
                <a:lnTo>
                  <a:pt x="224612" y="119443"/>
                </a:lnTo>
                <a:lnTo>
                  <a:pt x="220129" y="110236"/>
                </a:lnTo>
                <a:lnTo>
                  <a:pt x="220052" y="109982"/>
                </a:lnTo>
                <a:lnTo>
                  <a:pt x="218427" y="100914"/>
                </a:lnTo>
                <a:lnTo>
                  <a:pt x="218186" y="93294"/>
                </a:lnTo>
                <a:lnTo>
                  <a:pt x="218186" y="76352"/>
                </a:lnTo>
                <a:lnTo>
                  <a:pt x="223266" y="69583"/>
                </a:lnTo>
                <a:lnTo>
                  <a:pt x="230022" y="59410"/>
                </a:lnTo>
                <a:lnTo>
                  <a:pt x="240169" y="57607"/>
                </a:lnTo>
                <a:lnTo>
                  <a:pt x="253695" y="57607"/>
                </a:lnTo>
                <a:lnTo>
                  <a:pt x="267220" y="108432"/>
                </a:lnTo>
                <a:lnTo>
                  <a:pt x="267220" y="50469"/>
                </a:lnTo>
                <a:lnTo>
                  <a:pt x="262153" y="47612"/>
                </a:lnTo>
                <a:lnTo>
                  <a:pt x="253326" y="44958"/>
                </a:lnTo>
                <a:lnTo>
                  <a:pt x="243547" y="44043"/>
                </a:lnTo>
                <a:lnTo>
                  <a:pt x="232105" y="45440"/>
                </a:lnTo>
                <a:lnTo>
                  <a:pt x="200215" y="77393"/>
                </a:lnTo>
                <a:lnTo>
                  <a:pt x="197891" y="93294"/>
                </a:lnTo>
                <a:lnTo>
                  <a:pt x="198348" y="100304"/>
                </a:lnTo>
                <a:lnTo>
                  <a:pt x="216204" y="134505"/>
                </a:lnTo>
                <a:lnTo>
                  <a:pt x="243547" y="142316"/>
                </a:lnTo>
                <a:lnTo>
                  <a:pt x="252107" y="141681"/>
                </a:lnTo>
                <a:lnTo>
                  <a:pt x="260032" y="139776"/>
                </a:lnTo>
                <a:lnTo>
                  <a:pt x="267335" y="136601"/>
                </a:lnTo>
                <a:lnTo>
                  <a:pt x="273989" y="132156"/>
                </a:lnTo>
                <a:lnTo>
                  <a:pt x="277368" y="128765"/>
                </a:lnTo>
                <a:lnTo>
                  <a:pt x="280746" y="125374"/>
                </a:lnTo>
                <a:lnTo>
                  <a:pt x="284137" y="118605"/>
                </a:lnTo>
                <a:lnTo>
                  <a:pt x="285826" y="110236"/>
                </a:lnTo>
                <a:lnTo>
                  <a:pt x="287515" y="105041"/>
                </a:lnTo>
                <a:lnTo>
                  <a:pt x="287515" y="91490"/>
                </a:lnTo>
                <a:close/>
              </a:path>
              <a:path w="906780" h="142875">
                <a:moveTo>
                  <a:pt x="353479" y="45631"/>
                </a:moveTo>
                <a:lnTo>
                  <a:pt x="351790" y="45631"/>
                </a:lnTo>
                <a:lnTo>
                  <a:pt x="350100" y="44043"/>
                </a:lnTo>
                <a:lnTo>
                  <a:pt x="348411" y="44043"/>
                </a:lnTo>
                <a:lnTo>
                  <a:pt x="338797" y="45999"/>
                </a:lnTo>
                <a:lnTo>
                  <a:pt x="332333" y="50825"/>
                </a:lnTo>
                <a:lnTo>
                  <a:pt x="328434" y="56921"/>
                </a:lnTo>
                <a:lnTo>
                  <a:pt x="326428" y="62801"/>
                </a:lnTo>
                <a:lnTo>
                  <a:pt x="328117" y="47434"/>
                </a:lnTo>
                <a:lnTo>
                  <a:pt x="326428" y="45631"/>
                </a:lnTo>
                <a:lnTo>
                  <a:pt x="319659" y="47434"/>
                </a:lnTo>
                <a:lnTo>
                  <a:pt x="314591" y="47434"/>
                </a:lnTo>
                <a:lnTo>
                  <a:pt x="307822" y="49022"/>
                </a:lnTo>
                <a:lnTo>
                  <a:pt x="306133" y="50825"/>
                </a:lnTo>
                <a:lnTo>
                  <a:pt x="307111" y="58216"/>
                </a:lnTo>
                <a:lnTo>
                  <a:pt x="307581" y="66192"/>
                </a:lnTo>
                <a:lnTo>
                  <a:pt x="307682" y="70688"/>
                </a:lnTo>
                <a:lnTo>
                  <a:pt x="307771" y="77139"/>
                </a:lnTo>
                <a:lnTo>
                  <a:pt x="307822" y="140741"/>
                </a:lnTo>
                <a:lnTo>
                  <a:pt x="328117" y="140741"/>
                </a:lnTo>
                <a:lnTo>
                  <a:pt x="328231" y="86144"/>
                </a:lnTo>
                <a:lnTo>
                  <a:pt x="328968" y="77139"/>
                </a:lnTo>
                <a:lnTo>
                  <a:pt x="330974" y="70688"/>
                </a:lnTo>
                <a:lnTo>
                  <a:pt x="334886" y="66192"/>
                </a:lnTo>
                <a:lnTo>
                  <a:pt x="336575" y="66192"/>
                </a:lnTo>
                <a:lnTo>
                  <a:pt x="338264" y="64376"/>
                </a:lnTo>
                <a:lnTo>
                  <a:pt x="348411" y="64376"/>
                </a:lnTo>
                <a:lnTo>
                  <a:pt x="350100" y="66192"/>
                </a:lnTo>
                <a:lnTo>
                  <a:pt x="350100" y="64376"/>
                </a:lnTo>
                <a:lnTo>
                  <a:pt x="350494" y="62801"/>
                </a:lnTo>
                <a:lnTo>
                  <a:pt x="351790" y="57607"/>
                </a:lnTo>
                <a:lnTo>
                  <a:pt x="351790" y="54216"/>
                </a:lnTo>
                <a:lnTo>
                  <a:pt x="353479" y="45631"/>
                </a:lnTo>
                <a:close/>
              </a:path>
              <a:path w="906780" h="142875">
                <a:moveTo>
                  <a:pt x="504024" y="138938"/>
                </a:moveTo>
                <a:lnTo>
                  <a:pt x="503047" y="129057"/>
                </a:lnTo>
                <a:lnTo>
                  <a:pt x="502539" y="120548"/>
                </a:lnTo>
                <a:lnTo>
                  <a:pt x="502424" y="114249"/>
                </a:lnTo>
                <a:lnTo>
                  <a:pt x="502335" y="81330"/>
                </a:lnTo>
                <a:lnTo>
                  <a:pt x="502196" y="71412"/>
                </a:lnTo>
                <a:lnTo>
                  <a:pt x="501269" y="63817"/>
                </a:lnTo>
                <a:lnTo>
                  <a:pt x="500100" y="60998"/>
                </a:lnTo>
                <a:lnTo>
                  <a:pt x="498767" y="57746"/>
                </a:lnTo>
                <a:lnTo>
                  <a:pt x="498627" y="57607"/>
                </a:lnTo>
                <a:lnTo>
                  <a:pt x="493877" y="52412"/>
                </a:lnTo>
                <a:lnTo>
                  <a:pt x="488797" y="47434"/>
                </a:lnTo>
                <a:lnTo>
                  <a:pt x="482041" y="44043"/>
                </a:lnTo>
                <a:lnTo>
                  <a:pt x="475272" y="44043"/>
                </a:lnTo>
                <a:lnTo>
                  <a:pt x="463296" y="45694"/>
                </a:lnTo>
                <a:lnTo>
                  <a:pt x="453059" y="49555"/>
                </a:lnTo>
                <a:lnTo>
                  <a:pt x="445058" y="54051"/>
                </a:lnTo>
                <a:lnTo>
                  <a:pt x="439737" y="57607"/>
                </a:lnTo>
                <a:lnTo>
                  <a:pt x="438721" y="55791"/>
                </a:lnTo>
                <a:lnTo>
                  <a:pt x="437730" y="54051"/>
                </a:lnTo>
                <a:lnTo>
                  <a:pt x="433819" y="49555"/>
                </a:lnTo>
                <a:lnTo>
                  <a:pt x="427380" y="45694"/>
                </a:lnTo>
                <a:lnTo>
                  <a:pt x="417766" y="44043"/>
                </a:lnTo>
                <a:lnTo>
                  <a:pt x="407301" y="45186"/>
                </a:lnTo>
                <a:lnTo>
                  <a:pt x="398741" y="48056"/>
                </a:lnTo>
                <a:lnTo>
                  <a:pt x="392074" y="51866"/>
                </a:lnTo>
                <a:lnTo>
                  <a:pt x="387324" y="55791"/>
                </a:lnTo>
                <a:lnTo>
                  <a:pt x="387324" y="47434"/>
                </a:lnTo>
                <a:lnTo>
                  <a:pt x="385635" y="45631"/>
                </a:lnTo>
                <a:lnTo>
                  <a:pt x="380555" y="47434"/>
                </a:lnTo>
                <a:lnTo>
                  <a:pt x="375462" y="47434"/>
                </a:lnTo>
                <a:lnTo>
                  <a:pt x="367017" y="49022"/>
                </a:lnTo>
                <a:lnTo>
                  <a:pt x="367068" y="52412"/>
                </a:lnTo>
                <a:lnTo>
                  <a:pt x="367271" y="57912"/>
                </a:lnTo>
                <a:lnTo>
                  <a:pt x="367855" y="67652"/>
                </a:lnTo>
                <a:lnTo>
                  <a:pt x="368439" y="82156"/>
                </a:lnTo>
                <a:lnTo>
                  <a:pt x="368706" y="103466"/>
                </a:lnTo>
                <a:lnTo>
                  <a:pt x="368439" y="115900"/>
                </a:lnTo>
                <a:lnTo>
                  <a:pt x="367855" y="125831"/>
                </a:lnTo>
                <a:lnTo>
                  <a:pt x="367271" y="133896"/>
                </a:lnTo>
                <a:lnTo>
                  <a:pt x="367017" y="140741"/>
                </a:lnTo>
                <a:lnTo>
                  <a:pt x="387324" y="140741"/>
                </a:lnTo>
                <a:lnTo>
                  <a:pt x="389013" y="138938"/>
                </a:lnTo>
                <a:lnTo>
                  <a:pt x="388035" y="131432"/>
                </a:lnTo>
                <a:lnTo>
                  <a:pt x="387540" y="123317"/>
                </a:lnTo>
                <a:lnTo>
                  <a:pt x="387362" y="113741"/>
                </a:lnTo>
                <a:lnTo>
                  <a:pt x="387324" y="69583"/>
                </a:lnTo>
                <a:lnTo>
                  <a:pt x="395782" y="62801"/>
                </a:lnTo>
                <a:lnTo>
                  <a:pt x="402539" y="60998"/>
                </a:lnTo>
                <a:lnTo>
                  <a:pt x="419455" y="60998"/>
                </a:lnTo>
                <a:lnTo>
                  <a:pt x="422833" y="67767"/>
                </a:lnTo>
                <a:lnTo>
                  <a:pt x="424522" y="72961"/>
                </a:lnTo>
                <a:lnTo>
                  <a:pt x="426212" y="77939"/>
                </a:lnTo>
                <a:lnTo>
                  <a:pt x="425500" y="127584"/>
                </a:lnTo>
                <a:lnTo>
                  <a:pt x="424522" y="140741"/>
                </a:lnTo>
                <a:lnTo>
                  <a:pt x="444817" y="140741"/>
                </a:lnTo>
                <a:lnTo>
                  <a:pt x="446506" y="138938"/>
                </a:lnTo>
                <a:lnTo>
                  <a:pt x="445528" y="130784"/>
                </a:lnTo>
                <a:lnTo>
                  <a:pt x="445058" y="123317"/>
                </a:lnTo>
                <a:lnTo>
                  <a:pt x="444855" y="114249"/>
                </a:lnTo>
                <a:lnTo>
                  <a:pt x="444817" y="69583"/>
                </a:lnTo>
                <a:lnTo>
                  <a:pt x="453275" y="62801"/>
                </a:lnTo>
                <a:lnTo>
                  <a:pt x="461721" y="60998"/>
                </a:lnTo>
                <a:lnTo>
                  <a:pt x="476961" y="60998"/>
                </a:lnTo>
                <a:lnTo>
                  <a:pt x="480352" y="66192"/>
                </a:lnTo>
                <a:lnTo>
                  <a:pt x="482041" y="74549"/>
                </a:lnTo>
                <a:lnTo>
                  <a:pt x="483730" y="77939"/>
                </a:lnTo>
                <a:lnTo>
                  <a:pt x="483730" y="140741"/>
                </a:lnTo>
                <a:lnTo>
                  <a:pt x="502335" y="140741"/>
                </a:lnTo>
                <a:lnTo>
                  <a:pt x="504024" y="138938"/>
                </a:lnTo>
                <a:close/>
              </a:path>
              <a:path w="906780" h="142875">
                <a:moveTo>
                  <a:pt x="597039" y="67767"/>
                </a:moveTo>
                <a:lnTo>
                  <a:pt x="564921" y="44043"/>
                </a:lnTo>
                <a:lnTo>
                  <a:pt x="557288" y="44627"/>
                </a:lnTo>
                <a:lnTo>
                  <a:pt x="549681" y="46164"/>
                </a:lnTo>
                <a:lnTo>
                  <a:pt x="542061" y="48336"/>
                </a:lnTo>
                <a:lnTo>
                  <a:pt x="534454" y="50825"/>
                </a:lnTo>
                <a:lnTo>
                  <a:pt x="532765" y="50825"/>
                </a:lnTo>
                <a:lnTo>
                  <a:pt x="532765" y="64376"/>
                </a:lnTo>
                <a:lnTo>
                  <a:pt x="534454" y="66192"/>
                </a:lnTo>
                <a:lnTo>
                  <a:pt x="539877" y="63703"/>
                </a:lnTo>
                <a:lnTo>
                  <a:pt x="546087" y="61531"/>
                </a:lnTo>
                <a:lnTo>
                  <a:pt x="553237" y="59994"/>
                </a:lnTo>
                <a:lnTo>
                  <a:pt x="561517" y="59410"/>
                </a:lnTo>
                <a:lnTo>
                  <a:pt x="569988" y="59410"/>
                </a:lnTo>
                <a:lnTo>
                  <a:pt x="575068" y="62801"/>
                </a:lnTo>
                <a:lnTo>
                  <a:pt x="576757" y="66192"/>
                </a:lnTo>
                <a:lnTo>
                  <a:pt x="578446" y="67767"/>
                </a:lnTo>
                <a:lnTo>
                  <a:pt x="578446" y="76352"/>
                </a:lnTo>
                <a:lnTo>
                  <a:pt x="578446" y="89916"/>
                </a:lnTo>
                <a:lnTo>
                  <a:pt x="578446" y="120408"/>
                </a:lnTo>
                <a:lnTo>
                  <a:pt x="576757" y="121983"/>
                </a:lnTo>
                <a:lnTo>
                  <a:pt x="569988" y="127190"/>
                </a:lnTo>
                <a:lnTo>
                  <a:pt x="541223" y="127190"/>
                </a:lnTo>
                <a:lnTo>
                  <a:pt x="541223" y="111823"/>
                </a:lnTo>
                <a:lnTo>
                  <a:pt x="544156" y="101727"/>
                </a:lnTo>
                <a:lnTo>
                  <a:pt x="552005" y="95783"/>
                </a:lnTo>
                <a:lnTo>
                  <a:pt x="563346" y="92379"/>
                </a:lnTo>
                <a:lnTo>
                  <a:pt x="576757" y="89916"/>
                </a:lnTo>
                <a:lnTo>
                  <a:pt x="578446" y="89916"/>
                </a:lnTo>
                <a:lnTo>
                  <a:pt x="578446" y="76352"/>
                </a:lnTo>
                <a:lnTo>
                  <a:pt x="575068" y="76352"/>
                </a:lnTo>
                <a:lnTo>
                  <a:pt x="553300" y="80657"/>
                </a:lnTo>
                <a:lnTo>
                  <a:pt x="536790" y="87058"/>
                </a:lnTo>
                <a:lnTo>
                  <a:pt x="526288" y="96977"/>
                </a:lnTo>
                <a:lnTo>
                  <a:pt x="522617" y="111823"/>
                </a:lnTo>
                <a:lnTo>
                  <a:pt x="524764" y="124498"/>
                </a:lnTo>
                <a:lnTo>
                  <a:pt x="530860" y="134099"/>
                </a:lnTo>
                <a:lnTo>
                  <a:pt x="540461" y="140195"/>
                </a:lnTo>
                <a:lnTo>
                  <a:pt x="553059" y="142316"/>
                </a:lnTo>
                <a:lnTo>
                  <a:pt x="562267" y="141236"/>
                </a:lnTo>
                <a:lnTo>
                  <a:pt x="569569" y="138734"/>
                </a:lnTo>
                <a:lnTo>
                  <a:pt x="574954" y="135940"/>
                </a:lnTo>
                <a:lnTo>
                  <a:pt x="578446" y="133959"/>
                </a:lnTo>
                <a:lnTo>
                  <a:pt x="578446" y="140741"/>
                </a:lnTo>
                <a:lnTo>
                  <a:pt x="597039" y="140741"/>
                </a:lnTo>
                <a:lnTo>
                  <a:pt x="597039" y="133959"/>
                </a:lnTo>
                <a:lnTo>
                  <a:pt x="597039" y="127190"/>
                </a:lnTo>
                <a:lnTo>
                  <a:pt x="597039" y="89916"/>
                </a:lnTo>
                <a:lnTo>
                  <a:pt x="597039" y="67767"/>
                </a:lnTo>
                <a:close/>
              </a:path>
              <a:path w="906780" h="142875">
                <a:moveTo>
                  <a:pt x="663016" y="47434"/>
                </a:moveTo>
                <a:lnTo>
                  <a:pt x="642696" y="47434"/>
                </a:lnTo>
                <a:lnTo>
                  <a:pt x="642696" y="18516"/>
                </a:lnTo>
                <a:lnTo>
                  <a:pt x="634250" y="21907"/>
                </a:lnTo>
                <a:lnTo>
                  <a:pt x="632548" y="21907"/>
                </a:lnTo>
                <a:lnTo>
                  <a:pt x="624103" y="23723"/>
                </a:lnTo>
                <a:lnTo>
                  <a:pt x="622414" y="25298"/>
                </a:lnTo>
                <a:lnTo>
                  <a:pt x="622414" y="28689"/>
                </a:lnTo>
                <a:lnTo>
                  <a:pt x="624103" y="32080"/>
                </a:lnTo>
                <a:lnTo>
                  <a:pt x="624103" y="47434"/>
                </a:lnTo>
                <a:lnTo>
                  <a:pt x="610577" y="47434"/>
                </a:lnTo>
                <a:lnTo>
                  <a:pt x="610577" y="62801"/>
                </a:lnTo>
                <a:lnTo>
                  <a:pt x="617334" y="62801"/>
                </a:lnTo>
                <a:lnTo>
                  <a:pt x="617334" y="60998"/>
                </a:lnTo>
                <a:lnTo>
                  <a:pt x="624103" y="60998"/>
                </a:lnTo>
                <a:lnTo>
                  <a:pt x="624128" y="114300"/>
                </a:lnTo>
                <a:lnTo>
                  <a:pt x="632548" y="140741"/>
                </a:lnTo>
                <a:lnTo>
                  <a:pt x="657936" y="140741"/>
                </a:lnTo>
                <a:lnTo>
                  <a:pt x="661327" y="138938"/>
                </a:lnTo>
                <a:lnTo>
                  <a:pt x="663016" y="133959"/>
                </a:lnTo>
                <a:lnTo>
                  <a:pt x="663016" y="127190"/>
                </a:lnTo>
                <a:lnTo>
                  <a:pt x="663016" y="125374"/>
                </a:lnTo>
                <a:lnTo>
                  <a:pt x="659625" y="125374"/>
                </a:lnTo>
                <a:lnTo>
                  <a:pt x="656247" y="127190"/>
                </a:lnTo>
                <a:lnTo>
                  <a:pt x="644385" y="127190"/>
                </a:lnTo>
                <a:lnTo>
                  <a:pt x="642696" y="121983"/>
                </a:lnTo>
                <a:lnTo>
                  <a:pt x="642696" y="60998"/>
                </a:lnTo>
                <a:lnTo>
                  <a:pt x="663016" y="60998"/>
                </a:lnTo>
                <a:lnTo>
                  <a:pt x="663016" y="47434"/>
                </a:lnTo>
                <a:close/>
              </a:path>
              <a:path w="906780" h="142875">
                <a:moveTo>
                  <a:pt x="698525" y="47434"/>
                </a:moveTo>
                <a:lnTo>
                  <a:pt x="696836" y="45631"/>
                </a:lnTo>
                <a:lnTo>
                  <a:pt x="686689" y="47434"/>
                </a:lnTo>
                <a:lnTo>
                  <a:pt x="684999" y="47434"/>
                </a:lnTo>
                <a:lnTo>
                  <a:pt x="676541" y="49022"/>
                </a:lnTo>
                <a:lnTo>
                  <a:pt x="676668" y="54267"/>
                </a:lnTo>
                <a:lnTo>
                  <a:pt x="676808" y="58293"/>
                </a:lnTo>
                <a:lnTo>
                  <a:pt x="677392" y="67348"/>
                </a:lnTo>
                <a:lnTo>
                  <a:pt x="677964" y="80848"/>
                </a:lnTo>
                <a:lnTo>
                  <a:pt x="678230" y="101663"/>
                </a:lnTo>
                <a:lnTo>
                  <a:pt x="677964" y="114884"/>
                </a:lnTo>
                <a:lnTo>
                  <a:pt x="677392" y="124790"/>
                </a:lnTo>
                <a:lnTo>
                  <a:pt x="676808" y="132435"/>
                </a:lnTo>
                <a:lnTo>
                  <a:pt x="676541" y="138938"/>
                </a:lnTo>
                <a:lnTo>
                  <a:pt x="678230" y="140741"/>
                </a:lnTo>
                <a:lnTo>
                  <a:pt x="696836" y="140741"/>
                </a:lnTo>
                <a:lnTo>
                  <a:pt x="698525" y="138938"/>
                </a:lnTo>
                <a:lnTo>
                  <a:pt x="697547" y="130822"/>
                </a:lnTo>
                <a:lnTo>
                  <a:pt x="697039" y="122047"/>
                </a:lnTo>
                <a:lnTo>
                  <a:pt x="696937" y="114884"/>
                </a:lnTo>
                <a:lnTo>
                  <a:pt x="697039" y="62915"/>
                </a:lnTo>
                <a:lnTo>
                  <a:pt x="697547" y="54267"/>
                </a:lnTo>
                <a:lnTo>
                  <a:pt x="698525" y="47434"/>
                </a:lnTo>
                <a:close/>
              </a:path>
              <a:path w="906780" h="142875">
                <a:moveTo>
                  <a:pt x="698525" y="1574"/>
                </a:moveTo>
                <a:lnTo>
                  <a:pt x="686689" y="1574"/>
                </a:lnTo>
                <a:lnTo>
                  <a:pt x="678230" y="3390"/>
                </a:lnTo>
                <a:lnTo>
                  <a:pt x="676541" y="3390"/>
                </a:lnTo>
                <a:lnTo>
                  <a:pt x="676541" y="20332"/>
                </a:lnTo>
                <a:lnTo>
                  <a:pt x="678230" y="21907"/>
                </a:lnTo>
                <a:lnTo>
                  <a:pt x="686689" y="21907"/>
                </a:lnTo>
                <a:lnTo>
                  <a:pt x="688378" y="20332"/>
                </a:lnTo>
                <a:lnTo>
                  <a:pt x="696836" y="20332"/>
                </a:lnTo>
                <a:lnTo>
                  <a:pt x="698525" y="18516"/>
                </a:lnTo>
                <a:lnTo>
                  <a:pt x="698525" y="1574"/>
                </a:lnTo>
                <a:close/>
              </a:path>
              <a:path w="906780" h="142875">
                <a:moveTo>
                  <a:pt x="806767" y="91490"/>
                </a:moveTo>
                <a:lnTo>
                  <a:pt x="788009" y="51866"/>
                </a:lnTo>
                <a:lnTo>
                  <a:pt x="786472" y="51041"/>
                </a:lnTo>
                <a:lnTo>
                  <a:pt x="786472" y="108432"/>
                </a:lnTo>
                <a:lnTo>
                  <a:pt x="783094" y="117017"/>
                </a:lnTo>
                <a:lnTo>
                  <a:pt x="778014" y="127190"/>
                </a:lnTo>
                <a:lnTo>
                  <a:pt x="767867" y="128765"/>
                </a:lnTo>
                <a:lnTo>
                  <a:pt x="754341" y="128765"/>
                </a:lnTo>
                <a:lnTo>
                  <a:pt x="737412" y="93294"/>
                </a:lnTo>
                <a:lnTo>
                  <a:pt x="737412" y="76352"/>
                </a:lnTo>
                <a:lnTo>
                  <a:pt x="742492" y="69583"/>
                </a:lnTo>
                <a:lnTo>
                  <a:pt x="749274" y="59410"/>
                </a:lnTo>
                <a:lnTo>
                  <a:pt x="759421" y="57607"/>
                </a:lnTo>
                <a:lnTo>
                  <a:pt x="772947" y="57607"/>
                </a:lnTo>
                <a:lnTo>
                  <a:pt x="786472" y="108432"/>
                </a:lnTo>
                <a:lnTo>
                  <a:pt x="786472" y="51041"/>
                </a:lnTo>
                <a:lnTo>
                  <a:pt x="780135" y="47612"/>
                </a:lnTo>
                <a:lnTo>
                  <a:pt x="771626" y="44958"/>
                </a:lnTo>
                <a:lnTo>
                  <a:pt x="762800" y="44043"/>
                </a:lnTo>
                <a:lnTo>
                  <a:pt x="751090" y="45440"/>
                </a:lnTo>
                <a:lnTo>
                  <a:pt x="718604" y="77393"/>
                </a:lnTo>
                <a:lnTo>
                  <a:pt x="717118" y="93294"/>
                </a:lnTo>
                <a:lnTo>
                  <a:pt x="717308" y="100304"/>
                </a:lnTo>
                <a:lnTo>
                  <a:pt x="734695" y="134505"/>
                </a:lnTo>
                <a:lnTo>
                  <a:pt x="761111" y="142316"/>
                </a:lnTo>
                <a:lnTo>
                  <a:pt x="770648" y="141681"/>
                </a:lnTo>
                <a:lnTo>
                  <a:pt x="779081" y="139776"/>
                </a:lnTo>
                <a:lnTo>
                  <a:pt x="786549" y="136601"/>
                </a:lnTo>
                <a:lnTo>
                  <a:pt x="793242" y="132156"/>
                </a:lnTo>
                <a:lnTo>
                  <a:pt x="795769" y="128765"/>
                </a:lnTo>
                <a:lnTo>
                  <a:pt x="798309" y="125374"/>
                </a:lnTo>
                <a:lnTo>
                  <a:pt x="801687" y="118605"/>
                </a:lnTo>
                <a:lnTo>
                  <a:pt x="805078" y="110236"/>
                </a:lnTo>
                <a:lnTo>
                  <a:pt x="805078" y="105041"/>
                </a:lnTo>
                <a:lnTo>
                  <a:pt x="806767" y="98272"/>
                </a:lnTo>
                <a:lnTo>
                  <a:pt x="806767" y="91490"/>
                </a:lnTo>
                <a:close/>
              </a:path>
              <a:path w="906780" h="142875">
                <a:moveTo>
                  <a:pt x="906551" y="81330"/>
                </a:moveTo>
                <a:lnTo>
                  <a:pt x="904862" y="71158"/>
                </a:lnTo>
                <a:lnTo>
                  <a:pt x="904862" y="66192"/>
                </a:lnTo>
                <a:lnTo>
                  <a:pt x="901484" y="55791"/>
                </a:lnTo>
                <a:lnTo>
                  <a:pt x="898093" y="50825"/>
                </a:lnTo>
                <a:lnTo>
                  <a:pt x="893025" y="49022"/>
                </a:lnTo>
                <a:lnTo>
                  <a:pt x="887945" y="45631"/>
                </a:lnTo>
                <a:lnTo>
                  <a:pt x="877811" y="45631"/>
                </a:lnTo>
                <a:lnTo>
                  <a:pt x="867079" y="46748"/>
                </a:lnTo>
                <a:lnTo>
                  <a:pt x="857935" y="49441"/>
                </a:lnTo>
                <a:lnTo>
                  <a:pt x="850696" y="52781"/>
                </a:lnTo>
                <a:lnTo>
                  <a:pt x="845680" y="55791"/>
                </a:lnTo>
                <a:lnTo>
                  <a:pt x="845680" y="45631"/>
                </a:lnTo>
                <a:lnTo>
                  <a:pt x="837196" y="47434"/>
                </a:lnTo>
                <a:lnTo>
                  <a:pt x="835507" y="47434"/>
                </a:lnTo>
                <a:lnTo>
                  <a:pt x="827049" y="49022"/>
                </a:lnTo>
                <a:lnTo>
                  <a:pt x="825360" y="50825"/>
                </a:lnTo>
                <a:lnTo>
                  <a:pt x="826795" y="87579"/>
                </a:lnTo>
                <a:lnTo>
                  <a:pt x="827049" y="140741"/>
                </a:lnTo>
                <a:lnTo>
                  <a:pt x="845680" y="140741"/>
                </a:lnTo>
                <a:lnTo>
                  <a:pt x="847369" y="138938"/>
                </a:lnTo>
                <a:lnTo>
                  <a:pt x="846391" y="124053"/>
                </a:lnTo>
                <a:lnTo>
                  <a:pt x="845705" y="91757"/>
                </a:lnTo>
                <a:lnTo>
                  <a:pt x="869353" y="60998"/>
                </a:lnTo>
                <a:lnTo>
                  <a:pt x="882878" y="60998"/>
                </a:lnTo>
                <a:lnTo>
                  <a:pt x="886256" y="74549"/>
                </a:lnTo>
                <a:lnTo>
                  <a:pt x="887691" y="90843"/>
                </a:lnTo>
                <a:lnTo>
                  <a:pt x="887742" y="121005"/>
                </a:lnTo>
                <a:lnTo>
                  <a:pt x="887234" y="127533"/>
                </a:lnTo>
                <a:lnTo>
                  <a:pt x="886256" y="138938"/>
                </a:lnTo>
                <a:lnTo>
                  <a:pt x="887945" y="140741"/>
                </a:lnTo>
                <a:lnTo>
                  <a:pt x="906551" y="140741"/>
                </a:lnTo>
                <a:lnTo>
                  <a:pt x="906551" y="81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38"/>
          <p:cNvSpPr/>
          <p:nvPr/>
        </p:nvSpPr>
        <p:spPr>
          <a:xfrm>
            <a:off x="1685371" y="1650729"/>
            <a:ext cx="534670" cy="166370"/>
          </a:xfrm>
          <a:custGeom>
            <a:avLst/>
            <a:gdLst/>
            <a:ahLst/>
            <a:cxnLst/>
            <a:rect l="l" t="t" r="r" b="b"/>
            <a:pathLst>
              <a:path w="534669" h="166369">
                <a:moveTo>
                  <a:pt x="67652" y="95110"/>
                </a:moveTo>
                <a:lnTo>
                  <a:pt x="65151" y="82524"/>
                </a:lnTo>
                <a:lnTo>
                  <a:pt x="58991" y="74523"/>
                </a:lnTo>
                <a:lnTo>
                  <a:pt x="51244" y="70053"/>
                </a:lnTo>
                <a:lnTo>
                  <a:pt x="43954" y="68008"/>
                </a:lnTo>
                <a:lnTo>
                  <a:pt x="38887" y="64617"/>
                </a:lnTo>
                <a:lnTo>
                  <a:pt x="27051" y="61226"/>
                </a:lnTo>
                <a:lnTo>
                  <a:pt x="20281" y="59423"/>
                </a:lnTo>
                <a:lnTo>
                  <a:pt x="20281" y="45859"/>
                </a:lnTo>
                <a:lnTo>
                  <a:pt x="23672" y="42481"/>
                </a:lnTo>
                <a:lnTo>
                  <a:pt x="28740" y="40894"/>
                </a:lnTo>
                <a:lnTo>
                  <a:pt x="49060" y="40894"/>
                </a:lnTo>
                <a:lnTo>
                  <a:pt x="55816" y="44284"/>
                </a:lnTo>
                <a:lnTo>
                  <a:pt x="60896" y="47675"/>
                </a:lnTo>
                <a:lnTo>
                  <a:pt x="62585" y="45859"/>
                </a:lnTo>
                <a:lnTo>
                  <a:pt x="62585" y="40894"/>
                </a:lnTo>
                <a:lnTo>
                  <a:pt x="62585" y="39090"/>
                </a:lnTo>
                <a:lnTo>
                  <a:pt x="64274" y="32308"/>
                </a:lnTo>
                <a:lnTo>
                  <a:pt x="62585" y="30505"/>
                </a:lnTo>
                <a:lnTo>
                  <a:pt x="59093" y="29730"/>
                </a:lnTo>
                <a:lnTo>
                  <a:pt x="53708" y="28016"/>
                </a:lnTo>
                <a:lnTo>
                  <a:pt x="46405" y="26314"/>
                </a:lnTo>
                <a:lnTo>
                  <a:pt x="37198" y="25527"/>
                </a:lnTo>
                <a:lnTo>
                  <a:pt x="22821" y="27419"/>
                </a:lnTo>
                <a:lnTo>
                  <a:pt x="10985" y="32956"/>
                </a:lnTo>
                <a:lnTo>
                  <a:pt x="2959" y="42024"/>
                </a:lnTo>
                <a:lnTo>
                  <a:pt x="0" y="54444"/>
                </a:lnTo>
                <a:lnTo>
                  <a:pt x="2743" y="66001"/>
                </a:lnTo>
                <a:lnTo>
                  <a:pt x="9296" y="73456"/>
                </a:lnTo>
                <a:lnTo>
                  <a:pt x="17119" y="77736"/>
                </a:lnTo>
                <a:lnTo>
                  <a:pt x="23672" y="79756"/>
                </a:lnTo>
                <a:lnTo>
                  <a:pt x="30429" y="81559"/>
                </a:lnTo>
                <a:lnTo>
                  <a:pt x="40576" y="84950"/>
                </a:lnTo>
                <a:lnTo>
                  <a:pt x="49060" y="88341"/>
                </a:lnTo>
                <a:lnTo>
                  <a:pt x="49060" y="101892"/>
                </a:lnTo>
                <a:lnTo>
                  <a:pt x="43954" y="110248"/>
                </a:lnTo>
                <a:lnTo>
                  <a:pt x="28740" y="110248"/>
                </a:lnTo>
                <a:lnTo>
                  <a:pt x="19545" y="109169"/>
                </a:lnTo>
                <a:lnTo>
                  <a:pt x="12255" y="106667"/>
                </a:lnTo>
                <a:lnTo>
                  <a:pt x="6870" y="103860"/>
                </a:lnTo>
                <a:lnTo>
                  <a:pt x="3378" y="101892"/>
                </a:lnTo>
                <a:lnTo>
                  <a:pt x="1689" y="101892"/>
                </a:lnTo>
                <a:lnTo>
                  <a:pt x="1689" y="118833"/>
                </a:lnTo>
                <a:lnTo>
                  <a:pt x="5067" y="118833"/>
                </a:lnTo>
                <a:lnTo>
                  <a:pt x="11836" y="122224"/>
                </a:lnTo>
                <a:lnTo>
                  <a:pt x="20281" y="123799"/>
                </a:lnTo>
                <a:lnTo>
                  <a:pt x="28740" y="123799"/>
                </a:lnTo>
                <a:lnTo>
                  <a:pt x="34899" y="123672"/>
                </a:lnTo>
                <a:lnTo>
                  <a:pt x="42494" y="122758"/>
                </a:lnTo>
                <a:lnTo>
                  <a:pt x="50393" y="120281"/>
                </a:lnTo>
                <a:lnTo>
                  <a:pt x="57505" y="115443"/>
                </a:lnTo>
                <a:lnTo>
                  <a:pt x="65963" y="110248"/>
                </a:lnTo>
                <a:lnTo>
                  <a:pt x="67652" y="101892"/>
                </a:lnTo>
                <a:lnTo>
                  <a:pt x="67652" y="95110"/>
                </a:lnTo>
                <a:close/>
              </a:path>
              <a:path w="534669" h="166369">
                <a:moveTo>
                  <a:pt x="155600" y="27114"/>
                </a:moveTo>
                <a:lnTo>
                  <a:pt x="147154" y="28917"/>
                </a:lnTo>
                <a:lnTo>
                  <a:pt x="137007" y="28917"/>
                </a:lnTo>
                <a:lnTo>
                  <a:pt x="134188" y="37388"/>
                </a:lnTo>
                <a:lnTo>
                  <a:pt x="131064" y="46964"/>
                </a:lnTo>
                <a:lnTo>
                  <a:pt x="127952" y="56845"/>
                </a:lnTo>
                <a:lnTo>
                  <a:pt x="125145" y="66192"/>
                </a:lnTo>
                <a:lnTo>
                  <a:pt x="114998" y="98501"/>
                </a:lnTo>
                <a:lnTo>
                  <a:pt x="103162" y="64617"/>
                </a:lnTo>
                <a:lnTo>
                  <a:pt x="100863" y="56146"/>
                </a:lnTo>
                <a:lnTo>
                  <a:pt x="98729" y="48044"/>
                </a:lnTo>
                <a:lnTo>
                  <a:pt x="96266" y="39293"/>
                </a:lnTo>
                <a:lnTo>
                  <a:pt x="93014" y="28917"/>
                </a:lnTo>
                <a:lnTo>
                  <a:pt x="91325" y="27114"/>
                </a:lnTo>
                <a:lnTo>
                  <a:pt x="82880" y="28917"/>
                </a:lnTo>
                <a:lnTo>
                  <a:pt x="72732" y="28917"/>
                </a:lnTo>
                <a:lnTo>
                  <a:pt x="71043" y="30505"/>
                </a:lnTo>
                <a:lnTo>
                  <a:pt x="79883" y="52768"/>
                </a:lnTo>
                <a:lnTo>
                  <a:pt x="91122" y="83591"/>
                </a:lnTo>
                <a:lnTo>
                  <a:pt x="100761" y="111201"/>
                </a:lnTo>
                <a:lnTo>
                  <a:pt x="104851" y="123799"/>
                </a:lnTo>
                <a:lnTo>
                  <a:pt x="104851" y="125615"/>
                </a:lnTo>
                <a:lnTo>
                  <a:pt x="103162" y="130581"/>
                </a:lnTo>
                <a:lnTo>
                  <a:pt x="99783" y="137363"/>
                </a:lnTo>
                <a:lnTo>
                  <a:pt x="98094" y="142557"/>
                </a:lnTo>
                <a:lnTo>
                  <a:pt x="94716" y="149326"/>
                </a:lnTo>
                <a:lnTo>
                  <a:pt x="91325" y="157695"/>
                </a:lnTo>
                <a:lnTo>
                  <a:pt x="87947" y="164465"/>
                </a:lnTo>
                <a:lnTo>
                  <a:pt x="87947" y="166281"/>
                </a:lnTo>
                <a:lnTo>
                  <a:pt x="108242" y="166281"/>
                </a:lnTo>
                <a:lnTo>
                  <a:pt x="109931" y="164465"/>
                </a:lnTo>
                <a:lnTo>
                  <a:pt x="112750" y="151790"/>
                </a:lnTo>
                <a:lnTo>
                  <a:pt x="116052" y="139280"/>
                </a:lnTo>
                <a:lnTo>
                  <a:pt x="119672" y="127114"/>
                </a:lnTo>
                <a:lnTo>
                  <a:pt x="123456" y="115443"/>
                </a:lnTo>
                <a:lnTo>
                  <a:pt x="129667" y="98501"/>
                </a:lnTo>
                <a:lnTo>
                  <a:pt x="137629" y="76669"/>
                </a:lnTo>
                <a:lnTo>
                  <a:pt x="147015" y="51308"/>
                </a:lnTo>
                <a:lnTo>
                  <a:pt x="155600" y="28917"/>
                </a:lnTo>
                <a:lnTo>
                  <a:pt x="155600" y="27114"/>
                </a:lnTo>
                <a:close/>
              </a:path>
              <a:path w="534669" h="166369">
                <a:moveTo>
                  <a:pt x="228333" y="95110"/>
                </a:moveTo>
                <a:lnTo>
                  <a:pt x="225590" y="82524"/>
                </a:lnTo>
                <a:lnTo>
                  <a:pt x="219024" y="74523"/>
                </a:lnTo>
                <a:lnTo>
                  <a:pt x="211201" y="70053"/>
                </a:lnTo>
                <a:lnTo>
                  <a:pt x="204647" y="68008"/>
                </a:lnTo>
                <a:lnTo>
                  <a:pt x="197878" y="64617"/>
                </a:lnTo>
                <a:lnTo>
                  <a:pt x="187731" y="61226"/>
                </a:lnTo>
                <a:lnTo>
                  <a:pt x="179273" y="59423"/>
                </a:lnTo>
                <a:lnTo>
                  <a:pt x="179273" y="45859"/>
                </a:lnTo>
                <a:lnTo>
                  <a:pt x="184353" y="42481"/>
                </a:lnTo>
                <a:lnTo>
                  <a:pt x="189420" y="40894"/>
                </a:lnTo>
                <a:lnTo>
                  <a:pt x="209715" y="40894"/>
                </a:lnTo>
                <a:lnTo>
                  <a:pt x="216484" y="44284"/>
                </a:lnTo>
                <a:lnTo>
                  <a:pt x="219862" y="47675"/>
                </a:lnTo>
                <a:lnTo>
                  <a:pt x="221551" y="45859"/>
                </a:lnTo>
                <a:lnTo>
                  <a:pt x="222796" y="40894"/>
                </a:lnTo>
                <a:lnTo>
                  <a:pt x="223240" y="39090"/>
                </a:lnTo>
                <a:lnTo>
                  <a:pt x="223240" y="30505"/>
                </a:lnTo>
                <a:lnTo>
                  <a:pt x="219494" y="29730"/>
                </a:lnTo>
                <a:lnTo>
                  <a:pt x="213525" y="28016"/>
                </a:lnTo>
                <a:lnTo>
                  <a:pt x="205651" y="26314"/>
                </a:lnTo>
                <a:lnTo>
                  <a:pt x="196189" y="25527"/>
                </a:lnTo>
                <a:lnTo>
                  <a:pt x="182791" y="27419"/>
                </a:lnTo>
                <a:lnTo>
                  <a:pt x="171462" y="32956"/>
                </a:lnTo>
                <a:lnTo>
                  <a:pt x="163614" y="42024"/>
                </a:lnTo>
                <a:lnTo>
                  <a:pt x="160680" y="54444"/>
                </a:lnTo>
                <a:lnTo>
                  <a:pt x="163423" y="66001"/>
                </a:lnTo>
                <a:lnTo>
                  <a:pt x="169976" y="73456"/>
                </a:lnTo>
                <a:lnTo>
                  <a:pt x="177800" y="77736"/>
                </a:lnTo>
                <a:lnTo>
                  <a:pt x="184353" y="79756"/>
                </a:lnTo>
                <a:lnTo>
                  <a:pt x="189420" y="81559"/>
                </a:lnTo>
                <a:lnTo>
                  <a:pt x="201256" y="84950"/>
                </a:lnTo>
                <a:lnTo>
                  <a:pt x="208026" y="88341"/>
                </a:lnTo>
                <a:lnTo>
                  <a:pt x="208026" y="101892"/>
                </a:lnTo>
                <a:lnTo>
                  <a:pt x="202958" y="110248"/>
                </a:lnTo>
                <a:lnTo>
                  <a:pt x="189420" y="110248"/>
                </a:lnTo>
                <a:lnTo>
                  <a:pt x="180225" y="109169"/>
                </a:lnTo>
                <a:lnTo>
                  <a:pt x="172935" y="106667"/>
                </a:lnTo>
                <a:lnTo>
                  <a:pt x="167551" y="103860"/>
                </a:lnTo>
                <a:lnTo>
                  <a:pt x="164058" y="101892"/>
                </a:lnTo>
                <a:lnTo>
                  <a:pt x="162369" y="101892"/>
                </a:lnTo>
                <a:lnTo>
                  <a:pt x="162369" y="110248"/>
                </a:lnTo>
                <a:lnTo>
                  <a:pt x="160680" y="117030"/>
                </a:lnTo>
                <a:lnTo>
                  <a:pt x="162369" y="118833"/>
                </a:lnTo>
                <a:lnTo>
                  <a:pt x="165747" y="118833"/>
                </a:lnTo>
                <a:lnTo>
                  <a:pt x="172516" y="122224"/>
                </a:lnTo>
                <a:lnTo>
                  <a:pt x="179273" y="123799"/>
                </a:lnTo>
                <a:lnTo>
                  <a:pt x="189420" y="123799"/>
                </a:lnTo>
                <a:lnTo>
                  <a:pt x="195338" y="123672"/>
                </a:lnTo>
                <a:lnTo>
                  <a:pt x="228333" y="101892"/>
                </a:lnTo>
                <a:lnTo>
                  <a:pt x="228333" y="95110"/>
                </a:lnTo>
                <a:close/>
              </a:path>
              <a:path w="534669" h="166369">
                <a:moveTo>
                  <a:pt x="287515" y="28917"/>
                </a:moveTo>
                <a:lnTo>
                  <a:pt x="265544" y="28917"/>
                </a:lnTo>
                <a:lnTo>
                  <a:pt x="265798" y="20624"/>
                </a:lnTo>
                <a:lnTo>
                  <a:pt x="266382" y="14693"/>
                </a:lnTo>
                <a:lnTo>
                  <a:pt x="266966" y="9093"/>
                </a:lnTo>
                <a:lnTo>
                  <a:pt x="267233" y="1816"/>
                </a:lnTo>
                <a:lnTo>
                  <a:pt x="265544" y="0"/>
                </a:lnTo>
                <a:lnTo>
                  <a:pt x="257086" y="3390"/>
                </a:lnTo>
                <a:lnTo>
                  <a:pt x="255397" y="3390"/>
                </a:lnTo>
                <a:lnTo>
                  <a:pt x="246938" y="5207"/>
                </a:lnTo>
                <a:lnTo>
                  <a:pt x="246938" y="28917"/>
                </a:lnTo>
                <a:lnTo>
                  <a:pt x="233413" y="28917"/>
                </a:lnTo>
                <a:lnTo>
                  <a:pt x="233413" y="42481"/>
                </a:lnTo>
                <a:lnTo>
                  <a:pt x="235102" y="44284"/>
                </a:lnTo>
                <a:lnTo>
                  <a:pt x="240169" y="44284"/>
                </a:lnTo>
                <a:lnTo>
                  <a:pt x="240169" y="42481"/>
                </a:lnTo>
                <a:lnTo>
                  <a:pt x="246938" y="42481"/>
                </a:lnTo>
                <a:lnTo>
                  <a:pt x="246989" y="95783"/>
                </a:lnTo>
                <a:lnTo>
                  <a:pt x="255397" y="122224"/>
                </a:lnTo>
                <a:lnTo>
                  <a:pt x="280758" y="122224"/>
                </a:lnTo>
                <a:lnTo>
                  <a:pt x="284137" y="120421"/>
                </a:lnTo>
                <a:lnTo>
                  <a:pt x="285826" y="120421"/>
                </a:lnTo>
                <a:lnTo>
                  <a:pt x="285826" y="108673"/>
                </a:lnTo>
                <a:lnTo>
                  <a:pt x="285826" y="106857"/>
                </a:lnTo>
                <a:lnTo>
                  <a:pt x="282448" y="106857"/>
                </a:lnTo>
                <a:lnTo>
                  <a:pt x="280758" y="108673"/>
                </a:lnTo>
                <a:lnTo>
                  <a:pt x="267233" y="108673"/>
                </a:lnTo>
                <a:lnTo>
                  <a:pt x="265544" y="103466"/>
                </a:lnTo>
                <a:lnTo>
                  <a:pt x="265544" y="42481"/>
                </a:lnTo>
                <a:lnTo>
                  <a:pt x="285826" y="42481"/>
                </a:lnTo>
                <a:lnTo>
                  <a:pt x="285826" y="33896"/>
                </a:lnTo>
                <a:lnTo>
                  <a:pt x="287515" y="28917"/>
                </a:lnTo>
                <a:close/>
              </a:path>
              <a:path w="534669" h="166369">
                <a:moveTo>
                  <a:pt x="378853" y="76365"/>
                </a:moveTo>
                <a:lnTo>
                  <a:pt x="378701" y="68694"/>
                </a:lnTo>
                <a:lnTo>
                  <a:pt x="378218" y="64617"/>
                </a:lnTo>
                <a:lnTo>
                  <a:pt x="377583" y="59080"/>
                </a:lnTo>
                <a:lnTo>
                  <a:pt x="374573" y="48793"/>
                </a:lnTo>
                <a:lnTo>
                  <a:pt x="368706" y="39090"/>
                </a:lnTo>
                <a:lnTo>
                  <a:pt x="363982" y="34112"/>
                </a:lnTo>
                <a:lnTo>
                  <a:pt x="360248" y="31610"/>
                </a:lnTo>
                <a:lnTo>
                  <a:pt x="360248" y="57835"/>
                </a:lnTo>
                <a:lnTo>
                  <a:pt x="360248" y="62814"/>
                </a:lnTo>
                <a:lnTo>
                  <a:pt x="349097" y="63855"/>
                </a:lnTo>
                <a:lnTo>
                  <a:pt x="339534" y="64389"/>
                </a:lnTo>
                <a:lnTo>
                  <a:pt x="329336" y="64592"/>
                </a:lnTo>
                <a:lnTo>
                  <a:pt x="316268" y="64617"/>
                </a:lnTo>
                <a:lnTo>
                  <a:pt x="319252" y="52717"/>
                </a:lnTo>
                <a:lnTo>
                  <a:pt x="324942" y="44818"/>
                </a:lnTo>
                <a:lnTo>
                  <a:pt x="332219" y="40436"/>
                </a:lnTo>
                <a:lnTo>
                  <a:pt x="339966" y="39090"/>
                </a:lnTo>
                <a:lnTo>
                  <a:pt x="346722" y="39090"/>
                </a:lnTo>
                <a:lnTo>
                  <a:pt x="355180" y="42481"/>
                </a:lnTo>
                <a:lnTo>
                  <a:pt x="358584" y="52717"/>
                </a:lnTo>
                <a:lnTo>
                  <a:pt x="360248" y="57835"/>
                </a:lnTo>
                <a:lnTo>
                  <a:pt x="360248" y="31610"/>
                </a:lnTo>
                <a:lnTo>
                  <a:pt x="357505" y="29768"/>
                </a:lnTo>
                <a:lnTo>
                  <a:pt x="349453" y="26695"/>
                </a:lnTo>
                <a:lnTo>
                  <a:pt x="339966" y="25527"/>
                </a:lnTo>
                <a:lnTo>
                  <a:pt x="323088" y="28714"/>
                </a:lnTo>
                <a:lnTo>
                  <a:pt x="309079" y="38239"/>
                </a:lnTo>
                <a:lnTo>
                  <a:pt x="299516" y="54127"/>
                </a:lnTo>
                <a:lnTo>
                  <a:pt x="295973" y="76365"/>
                </a:lnTo>
                <a:lnTo>
                  <a:pt x="299351" y="96647"/>
                </a:lnTo>
                <a:lnTo>
                  <a:pt x="309079" y="111518"/>
                </a:lnTo>
                <a:lnTo>
                  <a:pt x="324523" y="120675"/>
                </a:lnTo>
                <a:lnTo>
                  <a:pt x="345033" y="123799"/>
                </a:lnTo>
                <a:lnTo>
                  <a:pt x="355473" y="122999"/>
                </a:lnTo>
                <a:lnTo>
                  <a:pt x="363842" y="121094"/>
                </a:lnTo>
                <a:lnTo>
                  <a:pt x="370001" y="118846"/>
                </a:lnTo>
                <a:lnTo>
                  <a:pt x="373786" y="117030"/>
                </a:lnTo>
                <a:lnTo>
                  <a:pt x="373786" y="110248"/>
                </a:lnTo>
                <a:lnTo>
                  <a:pt x="373786" y="106857"/>
                </a:lnTo>
                <a:lnTo>
                  <a:pt x="375475" y="100088"/>
                </a:lnTo>
                <a:lnTo>
                  <a:pt x="373786" y="98501"/>
                </a:lnTo>
                <a:lnTo>
                  <a:pt x="372084" y="101892"/>
                </a:lnTo>
                <a:lnTo>
                  <a:pt x="367017" y="103466"/>
                </a:lnTo>
                <a:lnTo>
                  <a:pt x="361950" y="106857"/>
                </a:lnTo>
                <a:lnTo>
                  <a:pt x="356870" y="108673"/>
                </a:lnTo>
                <a:lnTo>
                  <a:pt x="350113" y="110248"/>
                </a:lnTo>
                <a:lnTo>
                  <a:pt x="339966" y="110248"/>
                </a:lnTo>
                <a:lnTo>
                  <a:pt x="329819" y="108673"/>
                </a:lnTo>
                <a:lnTo>
                  <a:pt x="323049" y="100088"/>
                </a:lnTo>
                <a:lnTo>
                  <a:pt x="316268" y="93306"/>
                </a:lnTo>
                <a:lnTo>
                  <a:pt x="316268" y="78168"/>
                </a:lnTo>
                <a:lnTo>
                  <a:pt x="377164" y="78168"/>
                </a:lnTo>
                <a:lnTo>
                  <a:pt x="378853" y="76365"/>
                </a:lnTo>
                <a:close/>
              </a:path>
              <a:path w="534669" h="166369">
                <a:moveTo>
                  <a:pt x="534466" y="120421"/>
                </a:moveTo>
                <a:lnTo>
                  <a:pt x="534200" y="110540"/>
                </a:lnTo>
                <a:lnTo>
                  <a:pt x="533615" y="102031"/>
                </a:lnTo>
                <a:lnTo>
                  <a:pt x="533031" y="92557"/>
                </a:lnTo>
                <a:lnTo>
                  <a:pt x="532879" y="84950"/>
                </a:lnTo>
                <a:lnTo>
                  <a:pt x="532777" y="62814"/>
                </a:lnTo>
                <a:lnTo>
                  <a:pt x="532638" y="52895"/>
                </a:lnTo>
                <a:lnTo>
                  <a:pt x="531710" y="45300"/>
                </a:lnTo>
                <a:lnTo>
                  <a:pt x="530542" y="42481"/>
                </a:lnTo>
                <a:lnTo>
                  <a:pt x="529209" y="39230"/>
                </a:lnTo>
                <a:lnTo>
                  <a:pt x="529069" y="39090"/>
                </a:lnTo>
                <a:lnTo>
                  <a:pt x="524319" y="33896"/>
                </a:lnTo>
                <a:lnTo>
                  <a:pt x="519239" y="28917"/>
                </a:lnTo>
                <a:lnTo>
                  <a:pt x="512483" y="25527"/>
                </a:lnTo>
                <a:lnTo>
                  <a:pt x="505714" y="25527"/>
                </a:lnTo>
                <a:lnTo>
                  <a:pt x="493763" y="27178"/>
                </a:lnTo>
                <a:lnTo>
                  <a:pt x="483717" y="31038"/>
                </a:lnTo>
                <a:lnTo>
                  <a:pt x="476211" y="35534"/>
                </a:lnTo>
                <a:lnTo>
                  <a:pt x="471881" y="39090"/>
                </a:lnTo>
                <a:lnTo>
                  <a:pt x="470357" y="37274"/>
                </a:lnTo>
                <a:lnTo>
                  <a:pt x="468896" y="35534"/>
                </a:lnTo>
                <a:lnTo>
                  <a:pt x="464477" y="31038"/>
                </a:lnTo>
                <a:lnTo>
                  <a:pt x="457847" y="27178"/>
                </a:lnTo>
                <a:lnTo>
                  <a:pt x="448208" y="25527"/>
                </a:lnTo>
                <a:lnTo>
                  <a:pt x="438696" y="26670"/>
                </a:lnTo>
                <a:lnTo>
                  <a:pt x="430453" y="29540"/>
                </a:lnTo>
                <a:lnTo>
                  <a:pt x="423468" y="33350"/>
                </a:lnTo>
                <a:lnTo>
                  <a:pt x="417766" y="37274"/>
                </a:lnTo>
                <a:lnTo>
                  <a:pt x="417766" y="27114"/>
                </a:lnTo>
                <a:lnTo>
                  <a:pt x="412699" y="28917"/>
                </a:lnTo>
                <a:lnTo>
                  <a:pt x="407593" y="28917"/>
                </a:lnTo>
                <a:lnTo>
                  <a:pt x="397459" y="30505"/>
                </a:lnTo>
                <a:lnTo>
                  <a:pt x="397510" y="33896"/>
                </a:lnTo>
                <a:lnTo>
                  <a:pt x="397713" y="39395"/>
                </a:lnTo>
                <a:lnTo>
                  <a:pt x="398297" y="49136"/>
                </a:lnTo>
                <a:lnTo>
                  <a:pt x="398881" y="63639"/>
                </a:lnTo>
                <a:lnTo>
                  <a:pt x="399084" y="79756"/>
                </a:lnTo>
                <a:lnTo>
                  <a:pt x="399148" y="122224"/>
                </a:lnTo>
                <a:lnTo>
                  <a:pt x="417766" y="122224"/>
                </a:lnTo>
                <a:lnTo>
                  <a:pt x="419455" y="120421"/>
                </a:lnTo>
                <a:lnTo>
                  <a:pt x="418477" y="112915"/>
                </a:lnTo>
                <a:lnTo>
                  <a:pt x="417982" y="104800"/>
                </a:lnTo>
                <a:lnTo>
                  <a:pt x="417804" y="95224"/>
                </a:lnTo>
                <a:lnTo>
                  <a:pt x="417766" y="51066"/>
                </a:lnTo>
                <a:lnTo>
                  <a:pt x="426224" y="44284"/>
                </a:lnTo>
                <a:lnTo>
                  <a:pt x="434682" y="42481"/>
                </a:lnTo>
                <a:lnTo>
                  <a:pt x="451586" y="42481"/>
                </a:lnTo>
                <a:lnTo>
                  <a:pt x="454914" y="49136"/>
                </a:lnTo>
                <a:lnTo>
                  <a:pt x="454964" y="54444"/>
                </a:lnTo>
                <a:lnTo>
                  <a:pt x="456653" y="59423"/>
                </a:lnTo>
                <a:lnTo>
                  <a:pt x="456653" y="122224"/>
                </a:lnTo>
                <a:lnTo>
                  <a:pt x="475259" y="122224"/>
                </a:lnTo>
                <a:lnTo>
                  <a:pt x="476948" y="120421"/>
                </a:lnTo>
                <a:lnTo>
                  <a:pt x="475970" y="112268"/>
                </a:lnTo>
                <a:lnTo>
                  <a:pt x="475500" y="104800"/>
                </a:lnTo>
                <a:lnTo>
                  <a:pt x="475284" y="95224"/>
                </a:lnTo>
                <a:lnTo>
                  <a:pt x="475259" y="51066"/>
                </a:lnTo>
                <a:lnTo>
                  <a:pt x="485406" y="44284"/>
                </a:lnTo>
                <a:lnTo>
                  <a:pt x="493864" y="42481"/>
                </a:lnTo>
                <a:lnTo>
                  <a:pt x="507403" y="42481"/>
                </a:lnTo>
                <a:lnTo>
                  <a:pt x="512483" y="47675"/>
                </a:lnTo>
                <a:lnTo>
                  <a:pt x="514172" y="56032"/>
                </a:lnTo>
                <a:lnTo>
                  <a:pt x="514172" y="122224"/>
                </a:lnTo>
                <a:lnTo>
                  <a:pt x="532777" y="122224"/>
                </a:lnTo>
                <a:lnTo>
                  <a:pt x="534466" y="120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2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4" y="1024066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загварын жишээ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66343" y="1108731"/>
            <a:ext cx="11084010" cy="542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b="1" dirty="0" smtClean="0">
                <a:latin typeface="Arial"/>
                <a:cs typeface="Arial"/>
              </a:rPr>
              <a:t>Төлөвийн машин загвар</a:t>
            </a:r>
            <a:r>
              <a:rPr lang="mn-MN" sz="3200" dirty="0" smtClean="0">
                <a:latin typeface="Arial"/>
                <a:cs typeface="Arial"/>
              </a:rPr>
              <a:t>: Үйл </a:t>
            </a:r>
            <a:r>
              <a:rPr lang="mn-MN" sz="3200" dirty="0">
                <a:latin typeface="Arial"/>
                <a:cs typeface="Arial"/>
              </a:rPr>
              <a:t>явдлын хариуд бие  даасан объект хэрхэн өөрчлөгдөж байгааг </a:t>
            </a:r>
            <a:r>
              <a:rPr lang="mn-MN" sz="3200" dirty="0" smtClean="0">
                <a:latin typeface="Arial"/>
                <a:cs typeface="Arial"/>
              </a:rPr>
              <a:t>харуулдаг.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 smtClean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 smtClean="0">
                <a:latin typeface="Arial"/>
                <a:cs typeface="Arial"/>
              </a:rPr>
              <a:t>Төлөвийн диаграммууд </a:t>
            </a:r>
            <a:r>
              <a:rPr lang="mn-MN" sz="3200" dirty="0">
                <a:latin typeface="Arial"/>
                <a:cs typeface="Arial"/>
              </a:rPr>
              <a:t>нь янз бүрийн үйлчилгээний  хүсэлтэд хариу үзүүлдэг ба хүсэлтийн дагуу хийгдсэн  </a:t>
            </a:r>
            <a:r>
              <a:rPr lang="mn-MN" sz="3200" dirty="0" smtClean="0">
                <a:latin typeface="Arial"/>
                <a:cs typeface="Arial"/>
              </a:rPr>
              <a:t>төлөвийн </a:t>
            </a:r>
            <a:r>
              <a:rPr lang="mn-MN" sz="3200" dirty="0">
                <a:latin typeface="Arial"/>
                <a:cs typeface="Arial"/>
              </a:rPr>
              <a:t>шилжилтүүдийг харуулдаг</a:t>
            </a:r>
            <a:r>
              <a:rPr lang="mn-MN" sz="32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 smtClean="0">
                <a:latin typeface="Arial"/>
                <a:cs typeface="Arial"/>
              </a:rPr>
              <a:t>Төлөвийн диаграмм </a:t>
            </a:r>
            <a:r>
              <a:rPr lang="mn-MN" sz="3200" dirty="0">
                <a:latin typeface="Arial"/>
                <a:cs typeface="Arial"/>
              </a:rPr>
              <a:t>нь системүүдийн өндөр </a:t>
            </a:r>
            <a:r>
              <a:rPr lang="mn-MN" sz="3200" dirty="0" smtClean="0">
                <a:latin typeface="Arial"/>
                <a:cs typeface="Arial"/>
              </a:rPr>
              <a:t>түвшний загвар </a:t>
            </a:r>
            <a:r>
              <a:rPr lang="mn-MN" sz="3200" dirty="0">
                <a:latin typeface="Arial"/>
                <a:cs typeface="Arial"/>
              </a:rPr>
              <a:t>эсвэл объектын ажиллах үеийн зан </a:t>
            </a:r>
            <a:r>
              <a:rPr lang="mn-MN" sz="3200" dirty="0" smtClean="0">
                <a:latin typeface="Arial"/>
                <a:cs typeface="Arial"/>
              </a:rPr>
              <a:t>төлөв юм.</a:t>
            </a:r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6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4" y="1024066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загварын жишээ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grpSp>
        <p:nvGrpSpPr>
          <p:cNvPr id="8" name="object 3"/>
          <p:cNvGrpSpPr/>
          <p:nvPr/>
        </p:nvGrpSpPr>
        <p:grpSpPr>
          <a:xfrm>
            <a:off x="1296487" y="1820909"/>
            <a:ext cx="8236980" cy="4678704"/>
            <a:chOff x="458793" y="1590640"/>
            <a:chExt cx="8228330" cy="4536440"/>
          </a:xfrm>
        </p:grpSpPr>
        <p:sp>
          <p:nvSpPr>
            <p:cNvPr id="9" name="object 4"/>
            <p:cNvSpPr/>
            <p:nvPr/>
          </p:nvSpPr>
          <p:spPr>
            <a:xfrm>
              <a:off x="2765768" y="2232621"/>
              <a:ext cx="5921375" cy="3894454"/>
            </a:xfrm>
            <a:custGeom>
              <a:avLst/>
              <a:gdLst/>
              <a:ahLst/>
              <a:cxnLst/>
              <a:rect l="l" t="t" r="r" b="b"/>
              <a:pathLst>
                <a:path w="5921375" h="3894454">
                  <a:moveTo>
                    <a:pt x="5920892" y="264807"/>
                  </a:moveTo>
                  <a:lnTo>
                    <a:pt x="5920321" y="254101"/>
                  </a:lnTo>
                  <a:lnTo>
                    <a:pt x="5920257" y="253034"/>
                  </a:lnTo>
                  <a:lnTo>
                    <a:pt x="5920054" y="251777"/>
                  </a:lnTo>
                  <a:lnTo>
                    <a:pt x="5916917" y="229831"/>
                  </a:lnTo>
                  <a:lnTo>
                    <a:pt x="5916244" y="225183"/>
                  </a:lnTo>
                  <a:lnTo>
                    <a:pt x="5915825" y="223913"/>
                  </a:lnTo>
                  <a:lnTo>
                    <a:pt x="5911050" y="205130"/>
                  </a:lnTo>
                  <a:lnTo>
                    <a:pt x="5909272" y="198170"/>
                  </a:lnTo>
                  <a:lnTo>
                    <a:pt x="5908853" y="196900"/>
                  </a:lnTo>
                  <a:lnTo>
                    <a:pt x="5902858" y="180238"/>
                  </a:lnTo>
                  <a:lnTo>
                    <a:pt x="5899975" y="172212"/>
                  </a:lnTo>
                  <a:lnTo>
                    <a:pt x="5899353" y="170942"/>
                  </a:lnTo>
                  <a:lnTo>
                    <a:pt x="5892965" y="157861"/>
                  </a:lnTo>
                  <a:lnTo>
                    <a:pt x="5887517" y="146672"/>
                  </a:lnTo>
                  <a:lnTo>
                    <a:pt x="5881395" y="136550"/>
                  </a:lnTo>
                  <a:lnTo>
                    <a:pt x="5873356" y="123253"/>
                  </a:lnTo>
                  <a:lnTo>
                    <a:pt x="5869267" y="117767"/>
                  </a:lnTo>
                  <a:lnTo>
                    <a:pt x="5857938" y="102565"/>
                  </a:lnTo>
                  <a:lnTo>
                    <a:pt x="5857087" y="101727"/>
                  </a:lnTo>
                  <a:lnTo>
                    <a:pt x="5854979" y="99402"/>
                  </a:lnTo>
                  <a:lnTo>
                    <a:pt x="5839765" y="82727"/>
                  </a:lnTo>
                  <a:lnTo>
                    <a:pt x="5839295" y="82105"/>
                  </a:lnTo>
                  <a:lnTo>
                    <a:pt x="5839130" y="81889"/>
                  </a:lnTo>
                  <a:lnTo>
                    <a:pt x="5823661" y="67957"/>
                  </a:lnTo>
                  <a:lnTo>
                    <a:pt x="5819914" y="64579"/>
                  </a:lnTo>
                  <a:lnTo>
                    <a:pt x="5819064" y="63741"/>
                  </a:lnTo>
                  <a:lnTo>
                    <a:pt x="5806465" y="54457"/>
                  </a:lnTo>
                  <a:lnTo>
                    <a:pt x="5797308" y="47701"/>
                  </a:lnTo>
                  <a:lnTo>
                    <a:pt x="5791403" y="44107"/>
                  </a:lnTo>
                  <a:lnTo>
                    <a:pt x="5790717" y="43688"/>
                  </a:lnTo>
                  <a:lnTo>
                    <a:pt x="5776493" y="35039"/>
                  </a:lnTo>
                  <a:lnTo>
                    <a:pt x="5774067" y="33566"/>
                  </a:lnTo>
                  <a:lnTo>
                    <a:pt x="5764428" y="28917"/>
                  </a:lnTo>
                  <a:lnTo>
                    <a:pt x="5763984" y="28702"/>
                  </a:lnTo>
                  <a:lnTo>
                    <a:pt x="5753468" y="23647"/>
                  </a:lnTo>
                  <a:lnTo>
                    <a:pt x="5750395" y="22161"/>
                  </a:lnTo>
                  <a:lnTo>
                    <a:pt x="5749341" y="21742"/>
                  </a:lnTo>
                  <a:lnTo>
                    <a:pt x="5724626" y="12661"/>
                  </a:lnTo>
                  <a:lnTo>
                    <a:pt x="5723572" y="12458"/>
                  </a:lnTo>
                  <a:lnTo>
                    <a:pt x="5697791" y="5702"/>
                  </a:lnTo>
                  <a:lnTo>
                    <a:pt x="5696521" y="5499"/>
                  </a:lnTo>
                  <a:lnTo>
                    <a:pt x="5669699" y="1485"/>
                  </a:lnTo>
                  <a:lnTo>
                    <a:pt x="5668632" y="1485"/>
                  </a:lnTo>
                  <a:lnTo>
                    <a:pt x="5640959" y="0"/>
                  </a:lnTo>
                  <a:lnTo>
                    <a:pt x="280771" y="0"/>
                  </a:lnTo>
                  <a:lnTo>
                    <a:pt x="253098" y="1485"/>
                  </a:lnTo>
                  <a:lnTo>
                    <a:pt x="252044" y="1485"/>
                  </a:lnTo>
                  <a:lnTo>
                    <a:pt x="225209" y="5499"/>
                  </a:lnTo>
                  <a:lnTo>
                    <a:pt x="223939" y="5702"/>
                  </a:lnTo>
                  <a:lnTo>
                    <a:pt x="198170" y="12458"/>
                  </a:lnTo>
                  <a:lnTo>
                    <a:pt x="197116" y="12661"/>
                  </a:lnTo>
                  <a:lnTo>
                    <a:pt x="147675" y="33566"/>
                  </a:lnTo>
                  <a:lnTo>
                    <a:pt x="102882" y="63741"/>
                  </a:lnTo>
                  <a:lnTo>
                    <a:pt x="82181" y="82727"/>
                  </a:lnTo>
                  <a:lnTo>
                    <a:pt x="64643" y="101727"/>
                  </a:lnTo>
                  <a:lnTo>
                    <a:pt x="48374" y="123253"/>
                  </a:lnTo>
                  <a:lnTo>
                    <a:pt x="34226" y="146672"/>
                  </a:lnTo>
                  <a:lnTo>
                    <a:pt x="22390" y="170942"/>
                  </a:lnTo>
                  <a:lnTo>
                    <a:pt x="21971" y="172212"/>
                  </a:lnTo>
                  <a:lnTo>
                    <a:pt x="12877" y="196900"/>
                  </a:lnTo>
                  <a:lnTo>
                    <a:pt x="12458" y="198170"/>
                  </a:lnTo>
                  <a:lnTo>
                    <a:pt x="5905" y="223913"/>
                  </a:lnTo>
                  <a:lnTo>
                    <a:pt x="5702" y="225183"/>
                  </a:lnTo>
                  <a:lnTo>
                    <a:pt x="1689" y="251777"/>
                  </a:lnTo>
                  <a:lnTo>
                    <a:pt x="1473" y="253034"/>
                  </a:lnTo>
                  <a:lnTo>
                    <a:pt x="203" y="280479"/>
                  </a:lnTo>
                  <a:lnTo>
                    <a:pt x="0" y="281114"/>
                  </a:lnTo>
                  <a:lnTo>
                    <a:pt x="0" y="3811828"/>
                  </a:lnTo>
                  <a:lnTo>
                    <a:pt x="203" y="3812451"/>
                  </a:lnTo>
                  <a:lnTo>
                    <a:pt x="1473" y="3839984"/>
                  </a:lnTo>
                  <a:lnTo>
                    <a:pt x="1689" y="3841115"/>
                  </a:lnTo>
                  <a:lnTo>
                    <a:pt x="5702" y="3867861"/>
                  </a:lnTo>
                  <a:lnTo>
                    <a:pt x="5905" y="3869080"/>
                  </a:lnTo>
                  <a:lnTo>
                    <a:pt x="12204" y="3893858"/>
                  </a:lnTo>
                  <a:lnTo>
                    <a:pt x="25425" y="3893858"/>
                  </a:lnTo>
                  <a:lnTo>
                    <a:pt x="37439" y="3893858"/>
                  </a:lnTo>
                  <a:lnTo>
                    <a:pt x="5884456" y="3893858"/>
                  </a:lnTo>
                  <a:lnTo>
                    <a:pt x="5896127" y="3893858"/>
                  </a:lnTo>
                  <a:lnTo>
                    <a:pt x="5909538" y="3893858"/>
                  </a:lnTo>
                  <a:lnTo>
                    <a:pt x="5911062" y="3887851"/>
                  </a:lnTo>
                  <a:lnTo>
                    <a:pt x="5915825" y="3869080"/>
                  </a:lnTo>
                  <a:lnTo>
                    <a:pt x="5916244" y="3867861"/>
                  </a:lnTo>
                  <a:lnTo>
                    <a:pt x="5916917" y="3863162"/>
                  </a:lnTo>
                  <a:lnTo>
                    <a:pt x="5920054" y="3841115"/>
                  </a:lnTo>
                  <a:lnTo>
                    <a:pt x="5920257" y="3839984"/>
                  </a:lnTo>
                  <a:lnTo>
                    <a:pt x="5920333" y="3838765"/>
                  </a:lnTo>
                  <a:lnTo>
                    <a:pt x="5920892" y="3828186"/>
                  </a:lnTo>
                  <a:lnTo>
                    <a:pt x="5920892" y="281114"/>
                  </a:lnTo>
                  <a:lnTo>
                    <a:pt x="5920892" y="264807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4950746" y="3476267"/>
              <a:ext cx="1276350" cy="0"/>
            </a:xfrm>
            <a:custGeom>
              <a:avLst/>
              <a:gdLst/>
              <a:ahLst/>
              <a:cxnLst/>
              <a:rect l="l" t="t" r="r" b="b"/>
              <a:pathLst>
                <a:path w="1276350">
                  <a:moveTo>
                    <a:pt x="0" y="0"/>
                  </a:moveTo>
                  <a:lnTo>
                    <a:pt x="0" y="0"/>
                  </a:lnTo>
                  <a:lnTo>
                    <a:pt x="1275872" y="0"/>
                  </a:lnTo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6152147" y="3433529"/>
              <a:ext cx="141124" cy="85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7035156" y="3745340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0"/>
                  </a:moveTo>
                  <a:lnTo>
                    <a:pt x="0" y="0"/>
                  </a:lnTo>
                  <a:lnTo>
                    <a:pt x="0" y="419648"/>
                  </a:lnTo>
                </a:path>
              </a:pathLst>
            </a:custGeom>
            <a:ln w="9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6992374" y="4090571"/>
              <a:ext cx="85565" cy="1409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3834807" y="3775518"/>
              <a:ext cx="8255" cy="1623060"/>
            </a:xfrm>
            <a:custGeom>
              <a:avLst/>
              <a:gdLst/>
              <a:ahLst/>
              <a:cxnLst/>
              <a:rect l="l" t="t" r="r" b="b"/>
              <a:pathLst>
                <a:path w="8254" h="1623060">
                  <a:moveTo>
                    <a:pt x="4014" y="-4755"/>
                  </a:moveTo>
                  <a:lnTo>
                    <a:pt x="4014" y="1627614"/>
                  </a:lnTo>
                </a:path>
              </a:pathLst>
            </a:custGeom>
            <a:ln w="17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790545" y="5323961"/>
              <a:ext cx="85565" cy="1409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4706727" y="3865842"/>
              <a:ext cx="1896110" cy="386715"/>
            </a:xfrm>
            <a:custGeom>
              <a:avLst/>
              <a:gdLst/>
              <a:ahLst/>
              <a:cxnLst/>
              <a:rect l="l" t="t" r="r" b="b"/>
              <a:pathLst>
                <a:path w="1896109" h="386714">
                  <a:moveTo>
                    <a:pt x="1895533" y="386220"/>
                  </a:moveTo>
                  <a:lnTo>
                    <a:pt x="1895533" y="218403"/>
                  </a:lnTo>
                  <a:lnTo>
                    <a:pt x="0" y="218403"/>
                  </a:lnTo>
                  <a:lnTo>
                    <a:pt x="4647" y="0"/>
                  </a:lnTo>
                </a:path>
              </a:pathLst>
            </a:custGeom>
            <a:ln w="9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667113" y="3797566"/>
              <a:ext cx="87044" cy="142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1794953" y="3534935"/>
              <a:ext cx="1629410" cy="1905"/>
            </a:xfrm>
            <a:custGeom>
              <a:avLst/>
              <a:gdLst/>
              <a:ahLst/>
              <a:cxnLst/>
              <a:rect l="l" t="t" r="r" b="b"/>
              <a:pathLst>
                <a:path w="1629410" h="1904">
                  <a:moveTo>
                    <a:pt x="-4749" y="738"/>
                  </a:moveTo>
                  <a:lnTo>
                    <a:pt x="1634101" y="738"/>
                  </a:lnTo>
                </a:path>
              </a:pathLst>
            </a:custGeom>
            <a:ln w="1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3349834" y="3493675"/>
              <a:ext cx="141124" cy="854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1218011" y="2782797"/>
              <a:ext cx="2592070" cy="443865"/>
            </a:xfrm>
            <a:custGeom>
              <a:avLst/>
              <a:gdLst/>
              <a:ahLst/>
              <a:cxnLst/>
              <a:rect l="l" t="t" r="r" b="b"/>
              <a:pathLst>
                <a:path w="2592070" h="443864">
                  <a:moveTo>
                    <a:pt x="2591442" y="443390"/>
                  </a:moveTo>
                  <a:lnTo>
                    <a:pt x="2591442" y="0"/>
                  </a:lnTo>
                  <a:lnTo>
                    <a:pt x="0" y="0"/>
                  </a:lnTo>
                  <a:lnTo>
                    <a:pt x="0" y="359397"/>
                  </a:lnTo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1175229" y="3067798"/>
              <a:ext cx="85586" cy="1409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5939711" y="3884836"/>
              <a:ext cx="80917" cy="1360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6039688" y="3929154"/>
              <a:ext cx="274186" cy="917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1985162" y="3330650"/>
              <a:ext cx="340781" cy="1154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2348148" y="3314823"/>
              <a:ext cx="221983" cy="16608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1612689" y="2545379"/>
              <a:ext cx="155327" cy="1344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/>
            <p:cNvSpPr/>
            <p:nvPr/>
          </p:nvSpPr>
          <p:spPr>
            <a:xfrm>
              <a:off x="1790192" y="2545384"/>
              <a:ext cx="560070" cy="134620"/>
            </a:xfrm>
            <a:custGeom>
              <a:avLst/>
              <a:gdLst/>
              <a:ahLst/>
              <a:cxnLst/>
              <a:rect l="l" t="t" r="r" b="b"/>
              <a:pathLst>
                <a:path w="560069" h="134619">
                  <a:moveTo>
                    <a:pt x="76098" y="45796"/>
                  </a:moveTo>
                  <a:lnTo>
                    <a:pt x="57061" y="45796"/>
                  </a:lnTo>
                  <a:lnTo>
                    <a:pt x="55486" y="47485"/>
                  </a:lnTo>
                  <a:lnTo>
                    <a:pt x="56400" y="54927"/>
                  </a:lnTo>
                  <a:lnTo>
                    <a:pt x="56870" y="62280"/>
                  </a:lnTo>
                  <a:lnTo>
                    <a:pt x="56972" y="68135"/>
                  </a:lnTo>
                  <a:lnTo>
                    <a:pt x="57061" y="112268"/>
                  </a:lnTo>
                  <a:lnTo>
                    <a:pt x="52311" y="115443"/>
                  </a:lnTo>
                  <a:lnTo>
                    <a:pt x="45974" y="121767"/>
                  </a:lnTo>
                  <a:lnTo>
                    <a:pt x="36461" y="121767"/>
                  </a:lnTo>
                  <a:lnTo>
                    <a:pt x="26390" y="119202"/>
                  </a:lnTo>
                  <a:lnTo>
                    <a:pt x="21221" y="113068"/>
                  </a:lnTo>
                  <a:lnTo>
                    <a:pt x="19304" y="105740"/>
                  </a:lnTo>
                  <a:lnTo>
                    <a:pt x="19037" y="99606"/>
                  </a:lnTo>
                  <a:lnTo>
                    <a:pt x="19037" y="45796"/>
                  </a:lnTo>
                  <a:lnTo>
                    <a:pt x="1587" y="45796"/>
                  </a:lnTo>
                  <a:lnTo>
                    <a:pt x="0" y="47485"/>
                  </a:lnTo>
                  <a:lnTo>
                    <a:pt x="76" y="55321"/>
                  </a:lnTo>
                  <a:lnTo>
                    <a:pt x="203" y="59512"/>
                  </a:lnTo>
                  <a:lnTo>
                    <a:pt x="673" y="68135"/>
                  </a:lnTo>
                  <a:lnTo>
                    <a:pt x="1587" y="82308"/>
                  </a:lnTo>
                  <a:lnTo>
                    <a:pt x="1676" y="99174"/>
                  </a:lnTo>
                  <a:lnTo>
                    <a:pt x="23787" y="134429"/>
                  </a:lnTo>
                  <a:lnTo>
                    <a:pt x="31711" y="134429"/>
                  </a:lnTo>
                  <a:lnTo>
                    <a:pt x="40576" y="133388"/>
                  </a:lnTo>
                  <a:lnTo>
                    <a:pt x="47955" y="130873"/>
                  </a:lnTo>
                  <a:lnTo>
                    <a:pt x="53555" y="127749"/>
                  </a:lnTo>
                  <a:lnTo>
                    <a:pt x="57061" y="124929"/>
                  </a:lnTo>
                  <a:lnTo>
                    <a:pt x="57061" y="132956"/>
                  </a:lnTo>
                  <a:lnTo>
                    <a:pt x="76098" y="132956"/>
                  </a:lnTo>
                  <a:lnTo>
                    <a:pt x="76098" y="124929"/>
                  </a:lnTo>
                  <a:lnTo>
                    <a:pt x="75984" y="121767"/>
                  </a:lnTo>
                  <a:lnTo>
                    <a:pt x="75857" y="118351"/>
                  </a:lnTo>
                  <a:lnTo>
                    <a:pt x="75311" y="109956"/>
                  </a:lnTo>
                  <a:lnTo>
                    <a:pt x="74764" y="99174"/>
                  </a:lnTo>
                  <a:lnTo>
                    <a:pt x="74523" y="85471"/>
                  </a:lnTo>
                  <a:lnTo>
                    <a:pt x="74599" y="71729"/>
                  </a:lnTo>
                  <a:lnTo>
                    <a:pt x="74714" y="64998"/>
                  </a:lnTo>
                  <a:lnTo>
                    <a:pt x="75184" y="55321"/>
                  </a:lnTo>
                  <a:lnTo>
                    <a:pt x="76098" y="45796"/>
                  </a:lnTo>
                  <a:close/>
                </a:path>
                <a:path w="560069" h="134619">
                  <a:moveTo>
                    <a:pt x="139484" y="45796"/>
                  </a:moveTo>
                  <a:lnTo>
                    <a:pt x="118884" y="45796"/>
                  </a:lnTo>
                  <a:lnTo>
                    <a:pt x="118884" y="31661"/>
                  </a:lnTo>
                  <a:lnTo>
                    <a:pt x="120472" y="20472"/>
                  </a:lnTo>
                  <a:lnTo>
                    <a:pt x="118884" y="20472"/>
                  </a:lnTo>
                  <a:lnTo>
                    <a:pt x="110959" y="22161"/>
                  </a:lnTo>
                  <a:lnTo>
                    <a:pt x="109372" y="22161"/>
                  </a:lnTo>
                  <a:lnTo>
                    <a:pt x="101460" y="23634"/>
                  </a:lnTo>
                  <a:lnTo>
                    <a:pt x="101460" y="45796"/>
                  </a:lnTo>
                  <a:lnTo>
                    <a:pt x="90360" y="45796"/>
                  </a:lnTo>
                  <a:lnTo>
                    <a:pt x="88773" y="47485"/>
                  </a:lnTo>
                  <a:lnTo>
                    <a:pt x="88773" y="60147"/>
                  </a:lnTo>
                  <a:lnTo>
                    <a:pt x="101460" y="60147"/>
                  </a:lnTo>
                  <a:lnTo>
                    <a:pt x="101498" y="108966"/>
                  </a:lnTo>
                  <a:lnTo>
                    <a:pt x="101854" y="116700"/>
                  </a:lnTo>
                  <a:lnTo>
                    <a:pt x="102793" y="121437"/>
                  </a:lnTo>
                  <a:lnTo>
                    <a:pt x="109372" y="134429"/>
                  </a:lnTo>
                  <a:lnTo>
                    <a:pt x="129971" y="134429"/>
                  </a:lnTo>
                  <a:lnTo>
                    <a:pt x="133146" y="132956"/>
                  </a:lnTo>
                  <a:lnTo>
                    <a:pt x="136309" y="132956"/>
                  </a:lnTo>
                  <a:lnTo>
                    <a:pt x="137896" y="131267"/>
                  </a:lnTo>
                  <a:lnTo>
                    <a:pt x="137896" y="120294"/>
                  </a:lnTo>
                  <a:lnTo>
                    <a:pt x="136309" y="118605"/>
                  </a:lnTo>
                  <a:lnTo>
                    <a:pt x="134734" y="120294"/>
                  </a:lnTo>
                  <a:lnTo>
                    <a:pt x="120472" y="120294"/>
                  </a:lnTo>
                  <a:lnTo>
                    <a:pt x="118884" y="117132"/>
                  </a:lnTo>
                  <a:lnTo>
                    <a:pt x="118884" y="58458"/>
                  </a:lnTo>
                  <a:lnTo>
                    <a:pt x="128397" y="58458"/>
                  </a:lnTo>
                  <a:lnTo>
                    <a:pt x="128397" y="60147"/>
                  </a:lnTo>
                  <a:lnTo>
                    <a:pt x="137896" y="60147"/>
                  </a:lnTo>
                  <a:lnTo>
                    <a:pt x="137896" y="50647"/>
                  </a:lnTo>
                  <a:lnTo>
                    <a:pt x="139484" y="45796"/>
                  </a:lnTo>
                  <a:close/>
                </a:path>
                <a:path w="560069" h="134619">
                  <a:moveTo>
                    <a:pt x="228257" y="0"/>
                  </a:moveTo>
                  <a:lnTo>
                    <a:pt x="226669" y="0"/>
                  </a:lnTo>
                  <a:lnTo>
                    <a:pt x="218757" y="1473"/>
                  </a:lnTo>
                  <a:lnTo>
                    <a:pt x="217170" y="1473"/>
                  </a:lnTo>
                  <a:lnTo>
                    <a:pt x="209219" y="3162"/>
                  </a:lnTo>
                  <a:lnTo>
                    <a:pt x="207645" y="3162"/>
                  </a:lnTo>
                  <a:lnTo>
                    <a:pt x="208559" y="11315"/>
                  </a:lnTo>
                  <a:lnTo>
                    <a:pt x="209029" y="20370"/>
                  </a:lnTo>
                  <a:lnTo>
                    <a:pt x="209194" y="30708"/>
                  </a:lnTo>
                  <a:lnTo>
                    <a:pt x="209219" y="44323"/>
                  </a:lnTo>
                  <a:lnTo>
                    <a:pt x="209219" y="58458"/>
                  </a:lnTo>
                  <a:lnTo>
                    <a:pt x="209219" y="112268"/>
                  </a:lnTo>
                  <a:lnTo>
                    <a:pt x="206057" y="113957"/>
                  </a:lnTo>
                  <a:lnTo>
                    <a:pt x="199720" y="120294"/>
                  </a:lnTo>
                  <a:lnTo>
                    <a:pt x="180708" y="120294"/>
                  </a:lnTo>
                  <a:lnTo>
                    <a:pt x="175945" y="115443"/>
                  </a:lnTo>
                  <a:lnTo>
                    <a:pt x="172783" y="112268"/>
                  </a:lnTo>
                  <a:lnTo>
                    <a:pt x="169608" y="107632"/>
                  </a:lnTo>
                  <a:lnTo>
                    <a:pt x="166446" y="101295"/>
                  </a:lnTo>
                  <a:lnTo>
                    <a:pt x="166446" y="91808"/>
                  </a:lnTo>
                  <a:lnTo>
                    <a:pt x="189217" y="58508"/>
                  </a:lnTo>
                  <a:lnTo>
                    <a:pt x="201307" y="56984"/>
                  </a:lnTo>
                  <a:lnTo>
                    <a:pt x="204470" y="56984"/>
                  </a:lnTo>
                  <a:lnTo>
                    <a:pt x="206057" y="58458"/>
                  </a:lnTo>
                  <a:lnTo>
                    <a:pt x="209219" y="58458"/>
                  </a:lnTo>
                  <a:lnTo>
                    <a:pt x="209219" y="44323"/>
                  </a:lnTo>
                  <a:lnTo>
                    <a:pt x="199720" y="44323"/>
                  </a:lnTo>
                  <a:lnTo>
                    <a:pt x="157454" y="60998"/>
                  </a:lnTo>
                  <a:lnTo>
                    <a:pt x="147421" y="91808"/>
                  </a:lnTo>
                  <a:lnTo>
                    <a:pt x="150253" y="109143"/>
                  </a:lnTo>
                  <a:lnTo>
                    <a:pt x="158127" y="122618"/>
                  </a:lnTo>
                  <a:lnTo>
                    <a:pt x="170154" y="131330"/>
                  </a:lnTo>
                  <a:lnTo>
                    <a:pt x="185458" y="134429"/>
                  </a:lnTo>
                  <a:lnTo>
                    <a:pt x="198132" y="134429"/>
                  </a:lnTo>
                  <a:lnTo>
                    <a:pt x="204470" y="129794"/>
                  </a:lnTo>
                  <a:lnTo>
                    <a:pt x="209219" y="126619"/>
                  </a:lnTo>
                  <a:lnTo>
                    <a:pt x="209219" y="132956"/>
                  </a:lnTo>
                  <a:lnTo>
                    <a:pt x="226669" y="132956"/>
                  </a:lnTo>
                  <a:lnTo>
                    <a:pt x="228257" y="131267"/>
                  </a:lnTo>
                  <a:lnTo>
                    <a:pt x="227774" y="126619"/>
                  </a:lnTo>
                  <a:lnTo>
                    <a:pt x="227355" y="122618"/>
                  </a:lnTo>
                  <a:lnTo>
                    <a:pt x="227241" y="120294"/>
                  </a:lnTo>
                  <a:lnTo>
                    <a:pt x="226949" y="113957"/>
                  </a:lnTo>
                  <a:lnTo>
                    <a:pt x="226834" y="109143"/>
                  </a:lnTo>
                  <a:lnTo>
                    <a:pt x="226733" y="101295"/>
                  </a:lnTo>
                  <a:lnTo>
                    <a:pt x="226771" y="56984"/>
                  </a:lnTo>
                  <a:lnTo>
                    <a:pt x="226872" y="43446"/>
                  </a:lnTo>
                  <a:lnTo>
                    <a:pt x="227355" y="20104"/>
                  </a:lnTo>
                  <a:lnTo>
                    <a:pt x="228257" y="0"/>
                  </a:lnTo>
                  <a:close/>
                </a:path>
                <a:path w="560069" h="134619">
                  <a:moveTo>
                    <a:pt x="329692" y="88633"/>
                  </a:moveTo>
                  <a:lnTo>
                    <a:pt x="313702" y="50279"/>
                  </a:lnTo>
                  <a:lnTo>
                    <a:pt x="312267" y="49618"/>
                  </a:lnTo>
                  <a:lnTo>
                    <a:pt x="312267" y="85471"/>
                  </a:lnTo>
                  <a:lnTo>
                    <a:pt x="312267" y="104470"/>
                  </a:lnTo>
                  <a:lnTo>
                    <a:pt x="307505" y="110794"/>
                  </a:lnTo>
                  <a:lnTo>
                    <a:pt x="302755" y="120294"/>
                  </a:lnTo>
                  <a:lnTo>
                    <a:pt x="294830" y="121767"/>
                  </a:lnTo>
                  <a:lnTo>
                    <a:pt x="282155" y="121767"/>
                  </a:lnTo>
                  <a:lnTo>
                    <a:pt x="278968" y="120294"/>
                  </a:lnTo>
                  <a:lnTo>
                    <a:pt x="270725" y="113792"/>
                  </a:lnTo>
                  <a:lnTo>
                    <a:pt x="266484" y="105206"/>
                  </a:lnTo>
                  <a:lnTo>
                    <a:pt x="264922" y="96608"/>
                  </a:lnTo>
                  <a:lnTo>
                    <a:pt x="264706" y="90119"/>
                  </a:lnTo>
                  <a:lnTo>
                    <a:pt x="264706" y="82308"/>
                  </a:lnTo>
                  <a:lnTo>
                    <a:pt x="266293" y="72809"/>
                  </a:lnTo>
                  <a:lnTo>
                    <a:pt x="271043" y="66471"/>
                  </a:lnTo>
                  <a:lnTo>
                    <a:pt x="275793" y="56984"/>
                  </a:lnTo>
                  <a:lnTo>
                    <a:pt x="298005" y="56984"/>
                  </a:lnTo>
                  <a:lnTo>
                    <a:pt x="304342" y="60147"/>
                  </a:lnTo>
                  <a:lnTo>
                    <a:pt x="310680" y="72809"/>
                  </a:lnTo>
                  <a:lnTo>
                    <a:pt x="312267" y="85471"/>
                  </a:lnTo>
                  <a:lnTo>
                    <a:pt x="312267" y="49618"/>
                  </a:lnTo>
                  <a:lnTo>
                    <a:pt x="306324" y="46875"/>
                  </a:lnTo>
                  <a:lnTo>
                    <a:pt x="298348" y="44932"/>
                  </a:lnTo>
                  <a:lnTo>
                    <a:pt x="290080" y="44323"/>
                  </a:lnTo>
                  <a:lnTo>
                    <a:pt x="278434" y="45377"/>
                  </a:lnTo>
                  <a:lnTo>
                    <a:pt x="248666" y="74523"/>
                  </a:lnTo>
                  <a:lnTo>
                    <a:pt x="247269" y="90119"/>
                  </a:lnTo>
                  <a:lnTo>
                    <a:pt x="247446" y="95796"/>
                  </a:lnTo>
                  <a:lnTo>
                    <a:pt x="269265" y="131318"/>
                  </a:lnTo>
                  <a:lnTo>
                    <a:pt x="288493" y="134429"/>
                  </a:lnTo>
                  <a:lnTo>
                    <a:pt x="296735" y="134073"/>
                  </a:lnTo>
                  <a:lnTo>
                    <a:pt x="304533" y="132689"/>
                  </a:lnTo>
                  <a:lnTo>
                    <a:pt x="311442" y="129806"/>
                  </a:lnTo>
                  <a:lnTo>
                    <a:pt x="317017" y="124929"/>
                  </a:lnTo>
                  <a:lnTo>
                    <a:pt x="320179" y="121767"/>
                  </a:lnTo>
                  <a:lnTo>
                    <a:pt x="323354" y="118605"/>
                  </a:lnTo>
                  <a:lnTo>
                    <a:pt x="326517" y="112268"/>
                  </a:lnTo>
                  <a:lnTo>
                    <a:pt x="328129" y="104406"/>
                  </a:lnTo>
                  <a:lnTo>
                    <a:pt x="329692" y="99606"/>
                  </a:lnTo>
                  <a:lnTo>
                    <a:pt x="329692" y="88633"/>
                  </a:lnTo>
                  <a:close/>
                </a:path>
                <a:path w="560069" h="134619">
                  <a:moveTo>
                    <a:pt x="472338" y="47485"/>
                  </a:moveTo>
                  <a:lnTo>
                    <a:pt x="470763" y="45796"/>
                  </a:lnTo>
                  <a:lnTo>
                    <a:pt x="454914" y="45796"/>
                  </a:lnTo>
                  <a:lnTo>
                    <a:pt x="453326" y="47485"/>
                  </a:lnTo>
                  <a:lnTo>
                    <a:pt x="453326" y="55295"/>
                  </a:lnTo>
                  <a:lnTo>
                    <a:pt x="448576" y="71120"/>
                  </a:lnTo>
                  <a:lnTo>
                    <a:pt x="435902" y="123456"/>
                  </a:lnTo>
                  <a:lnTo>
                    <a:pt x="427977" y="86944"/>
                  </a:lnTo>
                  <a:lnTo>
                    <a:pt x="420179" y="56502"/>
                  </a:lnTo>
                  <a:lnTo>
                    <a:pt x="418465" y="47485"/>
                  </a:lnTo>
                  <a:lnTo>
                    <a:pt x="416864" y="45796"/>
                  </a:lnTo>
                  <a:lnTo>
                    <a:pt x="393090" y="45796"/>
                  </a:lnTo>
                  <a:lnTo>
                    <a:pt x="391515" y="47485"/>
                  </a:lnTo>
                  <a:lnTo>
                    <a:pt x="391185" y="51015"/>
                  </a:lnTo>
                  <a:lnTo>
                    <a:pt x="385178" y="77457"/>
                  </a:lnTo>
                  <a:lnTo>
                    <a:pt x="374078" y="121767"/>
                  </a:lnTo>
                  <a:lnTo>
                    <a:pt x="356654" y="45796"/>
                  </a:lnTo>
                  <a:lnTo>
                    <a:pt x="356654" y="44323"/>
                  </a:lnTo>
                  <a:lnTo>
                    <a:pt x="348703" y="45796"/>
                  </a:lnTo>
                  <a:lnTo>
                    <a:pt x="337616" y="45796"/>
                  </a:lnTo>
                  <a:lnTo>
                    <a:pt x="337616" y="47485"/>
                  </a:lnTo>
                  <a:lnTo>
                    <a:pt x="361403" y="132956"/>
                  </a:lnTo>
                  <a:lnTo>
                    <a:pt x="385178" y="132956"/>
                  </a:lnTo>
                  <a:lnTo>
                    <a:pt x="385178" y="131267"/>
                  </a:lnTo>
                  <a:lnTo>
                    <a:pt x="390740" y="111061"/>
                  </a:lnTo>
                  <a:lnTo>
                    <a:pt x="394677" y="98132"/>
                  </a:lnTo>
                  <a:lnTo>
                    <a:pt x="404190" y="56984"/>
                  </a:lnTo>
                  <a:lnTo>
                    <a:pt x="418261" y="115252"/>
                  </a:lnTo>
                  <a:lnTo>
                    <a:pt x="421640" y="132956"/>
                  </a:lnTo>
                  <a:lnTo>
                    <a:pt x="445401" y="132956"/>
                  </a:lnTo>
                  <a:lnTo>
                    <a:pt x="446989" y="131267"/>
                  </a:lnTo>
                  <a:lnTo>
                    <a:pt x="453174" y="107492"/>
                  </a:lnTo>
                  <a:lnTo>
                    <a:pt x="460857" y="82257"/>
                  </a:lnTo>
                  <a:lnTo>
                    <a:pt x="472338" y="47485"/>
                  </a:lnTo>
                  <a:close/>
                </a:path>
                <a:path w="560069" h="134619">
                  <a:moveTo>
                    <a:pt x="559536" y="131267"/>
                  </a:moveTo>
                  <a:lnTo>
                    <a:pt x="558622" y="126301"/>
                  </a:lnTo>
                  <a:lnTo>
                    <a:pt x="558152" y="120002"/>
                  </a:lnTo>
                  <a:lnTo>
                    <a:pt x="557974" y="110248"/>
                  </a:lnTo>
                  <a:lnTo>
                    <a:pt x="557949" y="63309"/>
                  </a:lnTo>
                  <a:lnTo>
                    <a:pt x="554786" y="58458"/>
                  </a:lnTo>
                  <a:lnTo>
                    <a:pt x="553681" y="55295"/>
                  </a:lnTo>
                  <a:lnTo>
                    <a:pt x="553173" y="53809"/>
                  </a:lnTo>
                  <a:lnTo>
                    <a:pt x="550011" y="50647"/>
                  </a:lnTo>
                  <a:lnTo>
                    <a:pt x="540499" y="44323"/>
                  </a:lnTo>
                  <a:lnTo>
                    <a:pt x="530987" y="44323"/>
                  </a:lnTo>
                  <a:lnTo>
                    <a:pt x="521182" y="45593"/>
                  </a:lnTo>
                  <a:lnTo>
                    <a:pt x="513168" y="48615"/>
                  </a:lnTo>
                  <a:lnTo>
                    <a:pt x="506933" y="52247"/>
                  </a:lnTo>
                  <a:lnTo>
                    <a:pt x="502475" y="55295"/>
                  </a:lnTo>
                  <a:lnTo>
                    <a:pt x="502475" y="45796"/>
                  </a:lnTo>
                  <a:lnTo>
                    <a:pt x="500888" y="44323"/>
                  </a:lnTo>
                  <a:lnTo>
                    <a:pt x="492963" y="45796"/>
                  </a:lnTo>
                  <a:lnTo>
                    <a:pt x="491375" y="45796"/>
                  </a:lnTo>
                  <a:lnTo>
                    <a:pt x="483438" y="47485"/>
                  </a:lnTo>
                  <a:lnTo>
                    <a:pt x="481850" y="48958"/>
                  </a:lnTo>
                  <a:lnTo>
                    <a:pt x="483019" y="58064"/>
                  </a:lnTo>
                  <a:lnTo>
                    <a:pt x="484035" y="69189"/>
                  </a:lnTo>
                  <a:lnTo>
                    <a:pt x="484746" y="83299"/>
                  </a:lnTo>
                  <a:lnTo>
                    <a:pt x="484974" y="98132"/>
                  </a:lnTo>
                  <a:lnTo>
                    <a:pt x="484962" y="103174"/>
                  </a:lnTo>
                  <a:lnTo>
                    <a:pt x="484771" y="110248"/>
                  </a:lnTo>
                  <a:lnTo>
                    <a:pt x="484098" y="120002"/>
                  </a:lnTo>
                  <a:lnTo>
                    <a:pt x="483679" y="125780"/>
                  </a:lnTo>
                  <a:lnTo>
                    <a:pt x="483438" y="132956"/>
                  </a:lnTo>
                  <a:lnTo>
                    <a:pt x="502475" y="132956"/>
                  </a:lnTo>
                  <a:lnTo>
                    <a:pt x="504050" y="131267"/>
                  </a:lnTo>
                  <a:lnTo>
                    <a:pt x="503135" y="117373"/>
                  </a:lnTo>
                  <a:lnTo>
                    <a:pt x="502666" y="103174"/>
                  </a:lnTo>
                  <a:lnTo>
                    <a:pt x="502488" y="83299"/>
                  </a:lnTo>
                  <a:lnTo>
                    <a:pt x="502475" y="67957"/>
                  </a:lnTo>
                  <a:lnTo>
                    <a:pt x="507225" y="64795"/>
                  </a:lnTo>
                  <a:lnTo>
                    <a:pt x="513562" y="58458"/>
                  </a:lnTo>
                  <a:lnTo>
                    <a:pt x="535749" y="58458"/>
                  </a:lnTo>
                  <a:lnTo>
                    <a:pt x="538911" y="71120"/>
                  </a:lnTo>
                  <a:lnTo>
                    <a:pt x="539826" y="73634"/>
                  </a:lnTo>
                  <a:lnTo>
                    <a:pt x="540296" y="78079"/>
                  </a:lnTo>
                  <a:lnTo>
                    <a:pt x="540397" y="83299"/>
                  </a:lnTo>
                  <a:lnTo>
                    <a:pt x="540499" y="132956"/>
                  </a:lnTo>
                  <a:lnTo>
                    <a:pt x="557949" y="132956"/>
                  </a:lnTo>
                  <a:lnTo>
                    <a:pt x="559536" y="131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/>
            <p:cNvSpPr/>
            <p:nvPr/>
          </p:nvSpPr>
          <p:spPr>
            <a:xfrm>
              <a:off x="2373501" y="2550022"/>
              <a:ext cx="107769" cy="1646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/>
            <p:cNvSpPr/>
            <p:nvPr/>
          </p:nvSpPr>
          <p:spPr>
            <a:xfrm>
              <a:off x="7089031" y="3891167"/>
              <a:ext cx="1017602" cy="17566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/>
            <p:cNvSpPr/>
            <p:nvPr/>
          </p:nvSpPr>
          <p:spPr>
            <a:xfrm>
              <a:off x="3037675" y="2363253"/>
              <a:ext cx="780415" cy="172720"/>
            </a:xfrm>
            <a:custGeom>
              <a:avLst/>
              <a:gdLst/>
              <a:ahLst/>
              <a:cxnLst/>
              <a:rect l="l" t="t" r="r" b="b"/>
              <a:pathLst>
                <a:path w="780414" h="172719">
                  <a:moveTo>
                    <a:pt x="112280" y="69646"/>
                  </a:moveTo>
                  <a:lnTo>
                    <a:pt x="101904" y="29972"/>
                  </a:lnTo>
                  <a:lnTo>
                    <a:pt x="90208" y="18999"/>
                  </a:lnTo>
                  <a:lnTo>
                    <a:pt x="82804" y="14846"/>
                  </a:lnTo>
                  <a:lnTo>
                    <a:pt x="80708" y="14071"/>
                  </a:lnTo>
                  <a:lnTo>
                    <a:pt x="80708" y="58458"/>
                  </a:lnTo>
                  <a:lnTo>
                    <a:pt x="80619" y="72809"/>
                  </a:lnTo>
                  <a:lnTo>
                    <a:pt x="80391" y="85572"/>
                  </a:lnTo>
                  <a:lnTo>
                    <a:pt x="76631" y="99618"/>
                  </a:lnTo>
                  <a:lnTo>
                    <a:pt x="68999" y="108915"/>
                  </a:lnTo>
                  <a:lnTo>
                    <a:pt x="57035" y="112280"/>
                  </a:lnTo>
                  <a:lnTo>
                    <a:pt x="43002" y="107607"/>
                  </a:lnTo>
                  <a:lnTo>
                    <a:pt x="35407" y="96266"/>
                  </a:lnTo>
                  <a:lnTo>
                    <a:pt x="32296" y="82270"/>
                  </a:lnTo>
                  <a:lnTo>
                    <a:pt x="31762" y="71120"/>
                  </a:lnTo>
                  <a:lnTo>
                    <a:pt x="31788" y="67957"/>
                  </a:lnTo>
                  <a:lnTo>
                    <a:pt x="49009" y="31661"/>
                  </a:lnTo>
                  <a:lnTo>
                    <a:pt x="53873" y="29972"/>
                  </a:lnTo>
                  <a:lnTo>
                    <a:pt x="63373" y="29972"/>
                  </a:lnTo>
                  <a:lnTo>
                    <a:pt x="69710" y="33134"/>
                  </a:lnTo>
                  <a:lnTo>
                    <a:pt x="72885" y="37998"/>
                  </a:lnTo>
                  <a:lnTo>
                    <a:pt x="76060" y="42633"/>
                  </a:lnTo>
                  <a:lnTo>
                    <a:pt x="77584" y="47637"/>
                  </a:lnTo>
                  <a:lnTo>
                    <a:pt x="79222" y="52133"/>
                  </a:lnTo>
                  <a:lnTo>
                    <a:pt x="80708" y="58458"/>
                  </a:lnTo>
                  <a:lnTo>
                    <a:pt x="80708" y="14071"/>
                  </a:lnTo>
                  <a:lnTo>
                    <a:pt x="74815" y="11874"/>
                  </a:lnTo>
                  <a:lnTo>
                    <a:pt x="66230" y="10096"/>
                  </a:lnTo>
                  <a:lnTo>
                    <a:pt x="57035" y="9499"/>
                  </a:lnTo>
                  <a:lnTo>
                    <a:pt x="49644" y="9829"/>
                  </a:lnTo>
                  <a:lnTo>
                    <a:pt x="15087" y="26873"/>
                  </a:lnTo>
                  <a:lnTo>
                    <a:pt x="1473" y="55295"/>
                  </a:lnTo>
                  <a:lnTo>
                    <a:pt x="1473" y="60147"/>
                  </a:lnTo>
                  <a:lnTo>
                    <a:pt x="0" y="66484"/>
                  </a:lnTo>
                  <a:lnTo>
                    <a:pt x="0" y="72809"/>
                  </a:lnTo>
                  <a:lnTo>
                    <a:pt x="457" y="82270"/>
                  </a:lnTo>
                  <a:lnTo>
                    <a:pt x="17322" y="120294"/>
                  </a:lnTo>
                  <a:lnTo>
                    <a:pt x="57035" y="132956"/>
                  </a:lnTo>
                  <a:lnTo>
                    <a:pt x="66497" y="132334"/>
                  </a:lnTo>
                  <a:lnTo>
                    <a:pt x="75653" y="130378"/>
                  </a:lnTo>
                  <a:lnTo>
                    <a:pt x="84226" y="126911"/>
                  </a:lnTo>
                  <a:lnTo>
                    <a:pt x="91897" y="121780"/>
                  </a:lnTo>
                  <a:lnTo>
                    <a:pt x="100317" y="112280"/>
                  </a:lnTo>
                  <a:lnTo>
                    <a:pt x="102412" y="109918"/>
                  </a:lnTo>
                  <a:lnTo>
                    <a:pt x="108648" y="96532"/>
                  </a:lnTo>
                  <a:lnTo>
                    <a:pt x="111633" y="83108"/>
                  </a:lnTo>
                  <a:lnTo>
                    <a:pt x="112280" y="72809"/>
                  </a:lnTo>
                  <a:lnTo>
                    <a:pt x="112280" y="69646"/>
                  </a:lnTo>
                  <a:close/>
                </a:path>
                <a:path w="780414" h="172719">
                  <a:moveTo>
                    <a:pt x="215493" y="82308"/>
                  </a:moveTo>
                  <a:lnTo>
                    <a:pt x="194106" y="42367"/>
                  </a:lnTo>
                  <a:lnTo>
                    <a:pt x="186969" y="40843"/>
                  </a:lnTo>
                  <a:lnTo>
                    <a:pt x="186969" y="79146"/>
                  </a:lnTo>
                  <a:lnTo>
                    <a:pt x="186969" y="85471"/>
                  </a:lnTo>
                  <a:lnTo>
                    <a:pt x="171132" y="112280"/>
                  </a:lnTo>
                  <a:lnTo>
                    <a:pt x="158445" y="112280"/>
                  </a:lnTo>
                  <a:lnTo>
                    <a:pt x="158445" y="63322"/>
                  </a:lnTo>
                  <a:lnTo>
                    <a:pt x="161620" y="61633"/>
                  </a:lnTo>
                  <a:lnTo>
                    <a:pt x="164782" y="60147"/>
                  </a:lnTo>
                  <a:lnTo>
                    <a:pt x="175983" y="60147"/>
                  </a:lnTo>
                  <a:lnTo>
                    <a:pt x="180632" y="64795"/>
                  </a:lnTo>
                  <a:lnTo>
                    <a:pt x="185496" y="71120"/>
                  </a:lnTo>
                  <a:lnTo>
                    <a:pt x="186969" y="79146"/>
                  </a:lnTo>
                  <a:lnTo>
                    <a:pt x="186969" y="40843"/>
                  </a:lnTo>
                  <a:lnTo>
                    <a:pt x="180632" y="39471"/>
                  </a:lnTo>
                  <a:lnTo>
                    <a:pt x="169646" y="39471"/>
                  </a:lnTo>
                  <a:lnTo>
                    <a:pt x="163093" y="44323"/>
                  </a:lnTo>
                  <a:lnTo>
                    <a:pt x="158445" y="47485"/>
                  </a:lnTo>
                  <a:lnTo>
                    <a:pt x="158445" y="41160"/>
                  </a:lnTo>
                  <a:lnTo>
                    <a:pt x="156756" y="39471"/>
                  </a:lnTo>
                  <a:lnTo>
                    <a:pt x="148742" y="41325"/>
                  </a:lnTo>
                  <a:lnTo>
                    <a:pt x="142494" y="42456"/>
                  </a:lnTo>
                  <a:lnTo>
                    <a:pt x="128244" y="44323"/>
                  </a:lnTo>
                  <a:lnTo>
                    <a:pt x="128371" y="47485"/>
                  </a:lnTo>
                  <a:lnTo>
                    <a:pt x="129209" y="58801"/>
                  </a:lnTo>
                  <a:lnTo>
                    <a:pt x="129717" y="72555"/>
                  </a:lnTo>
                  <a:lnTo>
                    <a:pt x="129806" y="82308"/>
                  </a:lnTo>
                  <a:lnTo>
                    <a:pt x="129933" y="170942"/>
                  </a:lnTo>
                  <a:lnTo>
                    <a:pt x="131406" y="172631"/>
                  </a:lnTo>
                  <a:lnTo>
                    <a:pt x="158445" y="172631"/>
                  </a:lnTo>
                  <a:lnTo>
                    <a:pt x="159931" y="170942"/>
                  </a:lnTo>
                  <a:lnTo>
                    <a:pt x="158445" y="131267"/>
                  </a:lnTo>
                  <a:lnTo>
                    <a:pt x="168719" y="131076"/>
                  </a:lnTo>
                  <a:lnTo>
                    <a:pt x="179895" y="129692"/>
                  </a:lnTo>
                  <a:lnTo>
                    <a:pt x="191071" y="125933"/>
                  </a:lnTo>
                  <a:lnTo>
                    <a:pt x="201333" y="118605"/>
                  </a:lnTo>
                  <a:lnTo>
                    <a:pt x="206286" y="112280"/>
                  </a:lnTo>
                  <a:lnTo>
                    <a:pt x="208191" y="109855"/>
                  </a:lnTo>
                  <a:lnTo>
                    <a:pt x="212534" y="100457"/>
                  </a:lnTo>
                  <a:lnTo>
                    <a:pt x="214833" y="91071"/>
                  </a:lnTo>
                  <a:lnTo>
                    <a:pt x="215493" y="82308"/>
                  </a:lnTo>
                  <a:close/>
                </a:path>
                <a:path w="780414" h="172719">
                  <a:moveTo>
                    <a:pt x="312254" y="91808"/>
                  </a:moveTo>
                  <a:lnTo>
                    <a:pt x="311251" y="85471"/>
                  </a:lnTo>
                  <a:lnTo>
                    <a:pt x="310299" y="75984"/>
                  </a:lnTo>
                  <a:lnTo>
                    <a:pt x="309968" y="72605"/>
                  </a:lnTo>
                  <a:lnTo>
                    <a:pt x="309092" y="66484"/>
                  </a:lnTo>
                  <a:lnTo>
                    <a:pt x="283730" y="41160"/>
                  </a:lnTo>
                  <a:lnTo>
                    <a:pt x="283730" y="74295"/>
                  </a:lnTo>
                  <a:lnTo>
                    <a:pt x="256692" y="75984"/>
                  </a:lnTo>
                  <a:lnTo>
                    <a:pt x="256692" y="71120"/>
                  </a:lnTo>
                  <a:lnTo>
                    <a:pt x="258381" y="63322"/>
                  </a:lnTo>
                  <a:lnTo>
                    <a:pt x="264718" y="60147"/>
                  </a:lnTo>
                  <a:lnTo>
                    <a:pt x="266204" y="58458"/>
                  </a:lnTo>
                  <a:lnTo>
                    <a:pt x="269367" y="56984"/>
                  </a:lnTo>
                  <a:lnTo>
                    <a:pt x="277393" y="56984"/>
                  </a:lnTo>
                  <a:lnTo>
                    <a:pt x="280568" y="60147"/>
                  </a:lnTo>
                  <a:lnTo>
                    <a:pt x="282041" y="63322"/>
                  </a:lnTo>
                  <a:lnTo>
                    <a:pt x="283616" y="66268"/>
                  </a:lnTo>
                  <a:lnTo>
                    <a:pt x="283730" y="74295"/>
                  </a:lnTo>
                  <a:lnTo>
                    <a:pt x="283730" y="41160"/>
                  </a:lnTo>
                  <a:lnTo>
                    <a:pt x="280568" y="39471"/>
                  </a:lnTo>
                  <a:lnTo>
                    <a:pt x="272542" y="39471"/>
                  </a:lnTo>
                  <a:lnTo>
                    <a:pt x="254279" y="42646"/>
                  </a:lnTo>
                  <a:lnTo>
                    <a:pt x="240296" y="51790"/>
                  </a:lnTo>
                  <a:lnTo>
                    <a:pt x="231330" y="66268"/>
                  </a:lnTo>
                  <a:lnTo>
                    <a:pt x="228168" y="85471"/>
                  </a:lnTo>
                  <a:lnTo>
                    <a:pt x="228168" y="93281"/>
                  </a:lnTo>
                  <a:lnTo>
                    <a:pt x="254025" y="129159"/>
                  </a:lnTo>
                  <a:lnTo>
                    <a:pt x="277393" y="132956"/>
                  </a:lnTo>
                  <a:lnTo>
                    <a:pt x="286689" y="132410"/>
                  </a:lnTo>
                  <a:lnTo>
                    <a:pt x="308521" y="112280"/>
                  </a:lnTo>
                  <a:lnTo>
                    <a:pt x="309092" y="105943"/>
                  </a:lnTo>
                  <a:lnTo>
                    <a:pt x="307403" y="105943"/>
                  </a:lnTo>
                  <a:lnTo>
                    <a:pt x="302310" y="108267"/>
                  </a:lnTo>
                  <a:lnTo>
                    <a:pt x="296354" y="110299"/>
                  </a:lnTo>
                  <a:lnTo>
                    <a:pt x="289217" y="111734"/>
                  </a:lnTo>
                  <a:lnTo>
                    <a:pt x="280568" y="112280"/>
                  </a:lnTo>
                  <a:lnTo>
                    <a:pt x="271056" y="112280"/>
                  </a:lnTo>
                  <a:lnTo>
                    <a:pt x="264718" y="109118"/>
                  </a:lnTo>
                  <a:lnTo>
                    <a:pt x="259854" y="104470"/>
                  </a:lnTo>
                  <a:lnTo>
                    <a:pt x="256692" y="99618"/>
                  </a:lnTo>
                  <a:lnTo>
                    <a:pt x="256692" y="93281"/>
                  </a:lnTo>
                  <a:lnTo>
                    <a:pt x="310565" y="91808"/>
                  </a:lnTo>
                  <a:lnTo>
                    <a:pt x="312254" y="91808"/>
                  </a:lnTo>
                  <a:close/>
                </a:path>
                <a:path w="780414" h="172719">
                  <a:moveTo>
                    <a:pt x="380288" y="39471"/>
                  </a:moveTo>
                  <a:lnTo>
                    <a:pt x="369303" y="39471"/>
                  </a:lnTo>
                  <a:lnTo>
                    <a:pt x="361276" y="44323"/>
                  </a:lnTo>
                  <a:lnTo>
                    <a:pt x="356628" y="55295"/>
                  </a:lnTo>
                  <a:lnTo>
                    <a:pt x="356628" y="41160"/>
                  </a:lnTo>
                  <a:lnTo>
                    <a:pt x="354939" y="39471"/>
                  </a:lnTo>
                  <a:lnTo>
                    <a:pt x="328104" y="44323"/>
                  </a:lnTo>
                  <a:lnTo>
                    <a:pt x="326415" y="45796"/>
                  </a:lnTo>
                  <a:lnTo>
                    <a:pt x="327393" y="54483"/>
                  </a:lnTo>
                  <a:lnTo>
                    <a:pt x="328079" y="73672"/>
                  </a:lnTo>
                  <a:lnTo>
                    <a:pt x="328104" y="131267"/>
                  </a:lnTo>
                  <a:lnTo>
                    <a:pt x="348602" y="130644"/>
                  </a:lnTo>
                  <a:lnTo>
                    <a:pt x="356628" y="131267"/>
                  </a:lnTo>
                  <a:lnTo>
                    <a:pt x="358101" y="129794"/>
                  </a:lnTo>
                  <a:lnTo>
                    <a:pt x="357251" y="118364"/>
                  </a:lnTo>
                  <a:lnTo>
                    <a:pt x="356628" y="66484"/>
                  </a:lnTo>
                  <a:lnTo>
                    <a:pt x="370776" y="66484"/>
                  </a:lnTo>
                  <a:lnTo>
                    <a:pt x="373951" y="69646"/>
                  </a:lnTo>
                  <a:lnTo>
                    <a:pt x="375640" y="67957"/>
                  </a:lnTo>
                  <a:lnTo>
                    <a:pt x="380288" y="41160"/>
                  </a:lnTo>
                  <a:lnTo>
                    <a:pt x="380288" y="39471"/>
                  </a:lnTo>
                  <a:close/>
                </a:path>
                <a:path w="780414" h="172719">
                  <a:moveTo>
                    <a:pt x="465848" y="86956"/>
                  </a:moveTo>
                  <a:lnTo>
                    <a:pt x="458038" y="47485"/>
                  </a:lnTo>
                  <a:lnTo>
                    <a:pt x="429514" y="39471"/>
                  </a:lnTo>
                  <a:lnTo>
                    <a:pt x="419811" y="40017"/>
                  </a:lnTo>
                  <a:lnTo>
                    <a:pt x="411632" y="41452"/>
                  </a:lnTo>
                  <a:lnTo>
                    <a:pt x="404050" y="43472"/>
                  </a:lnTo>
                  <a:lnTo>
                    <a:pt x="396125" y="45796"/>
                  </a:lnTo>
                  <a:lnTo>
                    <a:pt x="396125" y="47485"/>
                  </a:lnTo>
                  <a:lnTo>
                    <a:pt x="394652" y="64795"/>
                  </a:lnTo>
                  <a:lnTo>
                    <a:pt x="396125" y="66484"/>
                  </a:lnTo>
                  <a:lnTo>
                    <a:pt x="401713" y="63893"/>
                  </a:lnTo>
                  <a:lnTo>
                    <a:pt x="408647" y="61290"/>
                  </a:lnTo>
                  <a:lnTo>
                    <a:pt x="416458" y="59270"/>
                  </a:lnTo>
                  <a:lnTo>
                    <a:pt x="424649" y="58458"/>
                  </a:lnTo>
                  <a:lnTo>
                    <a:pt x="430987" y="58458"/>
                  </a:lnTo>
                  <a:lnTo>
                    <a:pt x="432676" y="60147"/>
                  </a:lnTo>
                  <a:lnTo>
                    <a:pt x="435851" y="61633"/>
                  </a:lnTo>
                  <a:lnTo>
                    <a:pt x="437324" y="63322"/>
                  </a:lnTo>
                  <a:lnTo>
                    <a:pt x="437324" y="69646"/>
                  </a:lnTo>
                  <a:lnTo>
                    <a:pt x="437324" y="86956"/>
                  </a:lnTo>
                  <a:lnTo>
                    <a:pt x="437324" y="107632"/>
                  </a:lnTo>
                  <a:lnTo>
                    <a:pt x="434162" y="109118"/>
                  </a:lnTo>
                  <a:lnTo>
                    <a:pt x="429514" y="112280"/>
                  </a:lnTo>
                  <a:lnTo>
                    <a:pt x="418312" y="112280"/>
                  </a:lnTo>
                  <a:lnTo>
                    <a:pt x="413664" y="109118"/>
                  </a:lnTo>
                  <a:lnTo>
                    <a:pt x="413664" y="101307"/>
                  </a:lnTo>
                  <a:lnTo>
                    <a:pt x="415823" y="94576"/>
                  </a:lnTo>
                  <a:lnTo>
                    <a:pt x="421373" y="90563"/>
                  </a:lnTo>
                  <a:lnTo>
                    <a:pt x="428993" y="88341"/>
                  </a:lnTo>
                  <a:lnTo>
                    <a:pt x="437324" y="86956"/>
                  </a:lnTo>
                  <a:lnTo>
                    <a:pt x="437324" y="69646"/>
                  </a:lnTo>
                  <a:lnTo>
                    <a:pt x="397827" y="80619"/>
                  </a:lnTo>
                  <a:lnTo>
                    <a:pt x="385140" y="102781"/>
                  </a:lnTo>
                  <a:lnTo>
                    <a:pt x="387400" y="114884"/>
                  </a:lnTo>
                  <a:lnTo>
                    <a:pt x="393649" y="124434"/>
                  </a:lnTo>
                  <a:lnTo>
                    <a:pt x="403148" y="130708"/>
                  </a:lnTo>
                  <a:lnTo>
                    <a:pt x="415150" y="132956"/>
                  </a:lnTo>
                  <a:lnTo>
                    <a:pt x="427824" y="132956"/>
                  </a:lnTo>
                  <a:lnTo>
                    <a:pt x="437324" y="123469"/>
                  </a:lnTo>
                  <a:lnTo>
                    <a:pt x="437324" y="129794"/>
                  </a:lnTo>
                  <a:lnTo>
                    <a:pt x="439013" y="131267"/>
                  </a:lnTo>
                  <a:lnTo>
                    <a:pt x="447014" y="131064"/>
                  </a:lnTo>
                  <a:lnTo>
                    <a:pt x="453072" y="130721"/>
                  </a:lnTo>
                  <a:lnTo>
                    <a:pt x="458812" y="130644"/>
                  </a:lnTo>
                  <a:lnTo>
                    <a:pt x="465848" y="131267"/>
                  </a:lnTo>
                  <a:lnTo>
                    <a:pt x="465848" y="130644"/>
                  </a:lnTo>
                  <a:lnTo>
                    <a:pt x="465848" y="123469"/>
                  </a:lnTo>
                  <a:lnTo>
                    <a:pt x="465848" y="112280"/>
                  </a:lnTo>
                  <a:lnTo>
                    <a:pt x="465848" y="86956"/>
                  </a:lnTo>
                  <a:close/>
                </a:path>
                <a:path w="780414" h="172719">
                  <a:moveTo>
                    <a:pt x="534098" y="42633"/>
                  </a:moveTo>
                  <a:lnTo>
                    <a:pt x="532612" y="41160"/>
                  </a:lnTo>
                  <a:lnTo>
                    <a:pt x="515073" y="41160"/>
                  </a:lnTo>
                  <a:lnTo>
                    <a:pt x="516763" y="14147"/>
                  </a:lnTo>
                  <a:lnTo>
                    <a:pt x="515073" y="12674"/>
                  </a:lnTo>
                  <a:lnTo>
                    <a:pt x="502107" y="16383"/>
                  </a:lnTo>
                  <a:lnTo>
                    <a:pt x="496036" y="17741"/>
                  </a:lnTo>
                  <a:lnTo>
                    <a:pt x="488035" y="18999"/>
                  </a:lnTo>
                  <a:lnTo>
                    <a:pt x="488035" y="41160"/>
                  </a:lnTo>
                  <a:lnTo>
                    <a:pt x="478523" y="41160"/>
                  </a:lnTo>
                  <a:lnTo>
                    <a:pt x="477050" y="61633"/>
                  </a:lnTo>
                  <a:lnTo>
                    <a:pt x="488035" y="61633"/>
                  </a:lnTo>
                  <a:lnTo>
                    <a:pt x="488035" y="91808"/>
                  </a:lnTo>
                  <a:lnTo>
                    <a:pt x="486549" y="96456"/>
                  </a:lnTo>
                  <a:lnTo>
                    <a:pt x="487184" y="111506"/>
                  </a:lnTo>
                  <a:lnTo>
                    <a:pt x="490486" y="122224"/>
                  </a:lnTo>
                  <a:lnTo>
                    <a:pt x="498589" y="129971"/>
                  </a:lnTo>
                  <a:lnTo>
                    <a:pt x="513600" y="132956"/>
                  </a:lnTo>
                  <a:lnTo>
                    <a:pt x="519938" y="132956"/>
                  </a:lnTo>
                  <a:lnTo>
                    <a:pt x="530923" y="129794"/>
                  </a:lnTo>
                  <a:lnTo>
                    <a:pt x="532612" y="129794"/>
                  </a:lnTo>
                  <a:lnTo>
                    <a:pt x="534098" y="112280"/>
                  </a:lnTo>
                  <a:lnTo>
                    <a:pt x="532612" y="110794"/>
                  </a:lnTo>
                  <a:lnTo>
                    <a:pt x="530923" y="112280"/>
                  </a:lnTo>
                  <a:lnTo>
                    <a:pt x="516763" y="112280"/>
                  </a:lnTo>
                  <a:lnTo>
                    <a:pt x="516763" y="107632"/>
                  </a:lnTo>
                  <a:lnTo>
                    <a:pt x="515073" y="104470"/>
                  </a:lnTo>
                  <a:lnTo>
                    <a:pt x="515073" y="61633"/>
                  </a:lnTo>
                  <a:lnTo>
                    <a:pt x="530923" y="61633"/>
                  </a:lnTo>
                  <a:lnTo>
                    <a:pt x="532612" y="60147"/>
                  </a:lnTo>
                  <a:lnTo>
                    <a:pt x="534098" y="42633"/>
                  </a:lnTo>
                  <a:close/>
                </a:path>
                <a:path w="780414" h="172719">
                  <a:moveTo>
                    <a:pt x="573811" y="0"/>
                  </a:moveTo>
                  <a:lnTo>
                    <a:pt x="545287" y="3175"/>
                  </a:lnTo>
                  <a:lnTo>
                    <a:pt x="545287" y="26809"/>
                  </a:lnTo>
                  <a:lnTo>
                    <a:pt x="546773" y="28498"/>
                  </a:lnTo>
                  <a:lnTo>
                    <a:pt x="553910" y="26644"/>
                  </a:lnTo>
                  <a:lnTo>
                    <a:pt x="559523" y="25514"/>
                  </a:lnTo>
                  <a:lnTo>
                    <a:pt x="572122" y="23647"/>
                  </a:lnTo>
                  <a:lnTo>
                    <a:pt x="573811" y="23647"/>
                  </a:lnTo>
                  <a:lnTo>
                    <a:pt x="573811" y="0"/>
                  </a:lnTo>
                  <a:close/>
                </a:path>
                <a:path w="780414" h="172719">
                  <a:moveTo>
                    <a:pt x="576986" y="129794"/>
                  </a:moveTo>
                  <a:lnTo>
                    <a:pt x="576008" y="120383"/>
                  </a:lnTo>
                  <a:lnTo>
                    <a:pt x="575500" y="110350"/>
                  </a:lnTo>
                  <a:lnTo>
                    <a:pt x="575322" y="98539"/>
                  </a:lnTo>
                  <a:lnTo>
                    <a:pt x="575284" y="41160"/>
                  </a:lnTo>
                  <a:lnTo>
                    <a:pt x="573811" y="39471"/>
                  </a:lnTo>
                  <a:lnTo>
                    <a:pt x="545287" y="44323"/>
                  </a:lnTo>
                  <a:lnTo>
                    <a:pt x="543598" y="45796"/>
                  </a:lnTo>
                  <a:lnTo>
                    <a:pt x="544576" y="54254"/>
                  </a:lnTo>
                  <a:lnTo>
                    <a:pt x="545084" y="62268"/>
                  </a:lnTo>
                  <a:lnTo>
                    <a:pt x="545261" y="72326"/>
                  </a:lnTo>
                  <a:lnTo>
                    <a:pt x="545287" y="131267"/>
                  </a:lnTo>
                  <a:lnTo>
                    <a:pt x="553339" y="131064"/>
                  </a:lnTo>
                  <a:lnTo>
                    <a:pt x="559739" y="130721"/>
                  </a:lnTo>
                  <a:lnTo>
                    <a:pt x="566407" y="130644"/>
                  </a:lnTo>
                  <a:lnTo>
                    <a:pt x="575284" y="131267"/>
                  </a:lnTo>
                  <a:lnTo>
                    <a:pt x="576008" y="130644"/>
                  </a:lnTo>
                  <a:lnTo>
                    <a:pt x="576986" y="129794"/>
                  </a:lnTo>
                  <a:close/>
                </a:path>
                <a:path w="780414" h="172719">
                  <a:moveTo>
                    <a:pt x="679869" y="85471"/>
                  </a:moveTo>
                  <a:lnTo>
                    <a:pt x="657682" y="42633"/>
                  </a:lnTo>
                  <a:lnTo>
                    <a:pt x="651344" y="40068"/>
                  </a:lnTo>
                  <a:lnTo>
                    <a:pt x="651344" y="66484"/>
                  </a:lnTo>
                  <a:lnTo>
                    <a:pt x="651281" y="86956"/>
                  </a:lnTo>
                  <a:lnTo>
                    <a:pt x="635508" y="115443"/>
                  </a:lnTo>
                  <a:lnTo>
                    <a:pt x="630859" y="115443"/>
                  </a:lnTo>
                  <a:lnTo>
                    <a:pt x="629170" y="112280"/>
                  </a:lnTo>
                  <a:lnTo>
                    <a:pt x="625995" y="110794"/>
                  </a:lnTo>
                  <a:lnTo>
                    <a:pt x="619658" y="71120"/>
                  </a:lnTo>
                  <a:lnTo>
                    <a:pt x="624522" y="64795"/>
                  </a:lnTo>
                  <a:lnTo>
                    <a:pt x="625995" y="60147"/>
                  </a:lnTo>
                  <a:lnTo>
                    <a:pt x="630859" y="56984"/>
                  </a:lnTo>
                  <a:lnTo>
                    <a:pt x="640359" y="56984"/>
                  </a:lnTo>
                  <a:lnTo>
                    <a:pt x="645007" y="60147"/>
                  </a:lnTo>
                  <a:lnTo>
                    <a:pt x="646696" y="61633"/>
                  </a:lnTo>
                  <a:lnTo>
                    <a:pt x="651344" y="66484"/>
                  </a:lnTo>
                  <a:lnTo>
                    <a:pt x="651344" y="40068"/>
                  </a:lnTo>
                  <a:lnTo>
                    <a:pt x="649871" y="39471"/>
                  </a:lnTo>
                  <a:lnTo>
                    <a:pt x="637197" y="39471"/>
                  </a:lnTo>
                  <a:lnTo>
                    <a:pt x="617245" y="42443"/>
                  </a:lnTo>
                  <a:lnTo>
                    <a:pt x="602830" y="51346"/>
                  </a:lnTo>
                  <a:lnTo>
                    <a:pt x="594080" y="66179"/>
                  </a:lnTo>
                  <a:lnTo>
                    <a:pt x="591134" y="86956"/>
                  </a:lnTo>
                  <a:lnTo>
                    <a:pt x="591502" y="94335"/>
                  </a:lnTo>
                  <a:lnTo>
                    <a:pt x="620496" y="131381"/>
                  </a:lnTo>
                  <a:lnTo>
                    <a:pt x="635508" y="132956"/>
                  </a:lnTo>
                  <a:lnTo>
                    <a:pt x="657136" y="129095"/>
                  </a:lnTo>
                  <a:lnTo>
                    <a:pt x="670763" y="118719"/>
                  </a:lnTo>
                  <a:lnTo>
                    <a:pt x="672287" y="115443"/>
                  </a:lnTo>
                  <a:lnTo>
                    <a:pt x="677837" y="103581"/>
                  </a:lnTo>
                  <a:lnTo>
                    <a:pt x="679869" y="85471"/>
                  </a:lnTo>
                  <a:close/>
                </a:path>
                <a:path w="780414" h="172719">
                  <a:moveTo>
                    <a:pt x="779805" y="129794"/>
                  </a:moveTo>
                  <a:lnTo>
                    <a:pt x="778319" y="111544"/>
                  </a:lnTo>
                  <a:lnTo>
                    <a:pt x="778040" y="70129"/>
                  </a:lnTo>
                  <a:lnTo>
                    <a:pt x="777532" y="61861"/>
                  </a:lnTo>
                  <a:lnTo>
                    <a:pt x="776147" y="55067"/>
                  </a:lnTo>
                  <a:lnTo>
                    <a:pt x="773468" y="48971"/>
                  </a:lnTo>
                  <a:lnTo>
                    <a:pt x="768604" y="41160"/>
                  </a:lnTo>
                  <a:lnTo>
                    <a:pt x="759091" y="39471"/>
                  </a:lnTo>
                  <a:lnTo>
                    <a:pt x="752754" y="39471"/>
                  </a:lnTo>
                  <a:lnTo>
                    <a:pt x="745655" y="40297"/>
                  </a:lnTo>
                  <a:lnTo>
                    <a:pt x="738708" y="42481"/>
                  </a:lnTo>
                  <a:lnTo>
                    <a:pt x="732078" y="45529"/>
                  </a:lnTo>
                  <a:lnTo>
                    <a:pt x="725932" y="48971"/>
                  </a:lnTo>
                  <a:lnTo>
                    <a:pt x="725932" y="39471"/>
                  </a:lnTo>
                  <a:lnTo>
                    <a:pt x="724242" y="39471"/>
                  </a:lnTo>
                  <a:lnTo>
                    <a:pt x="695718" y="44323"/>
                  </a:lnTo>
                  <a:lnTo>
                    <a:pt x="697191" y="66662"/>
                  </a:lnTo>
                  <a:lnTo>
                    <a:pt x="697407" y="129794"/>
                  </a:lnTo>
                  <a:lnTo>
                    <a:pt x="698881" y="131267"/>
                  </a:lnTo>
                  <a:lnTo>
                    <a:pt x="711847" y="129984"/>
                  </a:lnTo>
                  <a:lnTo>
                    <a:pt x="727405" y="129794"/>
                  </a:lnTo>
                  <a:lnTo>
                    <a:pt x="726109" y="99250"/>
                  </a:lnTo>
                  <a:lnTo>
                    <a:pt x="725932" y="66484"/>
                  </a:lnTo>
                  <a:lnTo>
                    <a:pt x="729094" y="64795"/>
                  </a:lnTo>
                  <a:lnTo>
                    <a:pt x="733742" y="61633"/>
                  </a:lnTo>
                  <a:lnTo>
                    <a:pt x="748106" y="61633"/>
                  </a:lnTo>
                  <a:lnTo>
                    <a:pt x="749592" y="71120"/>
                  </a:lnTo>
                  <a:lnTo>
                    <a:pt x="749592" y="129794"/>
                  </a:lnTo>
                  <a:lnTo>
                    <a:pt x="751281" y="131267"/>
                  </a:lnTo>
                  <a:lnTo>
                    <a:pt x="779805" y="129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/>
            <p:cNvSpPr/>
            <p:nvPr/>
          </p:nvSpPr>
          <p:spPr>
            <a:xfrm>
              <a:off x="801150" y="2722651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39">
                  <a:moveTo>
                    <a:pt x="0" y="0"/>
                  </a:moveTo>
                  <a:lnTo>
                    <a:pt x="0" y="0"/>
                  </a:lnTo>
                  <a:lnTo>
                    <a:pt x="0" y="408358"/>
                  </a:lnTo>
                </a:path>
              </a:pathLst>
            </a:custGeom>
            <a:ln w="9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758347" y="3056613"/>
              <a:ext cx="85607" cy="1426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/>
            <p:cNvSpPr/>
            <p:nvPr/>
          </p:nvSpPr>
          <p:spPr>
            <a:xfrm>
              <a:off x="725864" y="2582467"/>
              <a:ext cx="152157" cy="1520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9"/>
            <p:cNvSpPr/>
            <p:nvPr/>
          </p:nvSpPr>
          <p:spPr>
            <a:xfrm>
              <a:off x="468295" y="3218167"/>
              <a:ext cx="1318895" cy="687705"/>
            </a:xfrm>
            <a:custGeom>
              <a:avLst/>
              <a:gdLst/>
              <a:ahLst/>
              <a:cxnLst/>
              <a:rect l="l" t="t" r="r" b="b"/>
              <a:pathLst>
                <a:path w="1318895" h="687704">
                  <a:moveTo>
                    <a:pt x="1049279" y="0"/>
                  </a:moveTo>
                  <a:lnTo>
                    <a:pt x="269453" y="0"/>
                  </a:lnTo>
                  <a:lnTo>
                    <a:pt x="221389" y="4329"/>
                  </a:lnTo>
                  <a:lnTo>
                    <a:pt x="176000" y="16813"/>
                  </a:lnTo>
                  <a:lnTo>
                    <a:pt x="134080" y="36697"/>
                  </a:lnTo>
                  <a:lnTo>
                    <a:pt x="96427" y="63224"/>
                  </a:lnTo>
                  <a:lnTo>
                    <a:pt x="63835" y="95640"/>
                  </a:lnTo>
                  <a:lnTo>
                    <a:pt x="37101" y="133188"/>
                  </a:lnTo>
                  <a:lnTo>
                    <a:pt x="17019" y="175113"/>
                  </a:lnTo>
                  <a:lnTo>
                    <a:pt x="4387" y="220660"/>
                  </a:lnTo>
                  <a:lnTo>
                    <a:pt x="0" y="269073"/>
                  </a:lnTo>
                  <a:lnTo>
                    <a:pt x="0" y="418065"/>
                  </a:lnTo>
                  <a:lnTo>
                    <a:pt x="4387" y="466478"/>
                  </a:lnTo>
                  <a:lnTo>
                    <a:pt x="17019" y="512025"/>
                  </a:lnTo>
                  <a:lnTo>
                    <a:pt x="37101" y="553950"/>
                  </a:lnTo>
                  <a:lnTo>
                    <a:pt x="63835" y="591499"/>
                  </a:lnTo>
                  <a:lnTo>
                    <a:pt x="96427" y="623914"/>
                  </a:lnTo>
                  <a:lnTo>
                    <a:pt x="134080" y="650442"/>
                  </a:lnTo>
                  <a:lnTo>
                    <a:pt x="176000" y="670325"/>
                  </a:lnTo>
                  <a:lnTo>
                    <a:pt x="221389" y="682809"/>
                  </a:lnTo>
                  <a:lnTo>
                    <a:pt x="269453" y="687139"/>
                  </a:lnTo>
                  <a:lnTo>
                    <a:pt x="1049279" y="687139"/>
                  </a:lnTo>
                  <a:lnTo>
                    <a:pt x="1097765" y="682809"/>
                  </a:lnTo>
                  <a:lnTo>
                    <a:pt x="1143379" y="670325"/>
                  </a:lnTo>
                  <a:lnTo>
                    <a:pt x="1185365" y="650442"/>
                  </a:lnTo>
                  <a:lnTo>
                    <a:pt x="1222966" y="623914"/>
                  </a:lnTo>
                  <a:lnTo>
                    <a:pt x="1255426" y="591499"/>
                  </a:lnTo>
                  <a:lnTo>
                    <a:pt x="1281990" y="553950"/>
                  </a:lnTo>
                  <a:lnTo>
                    <a:pt x="1301900" y="512025"/>
                  </a:lnTo>
                  <a:lnTo>
                    <a:pt x="1314401" y="466478"/>
                  </a:lnTo>
                  <a:lnTo>
                    <a:pt x="1318736" y="418065"/>
                  </a:lnTo>
                  <a:lnTo>
                    <a:pt x="1318736" y="269073"/>
                  </a:lnTo>
                  <a:lnTo>
                    <a:pt x="1314401" y="220660"/>
                  </a:lnTo>
                  <a:lnTo>
                    <a:pt x="1301900" y="175113"/>
                  </a:lnTo>
                  <a:lnTo>
                    <a:pt x="1281990" y="133188"/>
                  </a:lnTo>
                  <a:lnTo>
                    <a:pt x="1255426" y="95640"/>
                  </a:lnTo>
                  <a:lnTo>
                    <a:pt x="1222966" y="63224"/>
                  </a:lnTo>
                  <a:lnTo>
                    <a:pt x="1185365" y="36697"/>
                  </a:lnTo>
                  <a:lnTo>
                    <a:pt x="1143379" y="16813"/>
                  </a:lnTo>
                  <a:lnTo>
                    <a:pt x="1097765" y="4329"/>
                  </a:lnTo>
                  <a:lnTo>
                    <a:pt x="1049279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0"/>
            <p:cNvSpPr/>
            <p:nvPr/>
          </p:nvSpPr>
          <p:spPr>
            <a:xfrm>
              <a:off x="468295" y="3218167"/>
              <a:ext cx="1318895" cy="687705"/>
            </a:xfrm>
            <a:custGeom>
              <a:avLst/>
              <a:gdLst/>
              <a:ahLst/>
              <a:cxnLst/>
              <a:rect l="l" t="t" r="r" b="b"/>
              <a:pathLst>
                <a:path w="1318895" h="687704">
                  <a:moveTo>
                    <a:pt x="269453" y="0"/>
                  </a:moveTo>
                  <a:lnTo>
                    <a:pt x="1049279" y="0"/>
                  </a:lnTo>
                  <a:lnTo>
                    <a:pt x="1097765" y="4329"/>
                  </a:lnTo>
                  <a:lnTo>
                    <a:pt x="1143379" y="16813"/>
                  </a:lnTo>
                  <a:lnTo>
                    <a:pt x="1185365" y="36697"/>
                  </a:lnTo>
                  <a:lnTo>
                    <a:pt x="1222966" y="63224"/>
                  </a:lnTo>
                  <a:lnTo>
                    <a:pt x="1255426" y="95640"/>
                  </a:lnTo>
                  <a:lnTo>
                    <a:pt x="1281990" y="133188"/>
                  </a:lnTo>
                  <a:lnTo>
                    <a:pt x="1301900" y="175113"/>
                  </a:lnTo>
                  <a:lnTo>
                    <a:pt x="1314401" y="220660"/>
                  </a:lnTo>
                  <a:lnTo>
                    <a:pt x="1318735" y="269073"/>
                  </a:lnTo>
                  <a:lnTo>
                    <a:pt x="1318735" y="418065"/>
                  </a:lnTo>
                  <a:lnTo>
                    <a:pt x="1314401" y="466478"/>
                  </a:lnTo>
                  <a:lnTo>
                    <a:pt x="1301900" y="512025"/>
                  </a:lnTo>
                  <a:lnTo>
                    <a:pt x="1281990" y="553950"/>
                  </a:lnTo>
                  <a:lnTo>
                    <a:pt x="1255426" y="591499"/>
                  </a:lnTo>
                  <a:lnTo>
                    <a:pt x="1222966" y="623914"/>
                  </a:lnTo>
                  <a:lnTo>
                    <a:pt x="1185365" y="650441"/>
                  </a:lnTo>
                  <a:lnTo>
                    <a:pt x="1143379" y="670325"/>
                  </a:lnTo>
                  <a:lnTo>
                    <a:pt x="1097765" y="682809"/>
                  </a:lnTo>
                  <a:lnTo>
                    <a:pt x="1049279" y="687139"/>
                  </a:lnTo>
                  <a:lnTo>
                    <a:pt x="269453" y="687139"/>
                  </a:lnTo>
                  <a:lnTo>
                    <a:pt x="221389" y="682809"/>
                  </a:lnTo>
                  <a:lnTo>
                    <a:pt x="176000" y="670325"/>
                  </a:lnTo>
                  <a:lnTo>
                    <a:pt x="134080" y="650441"/>
                  </a:lnTo>
                  <a:lnTo>
                    <a:pt x="96427" y="623914"/>
                  </a:lnTo>
                  <a:lnTo>
                    <a:pt x="63835" y="591499"/>
                  </a:lnTo>
                  <a:lnTo>
                    <a:pt x="37101" y="553950"/>
                  </a:lnTo>
                  <a:lnTo>
                    <a:pt x="17019" y="512025"/>
                  </a:lnTo>
                  <a:lnTo>
                    <a:pt x="4387" y="466478"/>
                  </a:lnTo>
                  <a:lnTo>
                    <a:pt x="0" y="418065"/>
                  </a:lnTo>
                  <a:lnTo>
                    <a:pt x="0" y="269073"/>
                  </a:lnTo>
                  <a:lnTo>
                    <a:pt x="4387" y="220660"/>
                  </a:lnTo>
                  <a:lnTo>
                    <a:pt x="17019" y="175113"/>
                  </a:lnTo>
                  <a:lnTo>
                    <a:pt x="37101" y="133188"/>
                  </a:lnTo>
                  <a:lnTo>
                    <a:pt x="63835" y="95640"/>
                  </a:lnTo>
                  <a:lnTo>
                    <a:pt x="96427" y="63224"/>
                  </a:lnTo>
                  <a:lnTo>
                    <a:pt x="134080" y="36697"/>
                  </a:lnTo>
                  <a:lnTo>
                    <a:pt x="176000" y="16813"/>
                  </a:lnTo>
                  <a:lnTo>
                    <a:pt x="221389" y="4329"/>
                  </a:lnTo>
                  <a:lnTo>
                    <a:pt x="269453" y="0"/>
                  </a:lnTo>
                  <a:close/>
                </a:path>
              </a:pathLst>
            </a:custGeom>
            <a:ln w="190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1"/>
            <p:cNvSpPr/>
            <p:nvPr/>
          </p:nvSpPr>
          <p:spPr>
            <a:xfrm>
              <a:off x="748839" y="3468247"/>
              <a:ext cx="171193" cy="13633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2"/>
            <p:cNvSpPr/>
            <p:nvPr/>
          </p:nvSpPr>
          <p:spPr>
            <a:xfrm>
              <a:off x="942217" y="3468247"/>
              <a:ext cx="228237" cy="13633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3"/>
            <p:cNvSpPr/>
            <p:nvPr/>
          </p:nvSpPr>
          <p:spPr>
            <a:xfrm>
              <a:off x="1189586" y="3512776"/>
              <a:ext cx="312142" cy="901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/>
            <p:cNvSpPr/>
            <p:nvPr/>
          </p:nvSpPr>
          <p:spPr>
            <a:xfrm>
              <a:off x="519023" y="1590640"/>
              <a:ext cx="7899754" cy="443313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4" y="1024066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загварын жишээ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grpSp>
        <p:nvGrpSpPr>
          <p:cNvPr id="8" name="object 3"/>
          <p:cNvGrpSpPr/>
          <p:nvPr/>
        </p:nvGrpSpPr>
        <p:grpSpPr>
          <a:xfrm>
            <a:off x="1296487" y="1820909"/>
            <a:ext cx="8236980" cy="4678704"/>
            <a:chOff x="458793" y="1590640"/>
            <a:chExt cx="8228330" cy="4536440"/>
          </a:xfrm>
        </p:grpSpPr>
        <p:sp>
          <p:nvSpPr>
            <p:cNvPr id="9" name="object 4"/>
            <p:cNvSpPr/>
            <p:nvPr/>
          </p:nvSpPr>
          <p:spPr>
            <a:xfrm>
              <a:off x="2765768" y="2232621"/>
              <a:ext cx="5921375" cy="3894454"/>
            </a:xfrm>
            <a:custGeom>
              <a:avLst/>
              <a:gdLst/>
              <a:ahLst/>
              <a:cxnLst/>
              <a:rect l="l" t="t" r="r" b="b"/>
              <a:pathLst>
                <a:path w="5921375" h="3894454">
                  <a:moveTo>
                    <a:pt x="5920892" y="264807"/>
                  </a:moveTo>
                  <a:lnTo>
                    <a:pt x="5920321" y="254101"/>
                  </a:lnTo>
                  <a:lnTo>
                    <a:pt x="5920257" y="253034"/>
                  </a:lnTo>
                  <a:lnTo>
                    <a:pt x="5920054" y="251777"/>
                  </a:lnTo>
                  <a:lnTo>
                    <a:pt x="5916917" y="229831"/>
                  </a:lnTo>
                  <a:lnTo>
                    <a:pt x="5916244" y="225183"/>
                  </a:lnTo>
                  <a:lnTo>
                    <a:pt x="5915825" y="223913"/>
                  </a:lnTo>
                  <a:lnTo>
                    <a:pt x="5911050" y="205130"/>
                  </a:lnTo>
                  <a:lnTo>
                    <a:pt x="5909272" y="198170"/>
                  </a:lnTo>
                  <a:lnTo>
                    <a:pt x="5908853" y="196900"/>
                  </a:lnTo>
                  <a:lnTo>
                    <a:pt x="5902858" y="180238"/>
                  </a:lnTo>
                  <a:lnTo>
                    <a:pt x="5899975" y="172212"/>
                  </a:lnTo>
                  <a:lnTo>
                    <a:pt x="5899353" y="170942"/>
                  </a:lnTo>
                  <a:lnTo>
                    <a:pt x="5892965" y="157861"/>
                  </a:lnTo>
                  <a:lnTo>
                    <a:pt x="5887517" y="146672"/>
                  </a:lnTo>
                  <a:lnTo>
                    <a:pt x="5881395" y="136550"/>
                  </a:lnTo>
                  <a:lnTo>
                    <a:pt x="5873356" y="123253"/>
                  </a:lnTo>
                  <a:lnTo>
                    <a:pt x="5869267" y="117767"/>
                  </a:lnTo>
                  <a:lnTo>
                    <a:pt x="5857938" y="102565"/>
                  </a:lnTo>
                  <a:lnTo>
                    <a:pt x="5857087" y="101727"/>
                  </a:lnTo>
                  <a:lnTo>
                    <a:pt x="5854979" y="99402"/>
                  </a:lnTo>
                  <a:lnTo>
                    <a:pt x="5839765" y="82727"/>
                  </a:lnTo>
                  <a:lnTo>
                    <a:pt x="5839295" y="82105"/>
                  </a:lnTo>
                  <a:lnTo>
                    <a:pt x="5839130" y="81889"/>
                  </a:lnTo>
                  <a:lnTo>
                    <a:pt x="5823661" y="67957"/>
                  </a:lnTo>
                  <a:lnTo>
                    <a:pt x="5819914" y="64579"/>
                  </a:lnTo>
                  <a:lnTo>
                    <a:pt x="5819064" y="63741"/>
                  </a:lnTo>
                  <a:lnTo>
                    <a:pt x="5806465" y="54457"/>
                  </a:lnTo>
                  <a:lnTo>
                    <a:pt x="5797308" y="47701"/>
                  </a:lnTo>
                  <a:lnTo>
                    <a:pt x="5791403" y="44107"/>
                  </a:lnTo>
                  <a:lnTo>
                    <a:pt x="5790717" y="43688"/>
                  </a:lnTo>
                  <a:lnTo>
                    <a:pt x="5776493" y="35039"/>
                  </a:lnTo>
                  <a:lnTo>
                    <a:pt x="5774067" y="33566"/>
                  </a:lnTo>
                  <a:lnTo>
                    <a:pt x="5764428" y="28917"/>
                  </a:lnTo>
                  <a:lnTo>
                    <a:pt x="5763984" y="28702"/>
                  </a:lnTo>
                  <a:lnTo>
                    <a:pt x="5753468" y="23647"/>
                  </a:lnTo>
                  <a:lnTo>
                    <a:pt x="5750395" y="22161"/>
                  </a:lnTo>
                  <a:lnTo>
                    <a:pt x="5749341" y="21742"/>
                  </a:lnTo>
                  <a:lnTo>
                    <a:pt x="5724626" y="12661"/>
                  </a:lnTo>
                  <a:lnTo>
                    <a:pt x="5723572" y="12458"/>
                  </a:lnTo>
                  <a:lnTo>
                    <a:pt x="5697791" y="5702"/>
                  </a:lnTo>
                  <a:lnTo>
                    <a:pt x="5696521" y="5499"/>
                  </a:lnTo>
                  <a:lnTo>
                    <a:pt x="5669699" y="1485"/>
                  </a:lnTo>
                  <a:lnTo>
                    <a:pt x="5668632" y="1485"/>
                  </a:lnTo>
                  <a:lnTo>
                    <a:pt x="5640959" y="0"/>
                  </a:lnTo>
                  <a:lnTo>
                    <a:pt x="280771" y="0"/>
                  </a:lnTo>
                  <a:lnTo>
                    <a:pt x="253098" y="1485"/>
                  </a:lnTo>
                  <a:lnTo>
                    <a:pt x="252044" y="1485"/>
                  </a:lnTo>
                  <a:lnTo>
                    <a:pt x="225209" y="5499"/>
                  </a:lnTo>
                  <a:lnTo>
                    <a:pt x="223939" y="5702"/>
                  </a:lnTo>
                  <a:lnTo>
                    <a:pt x="198170" y="12458"/>
                  </a:lnTo>
                  <a:lnTo>
                    <a:pt x="197116" y="12661"/>
                  </a:lnTo>
                  <a:lnTo>
                    <a:pt x="147675" y="33566"/>
                  </a:lnTo>
                  <a:lnTo>
                    <a:pt x="102882" y="63741"/>
                  </a:lnTo>
                  <a:lnTo>
                    <a:pt x="82181" y="82727"/>
                  </a:lnTo>
                  <a:lnTo>
                    <a:pt x="64643" y="101727"/>
                  </a:lnTo>
                  <a:lnTo>
                    <a:pt x="48374" y="123253"/>
                  </a:lnTo>
                  <a:lnTo>
                    <a:pt x="34226" y="146672"/>
                  </a:lnTo>
                  <a:lnTo>
                    <a:pt x="22390" y="170942"/>
                  </a:lnTo>
                  <a:lnTo>
                    <a:pt x="21971" y="172212"/>
                  </a:lnTo>
                  <a:lnTo>
                    <a:pt x="12877" y="196900"/>
                  </a:lnTo>
                  <a:lnTo>
                    <a:pt x="12458" y="198170"/>
                  </a:lnTo>
                  <a:lnTo>
                    <a:pt x="5905" y="223913"/>
                  </a:lnTo>
                  <a:lnTo>
                    <a:pt x="5702" y="225183"/>
                  </a:lnTo>
                  <a:lnTo>
                    <a:pt x="1689" y="251777"/>
                  </a:lnTo>
                  <a:lnTo>
                    <a:pt x="1473" y="253034"/>
                  </a:lnTo>
                  <a:lnTo>
                    <a:pt x="203" y="280479"/>
                  </a:lnTo>
                  <a:lnTo>
                    <a:pt x="0" y="281114"/>
                  </a:lnTo>
                  <a:lnTo>
                    <a:pt x="0" y="3811828"/>
                  </a:lnTo>
                  <a:lnTo>
                    <a:pt x="203" y="3812451"/>
                  </a:lnTo>
                  <a:lnTo>
                    <a:pt x="1473" y="3839984"/>
                  </a:lnTo>
                  <a:lnTo>
                    <a:pt x="1689" y="3841115"/>
                  </a:lnTo>
                  <a:lnTo>
                    <a:pt x="5702" y="3867861"/>
                  </a:lnTo>
                  <a:lnTo>
                    <a:pt x="5905" y="3869080"/>
                  </a:lnTo>
                  <a:lnTo>
                    <a:pt x="12204" y="3893858"/>
                  </a:lnTo>
                  <a:lnTo>
                    <a:pt x="25425" y="3893858"/>
                  </a:lnTo>
                  <a:lnTo>
                    <a:pt x="37439" y="3893858"/>
                  </a:lnTo>
                  <a:lnTo>
                    <a:pt x="5884456" y="3893858"/>
                  </a:lnTo>
                  <a:lnTo>
                    <a:pt x="5896127" y="3893858"/>
                  </a:lnTo>
                  <a:lnTo>
                    <a:pt x="5909538" y="3893858"/>
                  </a:lnTo>
                  <a:lnTo>
                    <a:pt x="5911062" y="3887851"/>
                  </a:lnTo>
                  <a:lnTo>
                    <a:pt x="5915825" y="3869080"/>
                  </a:lnTo>
                  <a:lnTo>
                    <a:pt x="5916244" y="3867861"/>
                  </a:lnTo>
                  <a:lnTo>
                    <a:pt x="5916917" y="3863162"/>
                  </a:lnTo>
                  <a:lnTo>
                    <a:pt x="5920054" y="3841115"/>
                  </a:lnTo>
                  <a:lnTo>
                    <a:pt x="5920257" y="3839984"/>
                  </a:lnTo>
                  <a:lnTo>
                    <a:pt x="5920333" y="3838765"/>
                  </a:lnTo>
                  <a:lnTo>
                    <a:pt x="5920892" y="3828186"/>
                  </a:lnTo>
                  <a:lnTo>
                    <a:pt x="5920892" y="281114"/>
                  </a:lnTo>
                  <a:lnTo>
                    <a:pt x="5920892" y="264807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4950746" y="3476267"/>
              <a:ext cx="1276350" cy="0"/>
            </a:xfrm>
            <a:custGeom>
              <a:avLst/>
              <a:gdLst/>
              <a:ahLst/>
              <a:cxnLst/>
              <a:rect l="l" t="t" r="r" b="b"/>
              <a:pathLst>
                <a:path w="1276350">
                  <a:moveTo>
                    <a:pt x="0" y="0"/>
                  </a:moveTo>
                  <a:lnTo>
                    <a:pt x="0" y="0"/>
                  </a:lnTo>
                  <a:lnTo>
                    <a:pt x="1275872" y="0"/>
                  </a:lnTo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6152147" y="3433529"/>
              <a:ext cx="141124" cy="85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7035156" y="3745340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0"/>
                  </a:moveTo>
                  <a:lnTo>
                    <a:pt x="0" y="0"/>
                  </a:lnTo>
                  <a:lnTo>
                    <a:pt x="0" y="419648"/>
                  </a:lnTo>
                </a:path>
              </a:pathLst>
            </a:custGeom>
            <a:ln w="9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6992374" y="4090571"/>
              <a:ext cx="85565" cy="1409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3834807" y="3775518"/>
              <a:ext cx="8255" cy="1623060"/>
            </a:xfrm>
            <a:custGeom>
              <a:avLst/>
              <a:gdLst/>
              <a:ahLst/>
              <a:cxnLst/>
              <a:rect l="l" t="t" r="r" b="b"/>
              <a:pathLst>
                <a:path w="8254" h="1623060">
                  <a:moveTo>
                    <a:pt x="4014" y="-4755"/>
                  </a:moveTo>
                  <a:lnTo>
                    <a:pt x="4014" y="1627614"/>
                  </a:lnTo>
                </a:path>
              </a:pathLst>
            </a:custGeom>
            <a:ln w="17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790545" y="5323961"/>
              <a:ext cx="85565" cy="1409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4706727" y="3865842"/>
              <a:ext cx="1896110" cy="386715"/>
            </a:xfrm>
            <a:custGeom>
              <a:avLst/>
              <a:gdLst/>
              <a:ahLst/>
              <a:cxnLst/>
              <a:rect l="l" t="t" r="r" b="b"/>
              <a:pathLst>
                <a:path w="1896109" h="386714">
                  <a:moveTo>
                    <a:pt x="1895533" y="386220"/>
                  </a:moveTo>
                  <a:lnTo>
                    <a:pt x="1895533" y="218403"/>
                  </a:lnTo>
                  <a:lnTo>
                    <a:pt x="0" y="218403"/>
                  </a:lnTo>
                  <a:lnTo>
                    <a:pt x="4647" y="0"/>
                  </a:lnTo>
                </a:path>
              </a:pathLst>
            </a:custGeom>
            <a:ln w="9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4667113" y="3797566"/>
              <a:ext cx="87044" cy="142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1794953" y="3534935"/>
              <a:ext cx="1629410" cy="1905"/>
            </a:xfrm>
            <a:custGeom>
              <a:avLst/>
              <a:gdLst/>
              <a:ahLst/>
              <a:cxnLst/>
              <a:rect l="l" t="t" r="r" b="b"/>
              <a:pathLst>
                <a:path w="1629410" h="1904">
                  <a:moveTo>
                    <a:pt x="-4749" y="738"/>
                  </a:moveTo>
                  <a:lnTo>
                    <a:pt x="1634101" y="738"/>
                  </a:lnTo>
                </a:path>
              </a:pathLst>
            </a:custGeom>
            <a:ln w="10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3349834" y="3493675"/>
              <a:ext cx="141124" cy="854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1218011" y="2782797"/>
              <a:ext cx="2592070" cy="443865"/>
            </a:xfrm>
            <a:custGeom>
              <a:avLst/>
              <a:gdLst/>
              <a:ahLst/>
              <a:cxnLst/>
              <a:rect l="l" t="t" r="r" b="b"/>
              <a:pathLst>
                <a:path w="2592070" h="443864">
                  <a:moveTo>
                    <a:pt x="2591442" y="443390"/>
                  </a:moveTo>
                  <a:lnTo>
                    <a:pt x="2591442" y="0"/>
                  </a:lnTo>
                  <a:lnTo>
                    <a:pt x="0" y="0"/>
                  </a:lnTo>
                  <a:lnTo>
                    <a:pt x="0" y="359397"/>
                  </a:lnTo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1175229" y="3067798"/>
              <a:ext cx="85586" cy="1409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5939711" y="3884836"/>
              <a:ext cx="80917" cy="1360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6039688" y="3929154"/>
              <a:ext cx="274186" cy="917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1985162" y="3330650"/>
              <a:ext cx="340781" cy="1154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2348148" y="3314823"/>
              <a:ext cx="221983" cy="16608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1612689" y="2545379"/>
              <a:ext cx="155327" cy="1344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/>
            <p:cNvSpPr/>
            <p:nvPr/>
          </p:nvSpPr>
          <p:spPr>
            <a:xfrm>
              <a:off x="1790192" y="2545384"/>
              <a:ext cx="560070" cy="134620"/>
            </a:xfrm>
            <a:custGeom>
              <a:avLst/>
              <a:gdLst/>
              <a:ahLst/>
              <a:cxnLst/>
              <a:rect l="l" t="t" r="r" b="b"/>
              <a:pathLst>
                <a:path w="560069" h="134619">
                  <a:moveTo>
                    <a:pt x="76098" y="45796"/>
                  </a:moveTo>
                  <a:lnTo>
                    <a:pt x="57061" y="45796"/>
                  </a:lnTo>
                  <a:lnTo>
                    <a:pt x="55486" y="47485"/>
                  </a:lnTo>
                  <a:lnTo>
                    <a:pt x="56400" y="54927"/>
                  </a:lnTo>
                  <a:lnTo>
                    <a:pt x="56870" y="62280"/>
                  </a:lnTo>
                  <a:lnTo>
                    <a:pt x="56972" y="68135"/>
                  </a:lnTo>
                  <a:lnTo>
                    <a:pt x="57061" y="112268"/>
                  </a:lnTo>
                  <a:lnTo>
                    <a:pt x="52311" y="115443"/>
                  </a:lnTo>
                  <a:lnTo>
                    <a:pt x="45974" y="121767"/>
                  </a:lnTo>
                  <a:lnTo>
                    <a:pt x="36461" y="121767"/>
                  </a:lnTo>
                  <a:lnTo>
                    <a:pt x="26390" y="119202"/>
                  </a:lnTo>
                  <a:lnTo>
                    <a:pt x="21221" y="113068"/>
                  </a:lnTo>
                  <a:lnTo>
                    <a:pt x="19304" y="105740"/>
                  </a:lnTo>
                  <a:lnTo>
                    <a:pt x="19037" y="99606"/>
                  </a:lnTo>
                  <a:lnTo>
                    <a:pt x="19037" y="45796"/>
                  </a:lnTo>
                  <a:lnTo>
                    <a:pt x="1587" y="45796"/>
                  </a:lnTo>
                  <a:lnTo>
                    <a:pt x="0" y="47485"/>
                  </a:lnTo>
                  <a:lnTo>
                    <a:pt x="76" y="55321"/>
                  </a:lnTo>
                  <a:lnTo>
                    <a:pt x="203" y="59512"/>
                  </a:lnTo>
                  <a:lnTo>
                    <a:pt x="673" y="68135"/>
                  </a:lnTo>
                  <a:lnTo>
                    <a:pt x="1587" y="82308"/>
                  </a:lnTo>
                  <a:lnTo>
                    <a:pt x="1676" y="99174"/>
                  </a:lnTo>
                  <a:lnTo>
                    <a:pt x="23787" y="134429"/>
                  </a:lnTo>
                  <a:lnTo>
                    <a:pt x="31711" y="134429"/>
                  </a:lnTo>
                  <a:lnTo>
                    <a:pt x="40576" y="133388"/>
                  </a:lnTo>
                  <a:lnTo>
                    <a:pt x="47955" y="130873"/>
                  </a:lnTo>
                  <a:lnTo>
                    <a:pt x="53555" y="127749"/>
                  </a:lnTo>
                  <a:lnTo>
                    <a:pt x="57061" y="124929"/>
                  </a:lnTo>
                  <a:lnTo>
                    <a:pt x="57061" y="132956"/>
                  </a:lnTo>
                  <a:lnTo>
                    <a:pt x="76098" y="132956"/>
                  </a:lnTo>
                  <a:lnTo>
                    <a:pt x="76098" y="124929"/>
                  </a:lnTo>
                  <a:lnTo>
                    <a:pt x="75984" y="121767"/>
                  </a:lnTo>
                  <a:lnTo>
                    <a:pt x="75857" y="118351"/>
                  </a:lnTo>
                  <a:lnTo>
                    <a:pt x="75311" y="109956"/>
                  </a:lnTo>
                  <a:lnTo>
                    <a:pt x="74764" y="99174"/>
                  </a:lnTo>
                  <a:lnTo>
                    <a:pt x="74523" y="85471"/>
                  </a:lnTo>
                  <a:lnTo>
                    <a:pt x="74599" y="71729"/>
                  </a:lnTo>
                  <a:lnTo>
                    <a:pt x="74714" y="64998"/>
                  </a:lnTo>
                  <a:lnTo>
                    <a:pt x="75184" y="55321"/>
                  </a:lnTo>
                  <a:lnTo>
                    <a:pt x="76098" y="45796"/>
                  </a:lnTo>
                  <a:close/>
                </a:path>
                <a:path w="560069" h="134619">
                  <a:moveTo>
                    <a:pt x="139484" y="45796"/>
                  </a:moveTo>
                  <a:lnTo>
                    <a:pt x="118884" y="45796"/>
                  </a:lnTo>
                  <a:lnTo>
                    <a:pt x="118884" y="31661"/>
                  </a:lnTo>
                  <a:lnTo>
                    <a:pt x="120472" y="20472"/>
                  </a:lnTo>
                  <a:lnTo>
                    <a:pt x="118884" y="20472"/>
                  </a:lnTo>
                  <a:lnTo>
                    <a:pt x="110959" y="22161"/>
                  </a:lnTo>
                  <a:lnTo>
                    <a:pt x="109372" y="22161"/>
                  </a:lnTo>
                  <a:lnTo>
                    <a:pt x="101460" y="23634"/>
                  </a:lnTo>
                  <a:lnTo>
                    <a:pt x="101460" y="45796"/>
                  </a:lnTo>
                  <a:lnTo>
                    <a:pt x="90360" y="45796"/>
                  </a:lnTo>
                  <a:lnTo>
                    <a:pt x="88773" y="47485"/>
                  </a:lnTo>
                  <a:lnTo>
                    <a:pt x="88773" y="60147"/>
                  </a:lnTo>
                  <a:lnTo>
                    <a:pt x="101460" y="60147"/>
                  </a:lnTo>
                  <a:lnTo>
                    <a:pt x="101498" y="108966"/>
                  </a:lnTo>
                  <a:lnTo>
                    <a:pt x="101854" y="116700"/>
                  </a:lnTo>
                  <a:lnTo>
                    <a:pt x="102793" y="121437"/>
                  </a:lnTo>
                  <a:lnTo>
                    <a:pt x="109372" y="134429"/>
                  </a:lnTo>
                  <a:lnTo>
                    <a:pt x="129971" y="134429"/>
                  </a:lnTo>
                  <a:lnTo>
                    <a:pt x="133146" y="132956"/>
                  </a:lnTo>
                  <a:lnTo>
                    <a:pt x="136309" y="132956"/>
                  </a:lnTo>
                  <a:lnTo>
                    <a:pt x="137896" y="131267"/>
                  </a:lnTo>
                  <a:lnTo>
                    <a:pt x="137896" y="120294"/>
                  </a:lnTo>
                  <a:lnTo>
                    <a:pt x="136309" y="118605"/>
                  </a:lnTo>
                  <a:lnTo>
                    <a:pt x="134734" y="120294"/>
                  </a:lnTo>
                  <a:lnTo>
                    <a:pt x="120472" y="120294"/>
                  </a:lnTo>
                  <a:lnTo>
                    <a:pt x="118884" y="117132"/>
                  </a:lnTo>
                  <a:lnTo>
                    <a:pt x="118884" y="58458"/>
                  </a:lnTo>
                  <a:lnTo>
                    <a:pt x="128397" y="58458"/>
                  </a:lnTo>
                  <a:lnTo>
                    <a:pt x="128397" y="60147"/>
                  </a:lnTo>
                  <a:lnTo>
                    <a:pt x="137896" y="60147"/>
                  </a:lnTo>
                  <a:lnTo>
                    <a:pt x="137896" y="50647"/>
                  </a:lnTo>
                  <a:lnTo>
                    <a:pt x="139484" y="45796"/>
                  </a:lnTo>
                  <a:close/>
                </a:path>
                <a:path w="560069" h="134619">
                  <a:moveTo>
                    <a:pt x="228257" y="0"/>
                  </a:moveTo>
                  <a:lnTo>
                    <a:pt x="226669" y="0"/>
                  </a:lnTo>
                  <a:lnTo>
                    <a:pt x="218757" y="1473"/>
                  </a:lnTo>
                  <a:lnTo>
                    <a:pt x="217170" y="1473"/>
                  </a:lnTo>
                  <a:lnTo>
                    <a:pt x="209219" y="3162"/>
                  </a:lnTo>
                  <a:lnTo>
                    <a:pt x="207645" y="3162"/>
                  </a:lnTo>
                  <a:lnTo>
                    <a:pt x="208559" y="11315"/>
                  </a:lnTo>
                  <a:lnTo>
                    <a:pt x="209029" y="20370"/>
                  </a:lnTo>
                  <a:lnTo>
                    <a:pt x="209194" y="30708"/>
                  </a:lnTo>
                  <a:lnTo>
                    <a:pt x="209219" y="44323"/>
                  </a:lnTo>
                  <a:lnTo>
                    <a:pt x="209219" y="58458"/>
                  </a:lnTo>
                  <a:lnTo>
                    <a:pt x="209219" y="112268"/>
                  </a:lnTo>
                  <a:lnTo>
                    <a:pt x="206057" y="113957"/>
                  </a:lnTo>
                  <a:lnTo>
                    <a:pt x="199720" y="120294"/>
                  </a:lnTo>
                  <a:lnTo>
                    <a:pt x="180708" y="120294"/>
                  </a:lnTo>
                  <a:lnTo>
                    <a:pt x="175945" y="115443"/>
                  </a:lnTo>
                  <a:lnTo>
                    <a:pt x="172783" y="112268"/>
                  </a:lnTo>
                  <a:lnTo>
                    <a:pt x="169608" y="107632"/>
                  </a:lnTo>
                  <a:lnTo>
                    <a:pt x="166446" y="101295"/>
                  </a:lnTo>
                  <a:lnTo>
                    <a:pt x="166446" y="91808"/>
                  </a:lnTo>
                  <a:lnTo>
                    <a:pt x="189217" y="58508"/>
                  </a:lnTo>
                  <a:lnTo>
                    <a:pt x="201307" y="56984"/>
                  </a:lnTo>
                  <a:lnTo>
                    <a:pt x="204470" y="56984"/>
                  </a:lnTo>
                  <a:lnTo>
                    <a:pt x="206057" y="58458"/>
                  </a:lnTo>
                  <a:lnTo>
                    <a:pt x="209219" y="58458"/>
                  </a:lnTo>
                  <a:lnTo>
                    <a:pt x="209219" y="44323"/>
                  </a:lnTo>
                  <a:lnTo>
                    <a:pt x="199720" y="44323"/>
                  </a:lnTo>
                  <a:lnTo>
                    <a:pt x="157454" y="60998"/>
                  </a:lnTo>
                  <a:lnTo>
                    <a:pt x="147421" y="91808"/>
                  </a:lnTo>
                  <a:lnTo>
                    <a:pt x="150253" y="109143"/>
                  </a:lnTo>
                  <a:lnTo>
                    <a:pt x="158127" y="122618"/>
                  </a:lnTo>
                  <a:lnTo>
                    <a:pt x="170154" y="131330"/>
                  </a:lnTo>
                  <a:lnTo>
                    <a:pt x="185458" y="134429"/>
                  </a:lnTo>
                  <a:lnTo>
                    <a:pt x="198132" y="134429"/>
                  </a:lnTo>
                  <a:lnTo>
                    <a:pt x="204470" y="129794"/>
                  </a:lnTo>
                  <a:lnTo>
                    <a:pt x="209219" y="126619"/>
                  </a:lnTo>
                  <a:lnTo>
                    <a:pt x="209219" y="132956"/>
                  </a:lnTo>
                  <a:lnTo>
                    <a:pt x="226669" y="132956"/>
                  </a:lnTo>
                  <a:lnTo>
                    <a:pt x="228257" y="131267"/>
                  </a:lnTo>
                  <a:lnTo>
                    <a:pt x="227774" y="126619"/>
                  </a:lnTo>
                  <a:lnTo>
                    <a:pt x="227355" y="122618"/>
                  </a:lnTo>
                  <a:lnTo>
                    <a:pt x="227241" y="120294"/>
                  </a:lnTo>
                  <a:lnTo>
                    <a:pt x="226949" y="113957"/>
                  </a:lnTo>
                  <a:lnTo>
                    <a:pt x="226834" y="109143"/>
                  </a:lnTo>
                  <a:lnTo>
                    <a:pt x="226733" y="101295"/>
                  </a:lnTo>
                  <a:lnTo>
                    <a:pt x="226771" y="56984"/>
                  </a:lnTo>
                  <a:lnTo>
                    <a:pt x="226872" y="43446"/>
                  </a:lnTo>
                  <a:lnTo>
                    <a:pt x="227355" y="20104"/>
                  </a:lnTo>
                  <a:lnTo>
                    <a:pt x="228257" y="0"/>
                  </a:lnTo>
                  <a:close/>
                </a:path>
                <a:path w="560069" h="134619">
                  <a:moveTo>
                    <a:pt x="329692" y="88633"/>
                  </a:moveTo>
                  <a:lnTo>
                    <a:pt x="313702" y="50279"/>
                  </a:lnTo>
                  <a:lnTo>
                    <a:pt x="312267" y="49618"/>
                  </a:lnTo>
                  <a:lnTo>
                    <a:pt x="312267" y="85471"/>
                  </a:lnTo>
                  <a:lnTo>
                    <a:pt x="312267" y="104470"/>
                  </a:lnTo>
                  <a:lnTo>
                    <a:pt x="307505" y="110794"/>
                  </a:lnTo>
                  <a:lnTo>
                    <a:pt x="302755" y="120294"/>
                  </a:lnTo>
                  <a:lnTo>
                    <a:pt x="294830" y="121767"/>
                  </a:lnTo>
                  <a:lnTo>
                    <a:pt x="282155" y="121767"/>
                  </a:lnTo>
                  <a:lnTo>
                    <a:pt x="278968" y="120294"/>
                  </a:lnTo>
                  <a:lnTo>
                    <a:pt x="270725" y="113792"/>
                  </a:lnTo>
                  <a:lnTo>
                    <a:pt x="266484" y="105206"/>
                  </a:lnTo>
                  <a:lnTo>
                    <a:pt x="264922" y="96608"/>
                  </a:lnTo>
                  <a:lnTo>
                    <a:pt x="264706" y="90119"/>
                  </a:lnTo>
                  <a:lnTo>
                    <a:pt x="264706" y="82308"/>
                  </a:lnTo>
                  <a:lnTo>
                    <a:pt x="266293" y="72809"/>
                  </a:lnTo>
                  <a:lnTo>
                    <a:pt x="271043" y="66471"/>
                  </a:lnTo>
                  <a:lnTo>
                    <a:pt x="275793" y="56984"/>
                  </a:lnTo>
                  <a:lnTo>
                    <a:pt x="298005" y="56984"/>
                  </a:lnTo>
                  <a:lnTo>
                    <a:pt x="304342" y="60147"/>
                  </a:lnTo>
                  <a:lnTo>
                    <a:pt x="310680" y="72809"/>
                  </a:lnTo>
                  <a:lnTo>
                    <a:pt x="312267" y="85471"/>
                  </a:lnTo>
                  <a:lnTo>
                    <a:pt x="312267" y="49618"/>
                  </a:lnTo>
                  <a:lnTo>
                    <a:pt x="306324" y="46875"/>
                  </a:lnTo>
                  <a:lnTo>
                    <a:pt x="298348" y="44932"/>
                  </a:lnTo>
                  <a:lnTo>
                    <a:pt x="290080" y="44323"/>
                  </a:lnTo>
                  <a:lnTo>
                    <a:pt x="278434" y="45377"/>
                  </a:lnTo>
                  <a:lnTo>
                    <a:pt x="248666" y="74523"/>
                  </a:lnTo>
                  <a:lnTo>
                    <a:pt x="247269" y="90119"/>
                  </a:lnTo>
                  <a:lnTo>
                    <a:pt x="247446" y="95796"/>
                  </a:lnTo>
                  <a:lnTo>
                    <a:pt x="269265" y="131318"/>
                  </a:lnTo>
                  <a:lnTo>
                    <a:pt x="288493" y="134429"/>
                  </a:lnTo>
                  <a:lnTo>
                    <a:pt x="296735" y="134073"/>
                  </a:lnTo>
                  <a:lnTo>
                    <a:pt x="304533" y="132689"/>
                  </a:lnTo>
                  <a:lnTo>
                    <a:pt x="311442" y="129806"/>
                  </a:lnTo>
                  <a:lnTo>
                    <a:pt x="317017" y="124929"/>
                  </a:lnTo>
                  <a:lnTo>
                    <a:pt x="320179" y="121767"/>
                  </a:lnTo>
                  <a:lnTo>
                    <a:pt x="323354" y="118605"/>
                  </a:lnTo>
                  <a:lnTo>
                    <a:pt x="326517" y="112268"/>
                  </a:lnTo>
                  <a:lnTo>
                    <a:pt x="328129" y="104406"/>
                  </a:lnTo>
                  <a:lnTo>
                    <a:pt x="329692" y="99606"/>
                  </a:lnTo>
                  <a:lnTo>
                    <a:pt x="329692" y="88633"/>
                  </a:lnTo>
                  <a:close/>
                </a:path>
                <a:path w="560069" h="134619">
                  <a:moveTo>
                    <a:pt x="472338" y="47485"/>
                  </a:moveTo>
                  <a:lnTo>
                    <a:pt x="470763" y="45796"/>
                  </a:lnTo>
                  <a:lnTo>
                    <a:pt x="454914" y="45796"/>
                  </a:lnTo>
                  <a:lnTo>
                    <a:pt x="453326" y="47485"/>
                  </a:lnTo>
                  <a:lnTo>
                    <a:pt x="453326" y="55295"/>
                  </a:lnTo>
                  <a:lnTo>
                    <a:pt x="448576" y="71120"/>
                  </a:lnTo>
                  <a:lnTo>
                    <a:pt x="435902" y="123456"/>
                  </a:lnTo>
                  <a:lnTo>
                    <a:pt x="427977" y="86944"/>
                  </a:lnTo>
                  <a:lnTo>
                    <a:pt x="420179" y="56502"/>
                  </a:lnTo>
                  <a:lnTo>
                    <a:pt x="418465" y="47485"/>
                  </a:lnTo>
                  <a:lnTo>
                    <a:pt x="416864" y="45796"/>
                  </a:lnTo>
                  <a:lnTo>
                    <a:pt x="393090" y="45796"/>
                  </a:lnTo>
                  <a:lnTo>
                    <a:pt x="391515" y="47485"/>
                  </a:lnTo>
                  <a:lnTo>
                    <a:pt x="391185" y="51015"/>
                  </a:lnTo>
                  <a:lnTo>
                    <a:pt x="385178" y="77457"/>
                  </a:lnTo>
                  <a:lnTo>
                    <a:pt x="374078" y="121767"/>
                  </a:lnTo>
                  <a:lnTo>
                    <a:pt x="356654" y="45796"/>
                  </a:lnTo>
                  <a:lnTo>
                    <a:pt x="356654" y="44323"/>
                  </a:lnTo>
                  <a:lnTo>
                    <a:pt x="348703" y="45796"/>
                  </a:lnTo>
                  <a:lnTo>
                    <a:pt x="337616" y="45796"/>
                  </a:lnTo>
                  <a:lnTo>
                    <a:pt x="337616" y="47485"/>
                  </a:lnTo>
                  <a:lnTo>
                    <a:pt x="361403" y="132956"/>
                  </a:lnTo>
                  <a:lnTo>
                    <a:pt x="385178" y="132956"/>
                  </a:lnTo>
                  <a:lnTo>
                    <a:pt x="385178" y="131267"/>
                  </a:lnTo>
                  <a:lnTo>
                    <a:pt x="390740" y="111061"/>
                  </a:lnTo>
                  <a:lnTo>
                    <a:pt x="394677" y="98132"/>
                  </a:lnTo>
                  <a:lnTo>
                    <a:pt x="404190" y="56984"/>
                  </a:lnTo>
                  <a:lnTo>
                    <a:pt x="418261" y="115252"/>
                  </a:lnTo>
                  <a:lnTo>
                    <a:pt x="421640" y="132956"/>
                  </a:lnTo>
                  <a:lnTo>
                    <a:pt x="445401" y="132956"/>
                  </a:lnTo>
                  <a:lnTo>
                    <a:pt x="446989" y="131267"/>
                  </a:lnTo>
                  <a:lnTo>
                    <a:pt x="453174" y="107492"/>
                  </a:lnTo>
                  <a:lnTo>
                    <a:pt x="460857" y="82257"/>
                  </a:lnTo>
                  <a:lnTo>
                    <a:pt x="472338" y="47485"/>
                  </a:lnTo>
                  <a:close/>
                </a:path>
                <a:path w="560069" h="134619">
                  <a:moveTo>
                    <a:pt x="559536" y="131267"/>
                  </a:moveTo>
                  <a:lnTo>
                    <a:pt x="558622" y="126301"/>
                  </a:lnTo>
                  <a:lnTo>
                    <a:pt x="558152" y="120002"/>
                  </a:lnTo>
                  <a:lnTo>
                    <a:pt x="557974" y="110248"/>
                  </a:lnTo>
                  <a:lnTo>
                    <a:pt x="557949" y="63309"/>
                  </a:lnTo>
                  <a:lnTo>
                    <a:pt x="554786" y="58458"/>
                  </a:lnTo>
                  <a:lnTo>
                    <a:pt x="553681" y="55295"/>
                  </a:lnTo>
                  <a:lnTo>
                    <a:pt x="553173" y="53809"/>
                  </a:lnTo>
                  <a:lnTo>
                    <a:pt x="550011" y="50647"/>
                  </a:lnTo>
                  <a:lnTo>
                    <a:pt x="540499" y="44323"/>
                  </a:lnTo>
                  <a:lnTo>
                    <a:pt x="530987" y="44323"/>
                  </a:lnTo>
                  <a:lnTo>
                    <a:pt x="521182" y="45593"/>
                  </a:lnTo>
                  <a:lnTo>
                    <a:pt x="513168" y="48615"/>
                  </a:lnTo>
                  <a:lnTo>
                    <a:pt x="506933" y="52247"/>
                  </a:lnTo>
                  <a:lnTo>
                    <a:pt x="502475" y="55295"/>
                  </a:lnTo>
                  <a:lnTo>
                    <a:pt x="502475" y="45796"/>
                  </a:lnTo>
                  <a:lnTo>
                    <a:pt x="500888" y="44323"/>
                  </a:lnTo>
                  <a:lnTo>
                    <a:pt x="492963" y="45796"/>
                  </a:lnTo>
                  <a:lnTo>
                    <a:pt x="491375" y="45796"/>
                  </a:lnTo>
                  <a:lnTo>
                    <a:pt x="483438" y="47485"/>
                  </a:lnTo>
                  <a:lnTo>
                    <a:pt x="481850" y="48958"/>
                  </a:lnTo>
                  <a:lnTo>
                    <a:pt x="483019" y="58064"/>
                  </a:lnTo>
                  <a:lnTo>
                    <a:pt x="484035" y="69189"/>
                  </a:lnTo>
                  <a:lnTo>
                    <a:pt x="484746" y="83299"/>
                  </a:lnTo>
                  <a:lnTo>
                    <a:pt x="484974" y="98132"/>
                  </a:lnTo>
                  <a:lnTo>
                    <a:pt x="484962" y="103174"/>
                  </a:lnTo>
                  <a:lnTo>
                    <a:pt x="484771" y="110248"/>
                  </a:lnTo>
                  <a:lnTo>
                    <a:pt x="484098" y="120002"/>
                  </a:lnTo>
                  <a:lnTo>
                    <a:pt x="483679" y="125780"/>
                  </a:lnTo>
                  <a:lnTo>
                    <a:pt x="483438" y="132956"/>
                  </a:lnTo>
                  <a:lnTo>
                    <a:pt x="502475" y="132956"/>
                  </a:lnTo>
                  <a:lnTo>
                    <a:pt x="504050" y="131267"/>
                  </a:lnTo>
                  <a:lnTo>
                    <a:pt x="503135" y="117373"/>
                  </a:lnTo>
                  <a:lnTo>
                    <a:pt x="502666" y="103174"/>
                  </a:lnTo>
                  <a:lnTo>
                    <a:pt x="502488" y="83299"/>
                  </a:lnTo>
                  <a:lnTo>
                    <a:pt x="502475" y="67957"/>
                  </a:lnTo>
                  <a:lnTo>
                    <a:pt x="507225" y="64795"/>
                  </a:lnTo>
                  <a:lnTo>
                    <a:pt x="513562" y="58458"/>
                  </a:lnTo>
                  <a:lnTo>
                    <a:pt x="535749" y="58458"/>
                  </a:lnTo>
                  <a:lnTo>
                    <a:pt x="538911" y="71120"/>
                  </a:lnTo>
                  <a:lnTo>
                    <a:pt x="539826" y="73634"/>
                  </a:lnTo>
                  <a:lnTo>
                    <a:pt x="540296" y="78079"/>
                  </a:lnTo>
                  <a:lnTo>
                    <a:pt x="540397" y="83299"/>
                  </a:lnTo>
                  <a:lnTo>
                    <a:pt x="540499" y="132956"/>
                  </a:lnTo>
                  <a:lnTo>
                    <a:pt x="557949" y="132956"/>
                  </a:lnTo>
                  <a:lnTo>
                    <a:pt x="559536" y="131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/>
            <p:cNvSpPr/>
            <p:nvPr/>
          </p:nvSpPr>
          <p:spPr>
            <a:xfrm>
              <a:off x="2373501" y="2550022"/>
              <a:ext cx="107769" cy="1646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/>
            <p:cNvSpPr/>
            <p:nvPr/>
          </p:nvSpPr>
          <p:spPr>
            <a:xfrm>
              <a:off x="7089031" y="3891167"/>
              <a:ext cx="1017602" cy="17566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/>
            <p:cNvSpPr/>
            <p:nvPr/>
          </p:nvSpPr>
          <p:spPr>
            <a:xfrm>
              <a:off x="3037675" y="2363253"/>
              <a:ext cx="780415" cy="172720"/>
            </a:xfrm>
            <a:custGeom>
              <a:avLst/>
              <a:gdLst/>
              <a:ahLst/>
              <a:cxnLst/>
              <a:rect l="l" t="t" r="r" b="b"/>
              <a:pathLst>
                <a:path w="780414" h="172719">
                  <a:moveTo>
                    <a:pt x="112280" y="69646"/>
                  </a:moveTo>
                  <a:lnTo>
                    <a:pt x="101904" y="29972"/>
                  </a:lnTo>
                  <a:lnTo>
                    <a:pt x="90208" y="18999"/>
                  </a:lnTo>
                  <a:lnTo>
                    <a:pt x="82804" y="14846"/>
                  </a:lnTo>
                  <a:lnTo>
                    <a:pt x="80708" y="14071"/>
                  </a:lnTo>
                  <a:lnTo>
                    <a:pt x="80708" y="58458"/>
                  </a:lnTo>
                  <a:lnTo>
                    <a:pt x="80619" y="72809"/>
                  </a:lnTo>
                  <a:lnTo>
                    <a:pt x="80391" y="85572"/>
                  </a:lnTo>
                  <a:lnTo>
                    <a:pt x="76631" y="99618"/>
                  </a:lnTo>
                  <a:lnTo>
                    <a:pt x="68999" y="108915"/>
                  </a:lnTo>
                  <a:lnTo>
                    <a:pt x="57035" y="112280"/>
                  </a:lnTo>
                  <a:lnTo>
                    <a:pt x="43002" y="107607"/>
                  </a:lnTo>
                  <a:lnTo>
                    <a:pt x="35407" y="96266"/>
                  </a:lnTo>
                  <a:lnTo>
                    <a:pt x="32296" y="82270"/>
                  </a:lnTo>
                  <a:lnTo>
                    <a:pt x="31762" y="71120"/>
                  </a:lnTo>
                  <a:lnTo>
                    <a:pt x="31788" y="67957"/>
                  </a:lnTo>
                  <a:lnTo>
                    <a:pt x="49009" y="31661"/>
                  </a:lnTo>
                  <a:lnTo>
                    <a:pt x="53873" y="29972"/>
                  </a:lnTo>
                  <a:lnTo>
                    <a:pt x="63373" y="29972"/>
                  </a:lnTo>
                  <a:lnTo>
                    <a:pt x="69710" y="33134"/>
                  </a:lnTo>
                  <a:lnTo>
                    <a:pt x="72885" y="37998"/>
                  </a:lnTo>
                  <a:lnTo>
                    <a:pt x="76060" y="42633"/>
                  </a:lnTo>
                  <a:lnTo>
                    <a:pt x="77584" y="47637"/>
                  </a:lnTo>
                  <a:lnTo>
                    <a:pt x="79222" y="52133"/>
                  </a:lnTo>
                  <a:lnTo>
                    <a:pt x="80708" y="58458"/>
                  </a:lnTo>
                  <a:lnTo>
                    <a:pt x="80708" y="14071"/>
                  </a:lnTo>
                  <a:lnTo>
                    <a:pt x="74815" y="11874"/>
                  </a:lnTo>
                  <a:lnTo>
                    <a:pt x="66230" y="10096"/>
                  </a:lnTo>
                  <a:lnTo>
                    <a:pt x="57035" y="9499"/>
                  </a:lnTo>
                  <a:lnTo>
                    <a:pt x="49644" y="9829"/>
                  </a:lnTo>
                  <a:lnTo>
                    <a:pt x="15087" y="26873"/>
                  </a:lnTo>
                  <a:lnTo>
                    <a:pt x="1473" y="55295"/>
                  </a:lnTo>
                  <a:lnTo>
                    <a:pt x="1473" y="60147"/>
                  </a:lnTo>
                  <a:lnTo>
                    <a:pt x="0" y="66484"/>
                  </a:lnTo>
                  <a:lnTo>
                    <a:pt x="0" y="72809"/>
                  </a:lnTo>
                  <a:lnTo>
                    <a:pt x="457" y="82270"/>
                  </a:lnTo>
                  <a:lnTo>
                    <a:pt x="17322" y="120294"/>
                  </a:lnTo>
                  <a:lnTo>
                    <a:pt x="57035" y="132956"/>
                  </a:lnTo>
                  <a:lnTo>
                    <a:pt x="66497" y="132334"/>
                  </a:lnTo>
                  <a:lnTo>
                    <a:pt x="75653" y="130378"/>
                  </a:lnTo>
                  <a:lnTo>
                    <a:pt x="84226" y="126911"/>
                  </a:lnTo>
                  <a:lnTo>
                    <a:pt x="91897" y="121780"/>
                  </a:lnTo>
                  <a:lnTo>
                    <a:pt x="100317" y="112280"/>
                  </a:lnTo>
                  <a:lnTo>
                    <a:pt x="102412" y="109918"/>
                  </a:lnTo>
                  <a:lnTo>
                    <a:pt x="108648" y="96532"/>
                  </a:lnTo>
                  <a:lnTo>
                    <a:pt x="111633" y="83108"/>
                  </a:lnTo>
                  <a:lnTo>
                    <a:pt x="112280" y="72809"/>
                  </a:lnTo>
                  <a:lnTo>
                    <a:pt x="112280" y="69646"/>
                  </a:lnTo>
                  <a:close/>
                </a:path>
                <a:path w="780414" h="172719">
                  <a:moveTo>
                    <a:pt x="215493" y="82308"/>
                  </a:moveTo>
                  <a:lnTo>
                    <a:pt x="194106" y="42367"/>
                  </a:lnTo>
                  <a:lnTo>
                    <a:pt x="186969" y="40843"/>
                  </a:lnTo>
                  <a:lnTo>
                    <a:pt x="186969" y="79146"/>
                  </a:lnTo>
                  <a:lnTo>
                    <a:pt x="186969" y="85471"/>
                  </a:lnTo>
                  <a:lnTo>
                    <a:pt x="171132" y="112280"/>
                  </a:lnTo>
                  <a:lnTo>
                    <a:pt x="158445" y="112280"/>
                  </a:lnTo>
                  <a:lnTo>
                    <a:pt x="158445" y="63322"/>
                  </a:lnTo>
                  <a:lnTo>
                    <a:pt x="161620" y="61633"/>
                  </a:lnTo>
                  <a:lnTo>
                    <a:pt x="164782" y="60147"/>
                  </a:lnTo>
                  <a:lnTo>
                    <a:pt x="175983" y="60147"/>
                  </a:lnTo>
                  <a:lnTo>
                    <a:pt x="180632" y="64795"/>
                  </a:lnTo>
                  <a:lnTo>
                    <a:pt x="185496" y="71120"/>
                  </a:lnTo>
                  <a:lnTo>
                    <a:pt x="186969" y="79146"/>
                  </a:lnTo>
                  <a:lnTo>
                    <a:pt x="186969" y="40843"/>
                  </a:lnTo>
                  <a:lnTo>
                    <a:pt x="180632" y="39471"/>
                  </a:lnTo>
                  <a:lnTo>
                    <a:pt x="169646" y="39471"/>
                  </a:lnTo>
                  <a:lnTo>
                    <a:pt x="163093" y="44323"/>
                  </a:lnTo>
                  <a:lnTo>
                    <a:pt x="158445" y="47485"/>
                  </a:lnTo>
                  <a:lnTo>
                    <a:pt x="158445" y="41160"/>
                  </a:lnTo>
                  <a:lnTo>
                    <a:pt x="156756" y="39471"/>
                  </a:lnTo>
                  <a:lnTo>
                    <a:pt x="148742" y="41325"/>
                  </a:lnTo>
                  <a:lnTo>
                    <a:pt x="142494" y="42456"/>
                  </a:lnTo>
                  <a:lnTo>
                    <a:pt x="128244" y="44323"/>
                  </a:lnTo>
                  <a:lnTo>
                    <a:pt x="128371" y="47485"/>
                  </a:lnTo>
                  <a:lnTo>
                    <a:pt x="129209" y="58801"/>
                  </a:lnTo>
                  <a:lnTo>
                    <a:pt x="129717" y="72555"/>
                  </a:lnTo>
                  <a:lnTo>
                    <a:pt x="129806" y="82308"/>
                  </a:lnTo>
                  <a:lnTo>
                    <a:pt x="129933" y="170942"/>
                  </a:lnTo>
                  <a:lnTo>
                    <a:pt x="131406" y="172631"/>
                  </a:lnTo>
                  <a:lnTo>
                    <a:pt x="158445" y="172631"/>
                  </a:lnTo>
                  <a:lnTo>
                    <a:pt x="159931" y="170942"/>
                  </a:lnTo>
                  <a:lnTo>
                    <a:pt x="158445" y="131267"/>
                  </a:lnTo>
                  <a:lnTo>
                    <a:pt x="168719" y="131076"/>
                  </a:lnTo>
                  <a:lnTo>
                    <a:pt x="179895" y="129692"/>
                  </a:lnTo>
                  <a:lnTo>
                    <a:pt x="191071" y="125933"/>
                  </a:lnTo>
                  <a:lnTo>
                    <a:pt x="201333" y="118605"/>
                  </a:lnTo>
                  <a:lnTo>
                    <a:pt x="206286" y="112280"/>
                  </a:lnTo>
                  <a:lnTo>
                    <a:pt x="208191" y="109855"/>
                  </a:lnTo>
                  <a:lnTo>
                    <a:pt x="212534" y="100457"/>
                  </a:lnTo>
                  <a:lnTo>
                    <a:pt x="214833" y="91071"/>
                  </a:lnTo>
                  <a:lnTo>
                    <a:pt x="215493" y="82308"/>
                  </a:lnTo>
                  <a:close/>
                </a:path>
                <a:path w="780414" h="172719">
                  <a:moveTo>
                    <a:pt x="312254" y="91808"/>
                  </a:moveTo>
                  <a:lnTo>
                    <a:pt x="311251" y="85471"/>
                  </a:lnTo>
                  <a:lnTo>
                    <a:pt x="310299" y="75984"/>
                  </a:lnTo>
                  <a:lnTo>
                    <a:pt x="309968" y="72605"/>
                  </a:lnTo>
                  <a:lnTo>
                    <a:pt x="309092" y="66484"/>
                  </a:lnTo>
                  <a:lnTo>
                    <a:pt x="283730" y="41160"/>
                  </a:lnTo>
                  <a:lnTo>
                    <a:pt x="283730" y="74295"/>
                  </a:lnTo>
                  <a:lnTo>
                    <a:pt x="256692" y="75984"/>
                  </a:lnTo>
                  <a:lnTo>
                    <a:pt x="256692" y="71120"/>
                  </a:lnTo>
                  <a:lnTo>
                    <a:pt x="258381" y="63322"/>
                  </a:lnTo>
                  <a:lnTo>
                    <a:pt x="264718" y="60147"/>
                  </a:lnTo>
                  <a:lnTo>
                    <a:pt x="266204" y="58458"/>
                  </a:lnTo>
                  <a:lnTo>
                    <a:pt x="269367" y="56984"/>
                  </a:lnTo>
                  <a:lnTo>
                    <a:pt x="277393" y="56984"/>
                  </a:lnTo>
                  <a:lnTo>
                    <a:pt x="280568" y="60147"/>
                  </a:lnTo>
                  <a:lnTo>
                    <a:pt x="282041" y="63322"/>
                  </a:lnTo>
                  <a:lnTo>
                    <a:pt x="283616" y="66268"/>
                  </a:lnTo>
                  <a:lnTo>
                    <a:pt x="283730" y="74295"/>
                  </a:lnTo>
                  <a:lnTo>
                    <a:pt x="283730" y="41160"/>
                  </a:lnTo>
                  <a:lnTo>
                    <a:pt x="280568" y="39471"/>
                  </a:lnTo>
                  <a:lnTo>
                    <a:pt x="272542" y="39471"/>
                  </a:lnTo>
                  <a:lnTo>
                    <a:pt x="254279" y="42646"/>
                  </a:lnTo>
                  <a:lnTo>
                    <a:pt x="240296" y="51790"/>
                  </a:lnTo>
                  <a:lnTo>
                    <a:pt x="231330" y="66268"/>
                  </a:lnTo>
                  <a:lnTo>
                    <a:pt x="228168" y="85471"/>
                  </a:lnTo>
                  <a:lnTo>
                    <a:pt x="228168" y="93281"/>
                  </a:lnTo>
                  <a:lnTo>
                    <a:pt x="254025" y="129159"/>
                  </a:lnTo>
                  <a:lnTo>
                    <a:pt x="277393" y="132956"/>
                  </a:lnTo>
                  <a:lnTo>
                    <a:pt x="286689" y="132410"/>
                  </a:lnTo>
                  <a:lnTo>
                    <a:pt x="308521" y="112280"/>
                  </a:lnTo>
                  <a:lnTo>
                    <a:pt x="309092" y="105943"/>
                  </a:lnTo>
                  <a:lnTo>
                    <a:pt x="307403" y="105943"/>
                  </a:lnTo>
                  <a:lnTo>
                    <a:pt x="302310" y="108267"/>
                  </a:lnTo>
                  <a:lnTo>
                    <a:pt x="296354" y="110299"/>
                  </a:lnTo>
                  <a:lnTo>
                    <a:pt x="289217" y="111734"/>
                  </a:lnTo>
                  <a:lnTo>
                    <a:pt x="280568" y="112280"/>
                  </a:lnTo>
                  <a:lnTo>
                    <a:pt x="271056" y="112280"/>
                  </a:lnTo>
                  <a:lnTo>
                    <a:pt x="264718" y="109118"/>
                  </a:lnTo>
                  <a:lnTo>
                    <a:pt x="259854" y="104470"/>
                  </a:lnTo>
                  <a:lnTo>
                    <a:pt x="256692" y="99618"/>
                  </a:lnTo>
                  <a:lnTo>
                    <a:pt x="256692" y="93281"/>
                  </a:lnTo>
                  <a:lnTo>
                    <a:pt x="310565" y="91808"/>
                  </a:lnTo>
                  <a:lnTo>
                    <a:pt x="312254" y="91808"/>
                  </a:lnTo>
                  <a:close/>
                </a:path>
                <a:path w="780414" h="172719">
                  <a:moveTo>
                    <a:pt x="380288" y="39471"/>
                  </a:moveTo>
                  <a:lnTo>
                    <a:pt x="369303" y="39471"/>
                  </a:lnTo>
                  <a:lnTo>
                    <a:pt x="361276" y="44323"/>
                  </a:lnTo>
                  <a:lnTo>
                    <a:pt x="356628" y="55295"/>
                  </a:lnTo>
                  <a:lnTo>
                    <a:pt x="356628" y="41160"/>
                  </a:lnTo>
                  <a:lnTo>
                    <a:pt x="354939" y="39471"/>
                  </a:lnTo>
                  <a:lnTo>
                    <a:pt x="328104" y="44323"/>
                  </a:lnTo>
                  <a:lnTo>
                    <a:pt x="326415" y="45796"/>
                  </a:lnTo>
                  <a:lnTo>
                    <a:pt x="327393" y="54483"/>
                  </a:lnTo>
                  <a:lnTo>
                    <a:pt x="328079" y="73672"/>
                  </a:lnTo>
                  <a:lnTo>
                    <a:pt x="328104" y="131267"/>
                  </a:lnTo>
                  <a:lnTo>
                    <a:pt x="348602" y="130644"/>
                  </a:lnTo>
                  <a:lnTo>
                    <a:pt x="356628" y="131267"/>
                  </a:lnTo>
                  <a:lnTo>
                    <a:pt x="358101" y="129794"/>
                  </a:lnTo>
                  <a:lnTo>
                    <a:pt x="357251" y="118364"/>
                  </a:lnTo>
                  <a:lnTo>
                    <a:pt x="356628" y="66484"/>
                  </a:lnTo>
                  <a:lnTo>
                    <a:pt x="370776" y="66484"/>
                  </a:lnTo>
                  <a:lnTo>
                    <a:pt x="373951" y="69646"/>
                  </a:lnTo>
                  <a:lnTo>
                    <a:pt x="375640" y="67957"/>
                  </a:lnTo>
                  <a:lnTo>
                    <a:pt x="380288" y="41160"/>
                  </a:lnTo>
                  <a:lnTo>
                    <a:pt x="380288" y="39471"/>
                  </a:lnTo>
                  <a:close/>
                </a:path>
                <a:path w="780414" h="172719">
                  <a:moveTo>
                    <a:pt x="465848" y="86956"/>
                  </a:moveTo>
                  <a:lnTo>
                    <a:pt x="458038" y="47485"/>
                  </a:lnTo>
                  <a:lnTo>
                    <a:pt x="429514" y="39471"/>
                  </a:lnTo>
                  <a:lnTo>
                    <a:pt x="419811" y="40017"/>
                  </a:lnTo>
                  <a:lnTo>
                    <a:pt x="411632" y="41452"/>
                  </a:lnTo>
                  <a:lnTo>
                    <a:pt x="404050" y="43472"/>
                  </a:lnTo>
                  <a:lnTo>
                    <a:pt x="396125" y="45796"/>
                  </a:lnTo>
                  <a:lnTo>
                    <a:pt x="396125" y="47485"/>
                  </a:lnTo>
                  <a:lnTo>
                    <a:pt x="394652" y="64795"/>
                  </a:lnTo>
                  <a:lnTo>
                    <a:pt x="396125" y="66484"/>
                  </a:lnTo>
                  <a:lnTo>
                    <a:pt x="401713" y="63893"/>
                  </a:lnTo>
                  <a:lnTo>
                    <a:pt x="408647" y="61290"/>
                  </a:lnTo>
                  <a:lnTo>
                    <a:pt x="416458" y="59270"/>
                  </a:lnTo>
                  <a:lnTo>
                    <a:pt x="424649" y="58458"/>
                  </a:lnTo>
                  <a:lnTo>
                    <a:pt x="430987" y="58458"/>
                  </a:lnTo>
                  <a:lnTo>
                    <a:pt x="432676" y="60147"/>
                  </a:lnTo>
                  <a:lnTo>
                    <a:pt x="435851" y="61633"/>
                  </a:lnTo>
                  <a:lnTo>
                    <a:pt x="437324" y="63322"/>
                  </a:lnTo>
                  <a:lnTo>
                    <a:pt x="437324" y="69646"/>
                  </a:lnTo>
                  <a:lnTo>
                    <a:pt x="437324" y="86956"/>
                  </a:lnTo>
                  <a:lnTo>
                    <a:pt x="437324" y="107632"/>
                  </a:lnTo>
                  <a:lnTo>
                    <a:pt x="434162" y="109118"/>
                  </a:lnTo>
                  <a:lnTo>
                    <a:pt x="429514" y="112280"/>
                  </a:lnTo>
                  <a:lnTo>
                    <a:pt x="418312" y="112280"/>
                  </a:lnTo>
                  <a:lnTo>
                    <a:pt x="413664" y="109118"/>
                  </a:lnTo>
                  <a:lnTo>
                    <a:pt x="413664" y="101307"/>
                  </a:lnTo>
                  <a:lnTo>
                    <a:pt x="415823" y="94576"/>
                  </a:lnTo>
                  <a:lnTo>
                    <a:pt x="421373" y="90563"/>
                  </a:lnTo>
                  <a:lnTo>
                    <a:pt x="428993" y="88341"/>
                  </a:lnTo>
                  <a:lnTo>
                    <a:pt x="437324" y="86956"/>
                  </a:lnTo>
                  <a:lnTo>
                    <a:pt x="437324" y="69646"/>
                  </a:lnTo>
                  <a:lnTo>
                    <a:pt x="397827" y="80619"/>
                  </a:lnTo>
                  <a:lnTo>
                    <a:pt x="385140" y="102781"/>
                  </a:lnTo>
                  <a:lnTo>
                    <a:pt x="387400" y="114884"/>
                  </a:lnTo>
                  <a:lnTo>
                    <a:pt x="393649" y="124434"/>
                  </a:lnTo>
                  <a:lnTo>
                    <a:pt x="403148" y="130708"/>
                  </a:lnTo>
                  <a:lnTo>
                    <a:pt x="415150" y="132956"/>
                  </a:lnTo>
                  <a:lnTo>
                    <a:pt x="427824" y="132956"/>
                  </a:lnTo>
                  <a:lnTo>
                    <a:pt x="437324" y="123469"/>
                  </a:lnTo>
                  <a:lnTo>
                    <a:pt x="437324" y="129794"/>
                  </a:lnTo>
                  <a:lnTo>
                    <a:pt x="439013" y="131267"/>
                  </a:lnTo>
                  <a:lnTo>
                    <a:pt x="447014" y="131064"/>
                  </a:lnTo>
                  <a:lnTo>
                    <a:pt x="453072" y="130721"/>
                  </a:lnTo>
                  <a:lnTo>
                    <a:pt x="458812" y="130644"/>
                  </a:lnTo>
                  <a:lnTo>
                    <a:pt x="465848" y="131267"/>
                  </a:lnTo>
                  <a:lnTo>
                    <a:pt x="465848" y="130644"/>
                  </a:lnTo>
                  <a:lnTo>
                    <a:pt x="465848" y="123469"/>
                  </a:lnTo>
                  <a:lnTo>
                    <a:pt x="465848" y="112280"/>
                  </a:lnTo>
                  <a:lnTo>
                    <a:pt x="465848" y="86956"/>
                  </a:lnTo>
                  <a:close/>
                </a:path>
                <a:path w="780414" h="172719">
                  <a:moveTo>
                    <a:pt x="534098" y="42633"/>
                  </a:moveTo>
                  <a:lnTo>
                    <a:pt x="532612" y="41160"/>
                  </a:lnTo>
                  <a:lnTo>
                    <a:pt x="515073" y="41160"/>
                  </a:lnTo>
                  <a:lnTo>
                    <a:pt x="516763" y="14147"/>
                  </a:lnTo>
                  <a:lnTo>
                    <a:pt x="515073" y="12674"/>
                  </a:lnTo>
                  <a:lnTo>
                    <a:pt x="502107" y="16383"/>
                  </a:lnTo>
                  <a:lnTo>
                    <a:pt x="496036" y="17741"/>
                  </a:lnTo>
                  <a:lnTo>
                    <a:pt x="488035" y="18999"/>
                  </a:lnTo>
                  <a:lnTo>
                    <a:pt x="488035" y="41160"/>
                  </a:lnTo>
                  <a:lnTo>
                    <a:pt x="478523" y="41160"/>
                  </a:lnTo>
                  <a:lnTo>
                    <a:pt x="477050" y="61633"/>
                  </a:lnTo>
                  <a:lnTo>
                    <a:pt x="488035" y="61633"/>
                  </a:lnTo>
                  <a:lnTo>
                    <a:pt x="488035" y="91808"/>
                  </a:lnTo>
                  <a:lnTo>
                    <a:pt x="486549" y="96456"/>
                  </a:lnTo>
                  <a:lnTo>
                    <a:pt x="487184" y="111506"/>
                  </a:lnTo>
                  <a:lnTo>
                    <a:pt x="490486" y="122224"/>
                  </a:lnTo>
                  <a:lnTo>
                    <a:pt x="498589" y="129971"/>
                  </a:lnTo>
                  <a:lnTo>
                    <a:pt x="513600" y="132956"/>
                  </a:lnTo>
                  <a:lnTo>
                    <a:pt x="519938" y="132956"/>
                  </a:lnTo>
                  <a:lnTo>
                    <a:pt x="530923" y="129794"/>
                  </a:lnTo>
                  <a:lnTo>
                    <a:pt x="532612" y="129794"/>
                  </a:lnTo>
                  <a:lnTo>
                    <a:pt x="534098" y="112280"/>
                  </a:lnTo>
                  <a:lnTo>
                    <a:pt x="532612" y="110794"/>
                  </a:lnTo>
                  <a:lnTo>
                    <a:pt x="530923" y="112280"/>
                  </a:lnTo>
                  <a:lnTo>
                    <a:pt x="516763" y="112280"/>
                  </a:lnTo>
                  <a:lnTo>
                    <a:pt x="516763" y="107632"/>
                  </a:lnTo>
                  <a:lnTo>
                    <a:pt x="515073" y="104470"/>
                  </a:lnTo>
                  <a:lnTo>
                    <a:pt x="515073" y="61633"/>
                  </a:lnTo>
                  <a:lnTo>
                    <a:pt x="530923" y="61633"/>
                  </a:lnTo>
                  <a:lnTo>
                    <a:pt x="532612" y="60147"/>
                  </a:lnTo>
                  <a:lnTo>
                    <a:pt x="534098" y="42633"/>
                  </a:lnTo>
                  <a:close/>
                </a:path>
                <a:path w="780414" h="172719">
                  <a:moveTo>
                    <a:pt x="573811" y="0"/>
                  </a:moveTo>
                  <a:lnTo>
                    <a:pt x="545287" y="3175"/>
                  </a:lnTo>
                  <a:lnTo>
                    <a:pt x="545287" y="26809"/>
                  </a:lnTo>
                  <a:lnTo>
                    <a:pt x="546773" y="28498"/>
                  </a:lnTo>
                  <a:lnTo>
                    <a:pt x="553910" y="26644"/>
                  </a:lnTo>
                  <a:lnTo>
                    <a:pt x="559523" y="25514"/>
                  </a:lnTo>
                  <a:lnTo>
                    <a:pt x="572122" y="23647"/>
                  </a:lnTo>
                  <a:lnTo>
                    <a:pt x="573811" y="23647"/>
                  </a:lnTo>
                  <a:lnTo>
                    <a:pt x="573811" y="0"/>
                  </a:lnTo>
                  <a:close/>
                </a:path>
                <a:path w="780414" h="172719">
                  <a:moveTo>
                    <a:pt x="576986" y="129794"/>
                  </a:moveTo>
                  <a:lnTo>
                    <a:pt x="576008" y="120383"/>
                  </a:lnTo>
                  <a:lnTo>
                    <a:pt x="575500" y="110350"/>
                  </a:lnTo>
                  <a:lnTo>
                    <a:pt x="575322" y="98539"/>
                  </a:lnTo>
                  <a:lnTo>
                    <a:pt x="575284" y="41160"/>
                  </a:lnTo>
                  <a:lnTo>
                    <a:pt x="573811" y="39471"/>
                  </a:lnTo>
                  <a:lnTo>
                    <a:pt x="545287" y="44323"/>
                  </a:lnTo>
                  <a:lnTo>
                    <a:pt x="543598" y="45796"/>
                  </a:lnTo>
                  <a:lnTo>
                    <a:pt x="544576" y="54254"/>
                  </a:lnTo>
                  <a:lnTo>
                    <a:pt x="545084" y="62268"/>
                  </a:lnTo>
                  <a:lnTo>
                    <a:pt x="545261" y="72326"/>
                  </a:lnTo>
                  <a:lnTo>
                    <a:pt x="545287" y="131267"/>
                  </a:lnTo>
                  <a:lnTo>
                    <a:pt x="553339" y="131064"/>
                  </a:lnTo>
                  <a:lnTo>
                    <a:pt x="559739" y="130721"/>
                  </a:lnTo>
                  <a:lnTo>
                    <a:pt x="566407" y="130644"/>
                  </a:lnTo>
                  <a:lnTo>
                    <a:pt x="575284" y="131267"/>
                  </a:lnTo>
                  <a:lnTo>
                    <a:pt x="576008" y="130644"/>
                  </a:lnTo>
                  <a:lnTo>
                    <a:pt x="576986" y="129794"/>
                  </a:lnTo>
                  <a:close/>
                </a:path>
                <a:path w="780414" h="172719">
                  <a:moveTo>
                    <a:pt x="679869" y="85471"/>
                  </a:moveTo>
                  <a:lnTo>
                    <a:pt x="657682" y="42633"/>
                  </a:lnTo>
                  <a:lnTo>
                    <a:pt x="651344" y="40068"/>
                  </a:lnTo>
                  <a:lnTo>
                    <a:pt x="651344" y="66484"/>
                  </a:lnTo>
                  <a:lnTo>
                    <a:pt x="651281" y="86956"/>
                  </a:lnTo>
                  <a:lnTo>
                    <a:pt x="635508" y="115443"/>
                  </a:lnTo>
                  <a:lnTo>
                    <a:pt x="630859" y="115443"/>
                  </a:lnTo>
                  <a:lnTo>
                    <a:pt x="629170" y="112280"/>
                  </a:lnTo>
                  <a:lnTo>
                    <a:pt x="625995" y="110794"/>
                  </a:lnTo>
                  <a:lnTo>
                    <a:pt x="619658" y="71120"/>
                  </a:lnTo>
                  <a:lnTo>
                    <a:pt x="624522" y="64795"/>
                  </a:lnTo>
                  <a:lnTo>
                    <a:pt x="625995" y="60147"/>
                  </a:lnTo>
                  <a:lnTo>
                    <a:pt x="630859" y="56984"/>
                  </a:lnTo>
                  <a:lnTo>
                    <a:pt x="640359" y="56984"/>
                  </a:lnTo>
                  <a:lnTo>
                    <a:pt x="645007" y="60147"/>
                  </a:lnTo>
                  <a:lnTo>
                    <a:pt x="646696" y="61633"/>
                  </a:lnTo>
                  <a:lnTo>
                    <a:pt x="651344" y="66484"/>
                  </a:lnTo>
                  <a:lnTo>
                    <a:pt x="651344" y="40068"/>
                  </a:lnTo>
                  <a:lnTo>
                    <a:pt x="649871" y="39471"/>
                  </a:lnTo>
                  <a:lnTo>
                    <a:pt x="637197" y="39471"/>
                  </a:lnTo>
                  <a:lnTo>
                    <a:pt x="617245" y="42443"/>
                  </a:lnTo>
                  <a:lnTo>
                    <a:pt x="602830" y="51346"/>
                  </a:lnTo>
                  <a:lnTo>
                    <a:pt x="594080" y="66179"/>
                  </a:lnTo>
                  <a:lnTo>
                    <a:pt x="591134" y="86956"/>
                  </a:lnTo>
                  <a:lnTo>
                    <a:pt x="591502" y="94335"/>
                  </a:lnTo>
                  <a:lnTo>
                    <a:pt x="620496" y="131381"/>
                  </a:lnTo>
                  <a:lnTo>
                    <a:pt x="635508" y="132956"/>
                  </a:lnTo>
                  <a:lnTo>
                    <a:pt x="657136" y="129095"/>
                  </a:lnTo>
                  <a:lnTo>
                    <a:pt x="670763" y="118719"/>
                  </a:lnTo>
                  <a:lnTo>
                    <a:pt x="672287" y="115443"/>
                  </a:lnTo>
                  <a:lnTo>
                    <a:pt x="677837" y="103581"/>
                  </a:lnTo>
                  <a:lnTo>
                    <a:pt x="679869" y="85471"/>
                  </a:lnTo>
                  <a:close/>
                </a:path>
                <a:path w="780414" h="172719">
                  <a:moveTo>
                    <a:pt x="779805" y="129794"/>
                  </a:moveTo>
                  <a:lnTo>
                    <a:pt x="778319" y="111544"/>
                  </a:lnTo>
                  <a:lnTo>
                    <a:pt x="778040" y="70129"/>
                  </a:lnTo>
                  <a:lnTo>
                    <a:pt x="777532" y="61861"/>
                  </a:lnTo>
                  <a:lnTo>
                    <a:pt x="776147" y="55067"/>
                  </a:lnTo>
                  <a:lnTo>
                    <a:pt x="773468" y="48971"/>
                  </a:lnTo>
                  <a:lnTo>
                    <a:pt x="768604" y="41160"/>
                  </a:lnTo>
                  <a:lnTo>
                    <a:pt x="759091" y="39471"/>
                  </a:lnTo>
                  <a:lnTo>
                    <a:pt x="752754" y="39471"/>
                  </a:lnTo>
                  <a:lnTo>
                    <a:pt x="745655" y="40297"/>
                  </a:lnTo>
                  <a:lnTo>
                    <a:pt x="738708" y="42481"/>
                  </a:lnTo>
                  <a:lnTo>
                    <a:pt x="732078" y="45529"/>
                  </a:lnTo>
                  <a:lnTo>
                    <a:pt x="725932" y="48971"/>
                  </a:lnTo>
                  <a:lnTo>
                    <a:pt x="725932" y="39471"/>
                  </a:lnTo>
                  <a:lnTo>
                    <a:pt x="724242" y="39471"/>
                  </a:lnTo>
                  <a:lnTo>
                    <a:pt x="695718" y="44323"/>
                  </a:lnTo>
                  <a:lnTo>
                    <a:pt x="697191" y="66662"/>
                  </a:lnTo>
                  <a:lnTo>
                    <a:pt x="697407" y="129794"/>
                  </a:lnTo>
                  <a:lnTo>
                    <a:pt x="698881" y="131267"/>
                  </a:lnTo>
                  <a:lnTo>
                    <a:pt x="711847" y="129984"/>
                  </a:lnTo>
                  <a:lnTo>
                    <a:pt x="727405" y="129794"/>
                  </a:lnTo>
                  <a:lnTo>
                    <a:pt x="726109" y="99250"/>
                  </a:lnTo>
                  <a:lnTo>
                    <a:pt x="725932" y="66484"/>
                  </a:lnTo>
                  <a:lnTo>
                    <a:pt x="729094" y="64795"/>
                  </a:lnTo>
                  <a:lnTo>
                    <a:pt x="733742" y="61633"/>
                  </a:lnTo>
                  <a:lnTo>
                    <a:pt x="748106" y="61633"/>
                  </a:lnTo>
                  <a:lnTo>
                    <a:pt x="749592" y="71120"/>
                  </a:lnTo>
                  <a:lnTo>
                    <a:pt x="749592" y="129794"/>
                  </a:lnTo>
                  <a:lnTo>
                    <a:pt x="751281" y="131267"/>
                  </a:lnTo>
                  <a:lnTo>
                    <a:pt x="779805" y="129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/>
            <p:cNvSpPr/>
            <p:nvPr/>
          </p:nvSpPr>
          <p:spPr>
            <a:xfrm>
              <a:off x="801150" y="2722651"/>
              <a:ext cx="0" cy="408940"/>
            </a:xfrm>
            <a:custGeom>
              <a:avLst/>
              <a:gdLst/>
              <a:ahLst/>
              <a:cxnLst/>
              <a:rect l="l" t="t" r="r" b="b"/>
              <a:pathLst>
                <a:path h="408939">
                  <a:moveTo>
                    <a:pt x="0" y="0"/>
                  </a:moveTo>
                  <a:lnTo>
                    <a:pt x="0" y="0"/>
                  </a:lnTo>
                  <a:lnTo>
                    <a:pt x="0" y="408358"/>
                  </a:lnTo>
                </a:path>
              </a:pathLst>
            </a:custGeom>
            <a:ln w="9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758347" y="3056613"/>
              <a:ext cx="85607" cy="1426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/>
            <p:cNvSpPr/>
            <p:nvPr/>
          </p:nvSpPr>
          <p:spPr>
            <a:xfrm>
              <a:off x="725864" y="2582467"/>
              <a:ext cx="152157" cy="1520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9"/>
            <p:cNvSpPr/>
            <p:nvPr/>
          </p:nvSpPr>
          <p:spPr>
            <a:xfrm>
              <a:off x="468295" y="3218167"/>
              <a:ext cx="1318895" cy="687705"/>
            </a:xfrm>
            <a:custGeom>
              <a:avLst/>
              <a:gdLst/>
              <a:ahLst/>
              <a:cxnLst/>
              <a:rect l="l" t="t" r="r" b="b"/>
              <a:pathLst>
                <a:path w="1318895" h="687704">
                  <a:moveTo>
                    <a:pt x="1049279" y="0"/>
                  </a:moveTo>
                  <a:lnTo>
                    <a:pt x="269453" y="0"/>
                  </a:lnTo>
                  <a:lnTo>
                    <a:pt x="221389" y="4329"/>
                  </a:lnTo>
                  <a:lnTo>
                    <a:pt x="176000" y="16813"/>
                  </a:lnTo>
                  <a:lnTo>
                    <a:pt x="134080" y="36697"/>
                  </a:lnTo>
                  <a:lnTo>
                    <a:pt x="96427" y="63224"/>
                  </a:lnTo>
                  <a:lnTo>
                    <a:pt x="63835" y="95640"/>
                  </a:lnTo>
                  <a:lnTo>
                    <a:pt x="37101" y="133188"/>
                  </a:lnTo>
                  <a:lnTo>
                    <a:pt x="17019" y="175113"/>
                  </a:lnTo>
                  <a:lnTo>
                    <a:pt x="4387" y="220660"/>
                  </a:lnTo>
                  <a:lnTo>
                    <a:pt x="0" y="269073"/>
                  </a:lnTo>
                  <a:lnTo>
                    <a:pt x="0" y="418065"/>
                  </a:lnTo>
                  <a:lnTo>
                    <a:pt x="4387" y="466478"/>
                  </a:lnTo>
                  <a:lnTo>
                    <a:pt x="17019" y="512025"/>
                  </a:lnTo>
                  <a:lnTo>
                    <a:pt x="37101" y="553950"/>
                  </a:lnTo>
                  <a:lnTo>
                    <a:pt x="63835" y="591499"/>
                  </a:lnTo>
                  <a:lnTo>
                    <a:pt x="96427" y="623914"/>
                  </a:lnTo>
                  <a:lnTo>
                    <a:pt x="134080" y="650442"/>
                  </a:lnTo>
                  <a:lnTo>
                    <a:pt x="176000" y="670325"/>
                  </a:lnTo>
                  <a:lnTo>
                    <a:pt x="221389" y="682809"/>
                  </a:lnTo>
                  <a:lnTo>
                    <a:pt x="269453" y="687139"/>
                  </a:lnTo>
                  <a:lnTo>
                    <a:pt x="1049279" y="687139"/>
                  </a:lnTo>
                  <a:lnTo>
                    <a:pt x="1097765" y="682809"/>
                  </a:lnTo>
                  <a:lnTo>
                    <a:pt x="1143379" y="670325"/>
                  </a:lnTo>
                  <a:lnTo>
                    <a:pt x="1185365" y="650442"/>
                  </a:lnTo>
                  <a:lnTo>
                    <a:pt x="1222966" y="623914"/>
                  </a:lnTo>
                  <a:lnTo>
                    <a:pt x="1255426" y="591499"/>
                  </a:lnTo>
                  <a:lnTo>
                    <a:pt x="1281990" y="553950"/>
                  </a:lnTo>
                  <a:lnTo>
                    <a:pt x="1301900" y="512025"/>
                  </a:lnTo>
                  <a:lnTo>
                    <a:pt x="1314401" y="466478"/>
                  </a:lnTo>
                  <a:lnTo>
                    <a:pt x="1318736" y="418065"/>
                  </a:lnTo>
                  <a:lnTo>
                    <a:pt x="1318736" y="269073"/>
                  </a:lnTo>
                  <a:lnTo>
                    <a:pt x="1314401" y="220660"/>
                  </a:lnTo>
                  <a:lnTo>
                    <a:pt x="1301900" y="175113"/>
                  </a:lnTo>
                  <a:lnTo>
                    <a:pt x="1281990" y="133188"/>
                  </a:lnTo>
                  <a:lnTo>
                    <a:pt x="1255426" y="95640"/>
                  </a:lnTo>
                  <a:lnTo>
                    <a:pt x="1222966" y="63224"/>
                  </a:lnTo>
                  <a:lnTo>
                    <a:pt x="1185365" y="36697"/>
                  </a:lnTo>
                  <a:lnTo>
                    <a:pt x="1143379" y="16813"/>
                  </a:lnTo>
                  <a:lnTo>
                    <a:pt x="1097765" y="4329"/>
                  </a:lnTo>
                  <a:lnTo>
                    <a:pt x="1049279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0"/>
            <p:cNvSpPr/>
            <p:nvPr/>
          </p:nvSpPr>
          <p:spPr>
            <a:xfrm>
              <a:off x="468295" y="3218167"/>
              <a:ext cx="1318895" cy="687705"/>
            </a:xfrm>
            <a:custGeom>
              <a:avLst/>
              <a:gdLst/>
              <a:ahLst/>
              <a:cxnLst/>
              <a:rect l="l" t="t" r="r" b="b"/>
              <a:pathLst>
                <a:path w="1318895" h="687704">
                  <a:moveTo>
                    <a:pt x="269453" y="0"/>
                  </a:moveTo>
                  <a:lnTo>
                    <a:pt x="1049279" y="0"/>
                  </a:lnTo>
                  <a:lnTo>
                    <a:pt x="1097765" y="4329"/>
                  </a:lnTo>
                  <a:lnTo>
                    <a:pt x="1143379" y="16813"/>
                  </a:lnTo>
                  <a:lnTo>
                    <a:pt x="1185365" y="36697"/>
                  </a:lnTo>
                  <a:lnTo>
                    <a:pt x="1222966" y="63224"/>
                  </a:lnTo>
                  <a:lnTo>
                    <a:pt x="1255426" y="95640"/>
                  </a:lnTo>
                  <a:lnTo>
                    <a:pt x="1281990" y="133188"/>
                  </a:lnTo>
                  <a:lnTo>
                    <a:pt x="1301900" y="175113"/>
                  </a:lnTo>
                  <a:lnTo>
                    <a:pt x="1314401" y="220660"/>
                  </a:lnTo>
                  <a:lnTo>
                    <a:pt x="1318735" y="269073"/>
                  </a:lnTo>
                  <a:lnTo>
                    <a:pt x="1318735" y="418065"/>
                  </a:lnTo>
                  <a:lnTo>
                    <a:pt x="1314401" y="466478"/>
                  </a:lnTo>
                  <a:lnTo>
                    <a:pt x="1301900" y="512025"/>
                  </a:lnTo>
                  <a:lnTo>
                    <a:pt x="1281990" y="553950"/>
                  </a:lnTo>
                  <a:lnTo>
                    <a:pt x="1255426" y="591499"/>
                  </a:lnTo>
                  <a:lnTo>
                    <a:pt x="1222966" y="623914"/>
                  </a:lnTo>
                  <a:lnTo>
                    <a:pt x="1185365" y="650441"/>
                  </a:lnTo>
                  <a:lnTo>
                    <a:pt x="1143379" y="670325"/>
                  </a:lnTo>
                  <a:lnTo>
                    <a:pt x="1097765" y="682809"/>
                  </a:lnTo>
                  <a:lnTo>
                    <a:pt x="1049279" y="687139"/>
                  </a:lnTo>
                  <a:lnTo>
                    <a:pt x="269453" y="687139"/>
                  </a:lnTo>
                  <a:lnTo>
                    <a:pt x="221389" y="682809"/>
                  </a:lnTo>
                  <a:lnTo>
                    <a:pt x="176000" y="670325"/>
                  </a:lnTo>
                  <a:lnTo>
                    <a:pt x="134080" y="650441"/>
                  </a:lnTo>
                  <a:lnTo>
                    <a:pt x="96427" y="623914"/>
                  </a:lnTo>
                  <a:lnTo>
                    <a:pt x="63835" y="591499"/>
                  </a:lnTo>
                  <a:lnTo>
                    <a:pt x="37101" y="553950"/>
                  </a:lnTo>
                  <a:lnTo>
                    <a:pt x="17019" y="512025"/>
                  </a:lnTo>
                  <a:lnTo>
                    <a:pt x="4387" y="466478"/>
                  </a:lnTo>
                  <a:lnTo>
                    <a:pt x="0" y="418065"/>
                  </a:lnTo>
                  <a:lnTo>
                    <a:pt x="0" y="269073"/>
                  </a:lnTo>
                  <a:lnTo>
                    <a:pt x="4387" y="220660"/>
                  </a:lnTo>
                  <a:lnTo>
                    <a:pt x="17019" y="175113"/>
                  </a:lnTo>
                  <a:lnTo>
                    <a:pt x="37101" y="133188"/>
                  </a:lnTo>
                  <a:lnTo>
                    <a:pt x="63835" y="95640"/>
                  </a:lnTo>
                  <a:lnTo>
                    <a:pt x="96427" y="63224"/>
                  </a:lnTo>
                  <a:lnTo>
                    <a:pt x="134080" y="36697"/>
                  </a:lnTo>
                  <a:lnTo>
                    <a:pt x="176000" y="16813"/>
                  </a:lnTo>
                  <a:lnTo>
                    <a:pt x="221389" y="4329"/>
                  </a:lnTo>
                  <a:lnTo>
                    <a:pt x="269453" y="0"/>
                  </a:lnTo>
                  <a:close/>
                </a:path>
              </a:pathLst>
            </a:custGeom>
            <a:ln w="1900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1"/>
            <p:cNvSpPr/>
            <p:nvPr/>
          </p:nvSpPr>
          <p:spPr>
            <a:xfrm>
              <a:off x="748839" y="3468247"/>
              <a:ext cx="171193" cy="13633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2"/>
            <p:cNvSpPr/>
            <p:nvPr/>
          </p:nvSpPr>
          <p:spPr>
            <a:xfrm>
              <a:off x="942217" y="3468247"/>
              <a:ext cx="228237" cy="13633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3"/>
            <p:cNvSpPr/>
            <p:nvPr/>
          </p:nvSpPr>
          <p:spPr>
            <a:xfrm>
              <a:off x="1189586" y="3512776"/>
              <a:ext cx="312142" cy="901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/>
            <p:cNvSpPr/>
            <p:nvPr/>
          </p:nvSpPr>
          <p:spPr>
            <a:xfrm>
              <a:off x="519023" y="1590640"/>
              <a:ext cx="7899754" cy="443313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4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728180" y="1743103"/>
            <a:ext cx="1108401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Объект </a:t>
            </a:r>
            <a:r>
              <a:rPr lang="mn-MN" sz="2800" dirty="0" smtClean="0">
                <a:latin typeface="Arial"/>
                <a:cs typeface="Arial"/>
              </a:rPr>
              <a:t>интерфейсүүд </a:t>
            </a:r>
            <a:r>
              <a:rPr lang="mn-MN" sz="2800" dirty="0">
                <a:latin typeface="Arial"/>
                <a:cs typeface="Arial"/>
              </a:rPr>
              <a:t>нь объектууд болон бусад  бүрэлдэхүүн хэсгүүд зэрэгцүүлэн хийх боломжтой  байхаар тодорхойлох ёстой.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Объектууд нь хэд хэдэн </a:t>
            </a:r>
            <a:r>
              <a:rPr lang="mn-MN" sz="2800" dirty="0" smtClean="0">
                <a:latin typeface="Arial"/>
                <a:cs typeface="Arial"/>
              </a:rPr>
              <a:t>интерфейстэй </a:t>
            </a:r>
            <a:r>
              <a:rPr lang="mn-MN" sz="2800" dirty="0">
                <a:latin typeface="Arial"/>
                <a:cs typeface="Arial"/>
              </a:rPr>
              <a:t>байж болно.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UML</a:t>
            </a:r>
            <a:r>
              <a:rPr lang="mn-MN" sz="2800" dirty="0" smtClean="0">
                <a:latin typeface="Arial"/>
                <a:cs typeface="Arial"/>
              </a:rPr>
              <a:t> </a:t>
            </a:r>
            <a:r>
              <a:rPr lang="mn-MN" sz="2800" dirty="0">
                <a:latin typeface="Arial"/>
                <a:cs typeface="Arial"/>
              </a:rPr>
              <a:t>нь </a:t>
            </a:r>
            <a:r>
              <a:rPr lang="mn-MN" sz="2800" dirty="0" smtClean="0">
                <a:latin typeface="Arial"/>
                <a:cs typeface="Arial"/>
              </a:rPr>
              <a:t>интерф</a:t>
            </a:r>
            <a:r>
              <a:rPr lang="mn-MN" sz="2800" dirty="0">
                <a:latin typeface="Arial"/>
                <a:cs typeface="Arial"/>
              </a:rPr>
              <a:t>е</a:t>
            </a:r>
            <a:r>
              <a:rPr lang="mn-MN" sz="2800" dirty="0" smtClean="0">
                <a:latin typeface="Arial"/>
                <a:cs typeface="Arial"/>
              </a:rPr>
              <a:t>йсийн </a:t>
            </a:r>
            <a:r>
              <a:rPr lang="mn-MN" sz="2800" dirty="0">
                <a:latin typeface="Arial"/>
                <a:cs typeface="Arial"/>
              </a:rPr>
              <a:t>тодорхойлолтод зориулсан  класс </a:t>
            </a:r>
            <a:r>
              <a:rPr lang="mn-MN" sz="2800" dirty="0" smtClean="0">
                <a:latin typeface="Arial"/>
                <a:cs typeface="Arial"/>
              </a:rPr>
              <a:t>диаграм</a:t>
            </a:r>
            <a:r>
              <a:rPr lang="mn-MN" sz="2800" dirty="0">
                <a:latin typeface="Arial"/>
                <a:cs typeface="Arial"/>
              </a:rPr>
              <a:t>м</a:t>
            </a:r>
            <a:r>
              <a:rPr lang="mn-MN" sz="2800" dirty="0" smtClean="0">
                <a:latin typeface="Arial"/>
                <a:cs typeface="Arial"/>
              </a:rPr>
              <a:t>ыг ашигладаг</a:t>
            </a:r>
            <a:r>
              <a:rPr lang="en-US" sz="2800" dirty="0" smtClean="0">
                <a:latin typeface="Arial"/>
                <a:cs typeface="Arial"/>
              </a:rPr>
              <a:t>.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 smtClean="0">
                <a:latin typeface="Arial"/>
                <a:cs typeface="Arial"/>
              </a:rPr>
              <a:t>Интерфейс </a:t>
            </a:r>
            <a:r>
              <a:rPr lang="mn-MN" sz="2800" b="1" spc="-10" dirty="0">
                <a:latin typeface="Arial"/>
                <a:cs typeface="Arial"/>
              </a:rPr>
              <a:t>тодорхойлох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0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746978" y="1800526"/>
            <a:ext cx="11084010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Хэрэгжүүлэлт нь</a:t>
            </a:r>
            <a:r>
              <a:rPr lang="mn-MN" sz="2800" dirty="0">
                <a:latin typeface="Arial"/>
                <a:cs typeface="Arial"/>
              </a:rPr>
              <a:t> </a:t>
            </a:r>
            <a:r>
              <a:rPr lang="mn-MN" sz="2800" dirty="0" smtClean="0">
                <a:latin typeface="Arial"/>
                <a:cs typeface="Arial"/>
              </a:rPr>
              <a:t> зохиомжийг хэрэгжүүлэх буюу программ бичих үйл явц юм.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Зарим тохиолдолд зохиомж нь загварчлагдсан, баримтжуулдаг тусдаа зохиомжийн үе шат байдаг.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Зарим үед зохиомж нь програмистын толгойд </a:t>
            </a:r>
            <a:r>
              <a:rPr lang="mn-MN" sz="2800" dirty="0">
                <a:latin typeface="Arial"/>
                <a:cs typeface="Arial"/>
              </a:rPr>
              <a:t>эсвэл </a:t>
            </a:r>
            <a:r>
              <a:rPr lang="mn-MN" sz="2800" dirty="0" smtClean="0">
                <a:latin typeface="Arial"/>
                <a:cs typeface="Arial"/>
              </a:rPr>
              <a:t>самбар юм уу цаасан дээр дүрсэлсэн байдаг. Зохиомж нь асуудлыг </a:t>
            </a:r>
            <a:r>
              <a:rPr lang="mn-MN" sz="2800" dirty="0">
                <a:latin typeface="Arial"/>
                <a:cs typeface="Arial"/>
              </a:rPr>
              <a:t>хэрхэн шийдвэрлэх тухай байдаг тул </a:t>
            </a:r>
            <a:r>
              <a:rPr lang="mn-MN" sz="2800" dirty="0" smtClean="0">
                <a:latin typeface="Arial"/>
                <a:cs typeface="Arial"/>
              </a:rPr>
              <a:t>зохиомжийн үйл ажиллагаа гэж байх ёстой. 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UML</a:t>
            </a:r>
            <a:r>
              <a:rPr lang="mn-MN" sz="2800" dirty="0" smtClean="0">
                <a:latin typeface="Arial"/>
                <a:cs typeface="Arial"/>
              </a:rPr>
              <a:t> эсвэл </a:t>
            </a:r>
            <a:r>
              <a:rPr lang="mn-MN" sz="2800" dirty="0">
                <a:latin typeface="Arial"/>
                <a:cs typeface="Arial"/>
              </a:rPr>
              <a:t>эсвэл бусад </a:t>
            </a:r>
            <a:r>
              <a:rPr lang="mn-MN" sz="2800" dirty="0" smtClean="0">
                <a:latin typeface="Arial"/>
                <a:cs typeface="Arial"/>
              </a:rPr>
              <a:t>зохиомжийн </a:t>
            </a:r>
            <a:r>
              <a:rPr lang="mn-MN" sz="2800" dirty="0">
                <a:latin typeface="Arial"/>
                <a:cs typeface="Arial"/>
              </a:rPr>
              <a:t>тайлбар </a:t>
            </a:r>
            <a:r>
              <a:rPr lang="mn-MN" sz="2800" dirty="0" smtClean="0">
                <a:latin typeface="Arial"/>
                <a:cs typeface="Arial"/>
              </a:rPr>
              <a:t>хэлүүдийг ашиглан зохиомжийг </a:t>
            </a:r>
            <a:r>
              <a:rPr lang="mn-MN" sz="2800" dirty="0">
                <a:latin typeface="Arial"/>
                <a:cs typeface="Arial"/>
              </a:rPr>
              <a:t>нарийвчлан </a:t>
            </a:r>
            <a:r>
              <a:rPr lang="mn-MN" sz="2800" dirty="0" smtClean="0">
                <a:latin typeface="Arial"/>
                <a:cs typeface="Arial"/>
              </a:rPr>
              <a:t>тодорхойлох нь бүрэн төгс бус байдаг.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</a:t>
            </a:r>
            <a:r>
              <a:rPr lang="mn-MN" sz="2800" b="1" spc="-10" dirty="0" smtClean="0">
                <a:latin typeface="Arial"/>
                <a:cs typeface="Arial"/>
              </a:rPr>
              <a:t>хэрэгжүүлэлтийн холбоо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4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Цаг </a:t>
            </a:r>
            <a:r>
              <a:rPr lang="mn-MN" sz="2800" b="1" spc="-10" dirty="0" smtClean="0">
                <a:latin typeface="Arial"/>
                <a:cs typeface="Arial"/>
              </a:rPr>
              <a:t>агаарын </a:t>
            </a:r>
            <a:r>
              <a:rPr lang="mn-MN" sz="2800" b="1" spc="-10" dirty="0">
                <a:latin typeface="Arial"/>
                <a:cs typeface="Arial"/>
              </a:rPr>
              <a:t>станцын </a:t>
            </a:r>
            <a:r>
              <a:rPr lang="mn-MN" sz="2800" b="1" spc="-10" dirty="0" smtClean="0">
                <a:latin typeface="Arial"/>
                <a:cs typeface="Arial"/>
              </a:rPr>
              <a:t>интерфейс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2368860" y="2743740"/>
            <a:ext cx="865232" cy="136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424214" y="2958337"/>
            <a:ext cx="762635" cy="173355"/>
          </a:xfrm>
          <a:custGeom>
            <a:avLst/>
            <a:gdLst/>
            <a:ahLst/>
            <a:cxnLst/>
            <a:rect l="l" t="t" r="r" b="b"/>
            <a:pathLst>
              <a:path w="762635" h="173355">
                <a:moveTo>
                  <a:pt x="96481" y="128752"/>
                </a:moveTo>
                <a:lnTo>
                  <a:pt x="71183" y="90614"/>
                </a:lnTo>
                <a:lnTo>
                  <a:pt x="68021" y="85839"/>
                </a:lnTo>
                <a:lnTo>
                  <a:pt x="64858" y="77901"/>
                </a:lnTo>
                <a:lnTo>
                  <a:pt x="70980" y="74714"/>
                </a:lnTo>
                <a:lnTo>
                  <a:pt x="78295" y="69151"/>
                </a:lnTo>
                <a:lnTo>
                  <a:pt x="80962" y="65176"/>
                </a:lnTo>
                <a:lnTo>
                  <a:pt x="84429" y="60020"/>
                </a:lnTo>
                <a:lnTo>
                  <a:pt x="86995" y="46113"/>
                </a:lnTo>
                <a:lnTo>
                  <a:pt x="86525" y="39852"/>
                </a:lnTo>
                <a:lnTo>
                  <a:pt x="84836" y="33388"/>
                </a:lnTo>
                <a:lnTo>
                  <a:pt x="84429" y="31788"/>
                </a:lnTo>
                <a:lnTo>
                  <a:pt x="79654" y="23736"/>
                </a:lnTo>
                <a:lnTo>
                  <a:pt x="71183" y="17475"/>
                </a:lnTo>
                <a:lnTo>
                  <a:pt x="64135" y="14719"/>
                </a:lnTo>
                <a:lnTo>
                  <a:pt x="56946" y="13423"/>
                </a:lnTo>
                <a:lnTo>
                  <a:pt x="56946" y="33388"/>
                </a:lnTo>
                <a:lnTo>
                  <a:pt x="56946" y="52463"/>
                </a:lnTo>
                <a:lnTo>
                  <a:pt x="55372" y="58826"/>
                </a:lnTo>
                <a:lnTo>
                  <a:pt x="45885" y="65176"/>
                </a:lnTo>
                <a:lnTo>
                  <a:pt x="30048" y="65176"/>
                </a:lnTo>
                <a:lnTo>
                  <a:pt x="30048" y="33388"/>
                </a:lnTo>
                <a:lnTo>
                  <a:pt x="56946" y="33388"/>
                </a:lnTo>
                <a:lnTo>
                  <a:pt x="56946" y="13423"/>
                </a:lnTo>
                <a:lnTo>
                  <a:pt x="56349" y="13309"/>
                </a:lnTo>
                <a:lnTo>
                  <a:pt x="46494" y="12788"/>
                </a:lnTo>
                <a:lnTo>
                  <a:pt x="33210" y="12712"/>
                </a:lnTo>
                <a:lnTo>
                  <a:pt x="1587" y="12712"/>
                </a:lnTo>
                <a:lnTo>
                  <a:pt x="0" y="14300"/>
                </a:lnTo>
                <a:lnTo>
                  <a:pt x="914" y="26949"/>
                </a:lnTo>
                <a:lnTo>
                  <a:pt x="1384" y="42722"/>
                </a:lnTo>
                <a:lnTo>
                  <a:pt x="1460" y="52463"/>
                </a:lnTo>
                <a:lnTo>
                  <a:pt x="1587" y="131940"/>
                </a:lnTo>
                <a:lnTo>
                  <a:pt x="31623" y="131940"/>
                </a:lnTo>
                <a:lnTo>
                  <a:pt x="31508" y="128752"/>
                </a:lnTo>
                <a:lnTo>
                  <a:pt x="30708" y="118021"/>
                </a:lnTo>
                <a:lnTo>
                  <a:pt x="30238" y="107696"/>
                </a:lnTo>
                <a:lnTo>
                  <a:pt x="30073" y="98552"/>
                </a:lnTo>
                <a:lnTo>
                  <a:pt x="30048" y="85839"/>
                </a:lnTo>
                <a:lnTo>
                  <a:pt x="37973" y="85839"/>
                </a:lnTo>
                <a:lnTo>
                  <a:pt x="45821" y="98158"/>
                </a:lnTo>
                <a:lnTo>
                  <a:pt x="51219" y="107696"/>
                </a:lnTo>
                <a:lnTo>
                  <a:pt x="56426" y="118021"/>
                </a:lnTo>
                <a:lnTo>
                  <a:pt x="63271" y="131940"/>
                </a:lnTo>
                <a:lnTo>
                  <a:pt x="94894" y="131940"/>
                </a:lnTo>
                <a:lnTo>
                  <a:pt x="96481" y="128752"/>
                </a:lnTo>
                <a:close/>
              </a:path>
              <a:path w="762635" h="173355">
                <a:moveTo>
                  <a:pt x="185077" y="92202"/>
                </a:moveTo>
                <a:lnTo>
                  <a:pt x="185026" y="86220"/>
                </a:lnTo>
                <a:lnTo>
                  <a:pt x="184670" y="80086"/>
                </a:lnTo>
                <a:lnTo>
                  <a:pt x="184124" y="76301"/>
                </a:lnTo>
                <a:lnTo>
                  <a:pt x="183743" y="73647"/>
                </a:lnTo>
                <a:lnTo>
                  <a:pt x="158165" y="41338"/>
                </a:lnTo>
                <a:lnTo>
                  <a:pt x="158165" y="68364"/>
                </a:lnTo>
                <a:lnTo>
                  <a:pt x="158165" y="76301"/>
                </a:lnTo>
                <a:lnTo>
                  <a:pt x="129705" y="76301"/>
                </a:lnTo>
                <a:lnTo>
                  <a:pt x="129705" y="71539"/>
                </a:lnTo>
                <a:lnTo>
                  <a:pt x="131292" y="63588"/>
                </a:lnTo>
                <a:lnTo>
                  <a:pt x="137617" y="60413"/>
                </a:lnTo>
                <a:lnTo>
                  <a:pt x="139192" y="58826"/>
                </a:lnTo>
                <a:lnTo>
                  <a:pt x="150266" y="58826"/>
                </a:lnTo>
                <a:lnTo>
                  <a:pt x="155003" y="63588"/>
                </a:lnTo>
                <a:lnTo>
                  <a:pt x="158165" y="68364"/>
                </a:lnTo>
                <a:lnTo>
                  <a:pt x="158165" y="41338"/>
                </a:lnTo>
                <a:lnTo>
                  <a:pt x="153428" y="41338"/>
                </a:lnTo>
                <a:lnTo>
                  <a:pt x="150266" y="39751"/>
                </a:lnTo>
                <a:lnTo>
                  <a:pt x="145516" y="39751"/>
                </a:lnTo>
                <a:lnTo>
                  <a:pt x="128181" y="42951"/>
                </a:lnTo>
                <a:lnTo>
                  <a:pt x="114681" y="52273"/>
                </a:lnTo>
                <a:lnTo>
                  <a:pt x="105943" y="67246"/>
                </a:lnTo>
                <a:lnTo>
                  <a:pt x="102831" y="87426"/>
                </a:lnTo>
                <a:lnTo>
                  <a:pt x="102831" y="103327"/>
                </a:lnTo>
                <a:lnTo>
                  <a:pt x="140004" y="132930"/>
                </a:lnTo>
                <a:lnTo>
                  <a:pt x="150266" y="133527"/>
                </a:lnTo>
                <a:lnTo>
                  <a:pt x="159639" y="133197"/>
                </a:lnTo>
                <a:lnTo>
                  <a:pt x="167081" y="132130"/>
                </a:lnTo>
                <a:lnTo>
                  <a:pt x="173634" y="130175"/>
                </a:lnTo>
                <a:lnTo>
                  <a:pt x="180327" y="127165"/>
                </a:lnTo>
                <a:lnTo>
                  <a:pt x="180327" y="125577"/>
                </a:lnTo>
                <a:lnTo>
                  <a:pt x="181254" y="114452"/>
                </a:lnTo>
                <a:lnTo>
                  <a:pt x="181914" y="106502"/>
                </a:lnTo>
                <a:lnTo>
                  <a:pt x="180327" y="106502"/>
                </a:lnTo>
                <a:lnTo>
                  <a:pt x="175260" y="109093"/>
                </a:lnTo>
                <a:lnTo>
                  <a:pt x="169456" y="111671"/>
                </a:lnTo>
                <a:lnTo>
                  <a:pt x="162750" y="113652"/>
                </a:lnTo>
                <a:lnTo>
                  <a:pt x="155003" y="114452"/>
                </a:lnTo>
                <a:lnTo>
                  <a:pt x="143941" y="114452"/>
                </a:lnTo>
                <a:lnTo>
                  <a:pt x="137617" y="111277"/>
                </a:lnTo>
                <a:lnTo>
                  <a:pt x="132867" y="104914"/>
                </a:lnTo>
                <a:lnTo>
                  <a:pt x="131292" y="101739"/>
                </a:lnTo>
                <a:lnTo>
                  <a:pt x="131292" y="98552"/>
                </a:lnTo>
                <a:lnTo>
                  <a:pt x="129705" y="93789"/>
                </a:lnTo>
                <a:lnTo>
                  <a:pt x="183489" y="93789"/>
                </a:lnTo>
                <a:lnTo>
                  <a:pt x="185077" y="92202"/>
                </a:lnTo>
                <a:close/>
              </a:path>
              <a:path w="762635" h="173355">
                <a:moveTo>
                  <a:pt x="286296" y="82664"/>
                </a:moveTo>
                <a:lnTo>
                  <a:pt x="271018" y="47701"/>
                </a:lnTo>
                <a:lnTo>
                  <a:pt x="256247" y="40855"/>
                </a:lnTo>
                <a:lnTo>
                  <a:pt x="256247" y="71539"/>
                </a:lnTo>
                <a:lnTo>
                  <a:pt x="256247" y="85839"/>
                </a:lnTo>
                <a:lnTo>
                  <a:pt x="242023" y="112864"/>
                </a:lnTo>
                <a:lnTo>
                  <a:pt x="229362" y="112864"/>
                </a:lnTo>
                <a:lnTo>
                  <a:pt x="229362" y="65176"/>
                </a:lnTo>
                <a:lnTo>
                  <a:pt x="232524" y="62001"/>
                </a:lnTo>
                <a:lnTo>
                  <a:pt x="235686" y="60413"/>
                </a:lnTo>
                <a:lnTo>
                  <a:pt x="242023" y="60413"/>
                </a:lnTo>
                <a:lnTo>
                  <a:pt x="246761" y="62001"/>
                </a:lnTo>
                <a:lnTo>
                  <a:pt x="256247" y="71539"/>
                </a:lnTo>
                <a:lnTo>
                  <a:pt x="256247" y="40855"/>
                </a:lnTo>
                <a:lnTo>
                  <a:pt x="251510" y="39751"/>
                </a:lnTo>
                <a:lnTo>
                  <a:pt x="240436" y="39751"/>
                </a:lnTo>
                <a:lnTo>
                  <a:pt x="232524" y="44513"/>
                </a:lnTo>
                <a:lnTo>
                  <a:pt x="227761" y="47701"/>
                </a:lnTo>
                <a:lnTo>
                  <a:pt x="229362" y="41338"/>
                </a:lnTo>
                <a:lnTo>
                  <a:pt x="227761" y="39751"/>
                </a:lnTo>
                <a:lnTo>
                  <a:pt x="219760" y="41617"/>
                </a:lnTo>
                <a:lnTo>
                  <a:pt x="213537" y="42735"/>
                </a:lnTo>
                <a:lnTo>
                  <a:pt x="207302" y="43548"/>
                </a:lnTo>
                <a:lnTo>
                  <a:pt x="199301" y="44513"/>
                </a:lnTo>
                <a:lnTo>
                  <a:pt x="199415" y="47701"/>
                </a:lnTo>
                <a:lnTo>
                  <a:pt x="200215" y="59817"/>
                </a:lnTo>
                <a:lnTo>
                  <a:pt x="200685" y="73520"/>
                </a:lnTo>
                <a:lnTo>
                  <a:pt x="200774" y="82664"/>
                </a:lnTo>
                <a:lnTo>
                  <a:pt x="200888" y="173278"/>
                </a:lnTo>
                <a:lnTo>
                  <a:pt x="229362" y="173278"/>
                </a:lnTo>
                <a:lnTo>
                  <a:pt x="230949" y="171691"/>
                </a:lnTo>
                <a:lnTo>
                  <a:pt x="229362" y="131940"/>
                </a:lnTo>
                <a:lnTo>
                  <a:pt x="239369" y="131737"/>
                </a:lnTo>
                <a:lnTo>
                  <a:pt x="250126" y="130340"/>
                </a:lnTo>
                <a:lnTo>
                  <a:pt x="261162" y="126568"/>
                </a:lnTo>
                <a:lnTo>
                  <a:pt x="272059" y="119214"/>
                </a:lnTo>
                <a:lnTo>
                  <a:pt x="277571" y="112864"/>
                </a:lnTo>
                <a:lnTo>
                  <a:pt x="278955" y="111277"/>
                </a:lnTo>
                <a:lnTo>
                  <a:pt x="283324" y="102133"/>
                </a:lnTo>
                <a:lnTo>
                  <a:pt x="285623" y="92392"/>
                </a:lnTo>
                <a:lnTo>
                  <a:pt x="286296" y="82664"/>
                </a:lnTo>
                <a:close/>
              </a:path>
              <a:path w="762635" h="173355">
                <a:moveTo>
                  <a:pt x="387527" y="87426"/>
                </a:moveTo>
                <a:lnTo>
                  <a:pt x="387184" y="78460"/>
                </a:lnTo>
                <a:lnTo>
                  <a:pt x="384771" y="65773"/>
                </a:lnTo>
                <a:lnTo>
                  <a:pt x="380441" y="57238"/>
                </a:lnTo>
                <a:lnTo>
                  <a:pt x="378193" y="52793"/>
                </a:lnTo>
                <a:lnTo>
                  <a:pt x="365391" y="42926"/>
                </a:lnTo>
                <a:lnTo>
                  <a:pt x="359067" y="41656"/>
                </a:lnTo>
                <a:lnTo>
                  <a:pt x="359067" y="68364"/>
                </a:lnTo>
                <a:lnTo>
                  <a:pt x="359067" y="87426"/>
                </a:lnTo>
                <a:lnTo>
                  <a:pt x="358597" y="97269"/>
                </a:lnTo>
                <a:lnTo>
                  <a:pt x="356501" y="106502"/>
                </a:lnTo>
                <a:lnTo>
                  <a:pt x="351726" y="113360"/>
                </a:lnTo>
                <a:lnTo>
                  <a:pt x="343242" y="116039"/>
                </a:lnTo>
                <a:lnTo>
                  <a:pt x="338493" y="116039"/>
                </a:lnTo>
                <a:lnTo>
                  <a:pt x="335330" y="114452"/>
                </a:lnTo>
                <a:lnTo>
                  <a:pt x="333756" y="111277"/>
                </a:lnTo>
                <a:lnTo>
                  <a:pt x="330593" y="109677"/>
                </a:lnTo>
                <a:lnTo>
                  <a:pt x="327431" y="103327"/>
                </a:lnTo>
                <a:lnTo>
                  <a:pt x="327431" y="71539"/>
                </a:lnTo>
                <a:lnTo>
                  <a:pt x="332168" y="65176"/>
                </a:lnTo>
                <a:lnTo>
                  <a:pt x="333756" y="60413"/>
                </a:lnTo>
                <a:lnTo>
                  <a:pt x="338493" y="57238"/>
                </a:lnTo>
                <a:lnTo>
                  <a:pt x="347980" y="57238"/>
                </a:lnTo>
                <a:lnTo>
                  <a:pt x="352729" y="60413"/>
                </a:lnTo>
                <a:lnTo>
                  <a:pt x="354304" y="63588"/>
                </a:lnTo>
                <a:lnTo>
                  <a:pt x="359067" y="68364"/>
                </a:lnTo>
                <a:lnTo>
                  <a:pt x="359067" y="41656"/>
                </a:lnTo>
                <a:lnTo>
                  <a:pt x="357492" y="41338"/>
                </a:lnTo>
                <a:lnTo>
                  <a:pt x="347980" y="39751"/>
                </a:lnTo>
                <a:lnTo>
                  <a:pt x="344817" y="39751"/>
                </a:lnTo>
                <a:lnTo>
                  <a:pt x="324980" y="42735"/>
                </a:lnTo>
                <a:lnTo>
                  <a:pt x="310629" y="51676"/>
                </a:lnTo>
                <a:lnTo>
                  <a:pt x="301904" y="66573"/>
                </a:lnTo>
                <a:lnTo>
                  <a:pt x="298958" y="87426"/>
                </a:lnTo>
                <a:lnTo>
                  <a:pt x="299313" y="95732"/>
                </a:lnTo>
                <a:lnTo>
                  <a:pt x="328218" y="131940"/>
                </a:lnTo>
                <a:lnTo>
                  <a:pt x="343242" y="133527"/>
                </a:lnTo>
                <a:lnTo>
                  <a:pt x="364845" y="129895"/>
                </a:lnTo>
                <a:lnTo>
                  <a:pt x="378434" y="120015"/>
                </a:lnTo>
                <a:lnTo>
                  <a:pt x="380352" y="116039"/>
                </a:lnTo>
                <a:lnTo>
                  <a:pt x="385508" y="105359"/>
                </a:lnTo>
                <a:lnTo>
                  <a:pt x="387527" y="87426"/>
                </a:lnTo>
                <a:close/>
              </a:path>
              <a:path w="762635" h="173355">
                <a:moveTo>
                  <a:pt x="458711" y="41338"/>
                </a:moveTo>
                <a:lnTo>
                  <a:pt x="457123" y="39751"/>
                </a:lnTo>
                <a:lnTo>
                  <a:pt x="453961" y="39751"/>
                </a:lnTo>
                <a:lnTo>
                  <a:pt x="448081" y="40690"/>
                </a:lnTo>
                <a:lnTo>
                  <a:pt x="442506" y="43726"/>
                </a:lnTo>
                <a:lnTo>
                  <a:pt x="437515" y="49136"/>
                </a:lnTo>
                <a:lnTo>
                  <a:pt x="433412" y="57238"/>
                </a:lnTo>
                <a:lnTo>
                  <a:pt x="433412" y="39751"/>
                </a:lnTo>
                <a:lnTo>
                  <a:pt x="425399" y="41617"/>
                </a:lnTo>
                <a:lnTo>
                  <a:pt x="419163" y="42735"/>
                </a:lnTo>
                <a:lnTo>
                  <a:pt x="412927" y="43548"/>
                </a:lnTo>
                <a:lnTo>
                  <a:pt x="404926" y="44513"/>
                </a:lnTo>
                <a:lnTo>
                  <a:pt x="403352" y="46113"/>
                </a:lnTo>
                <a:lnTo>
                  <a:pt x="404266" y="55054"/>
                </a:lnTo>
                <a:lnTo>
                  <a:pt x="404723" y="63982"/>
                </a:lnTo>
                <a:lnTo>
                  <a:pt x="404825" y="69951"/>
                </a:lnTo>
                <a:lnTo>
                  <a:pt x="404926" y="131940"/>
                </a:lnTo>
                <a:lnTo>
                  <a:pt x="434987" y="131940"/>
                </a:lnTo>
                <a:lnTo>
                  <a:pt x="434987" y="130340"/>
                </a:lnTo>
                <a:lnTo>
                  <a:pt x="434746" y="119138"/>
                </a:lnTo>
                <a:lnTo>
                  <a:pt x="433654" y="96151"/>
                </a:lnTo>
                <a:lnTo>
                  <a:pt x="433489" y="89027"/>
                </a:lnTo>
                <a:lnTo>
                  <a:pt x="433412" y="66763"/>
                </a:lnTo>
                <a:lnTo>
                  <a:pt x="447636" y="66763"/>
                </a:lnTo>
                <a:lnTo>
                  <a:pt x="449224" y="68364"/>
                </a:lnTo>
                <a:lnTo>
                  <a:pt x="452386" y="69951"/>
                </a:lnTo>
                <a:lnTo>
                  <a:pt x="453961" y="68364"/>
                </a:lnTo>
                <a:lnTo>
                  <a:pt x="454240" y="66763"/>
                </a:lnTo>
                <a:lnTo>
                  <a:pt x="455917" y="57238"/>
                </a:lnTo>
                <a:lnTo>
                  <a:pt x="458711" y="41338"/>
                </a:lnTo>
                <a:close/>
              </a:path>
              <a:path w="762635" h="173355">
                <a:moveTo>
                  <a:pt x="520395" y="112864"/>
                </a:moveTo>
                <a:lnTo>
                  <a:pt x="515658" y="112864"/>
                </a:lnTo>
                <a:lnTo>
                  <a:pt x="514070" y="114452"/>
                </a:lnTo>
                <a:lnTo>
                  <a:pt x="503008" y="114452"/>
                </a:lnTo>
                <a:lnTo>
                  <a:pt x="501421" y="108089"/>
                </a:lnTo>
                <a:lnTo>
                  <a:pt x="501421" y="62001"/>
                </a:lnTo>
                <a:lnTo>
                  <a:pt x="517232" y="62001"/>
                </a:lnTo>
                <a:lnTo>
                  <a:pt x="518820" y="42926"/>
                </a:lnTo>
                <a:lnTo>
                  <a:pt x="501421" y="42926"/>
                </a:lnTo>
                <a:lnTo>
                  <a:pt x="501421" y="12712"/>
                </a:lnTo>
                <a:lnTo>
                  <a:pt x="493445" y="14846"/>
                </a:lnTo>
                <a:lnTo>
                  <a:pt x="487387" y="16687"/>
                </a:lnTo>
                <a:lnTo>
                  <a:pt x="481622" y="18516"/>
                </a:lnTo>
                <a:lnTo>
                  <a:pt x="474522" y="20662"/>
                </a:lnTo>
                <a:lnTo>
                  <a:pt x="472948" y="20662"/>
                </a:lnTo>
                <a:lnTo>
                  <a:pt x="474522" y="42926"/>
                </a:lnTo>
                <a:lnTo>
                  <a:pt x="463448" y="42926"/>
                </a:lnTo>
                <a:lnTo>
                  <a:pt x="461873" y="60413"/>
                </a:lnTo>
                <a:lnTo>
                  <a:pt x="463448" y="62001"/>
                </a:lnTo>
                <a:lnTo>
                  <a:pt x="474522" y="62001"/>
                </a:lnTo>
                <a:lnTo>
                  <a:pt x="472948" y="89027"/>
                </a:lnTo>
                <a:lnTo>
                  <a:pt x="472948" y="101739"/>
                </a:lnTo>
                <a:lnTo>
                  <a:pt x="473367" y="112737"/>
                </a:lnTo>
                <a:lnTo>
                  <a:pt x="476300" y="122999"/>
                </a:lnTo>
                <a:lnTo>
                  <a:pt x="484289" y="130568"/>
                </a:lnTo>
                <a:lnTo>
                  <a:pt x="499846" y="133527"/>
                </a:lnTo>
                <a:lnTo>
                  <a:pt x="506171" y="133527"/>
                </a:lnTo>
                <a:lnTo>
                  <a:pt x="510908" y="131940"/>
                </a:lnTo>
                <a:lnTo>
                  <a:pt x="517232" y="131940"/>
                </a:lnTo>
                <a:lnTo>
                  <a:pt x="518820" y="130340"/>
                </a:lnTo>
                <a:lnTo>
                  <a:pt x="520255" y="114452"/>
                </a:lnTo>
                <a:lnTo>
                  <a:pt x="520395" y="112864"/>
                </a:lnTo>
                <a:close/>
              </a:path>
              <a:path w="762635" h="173355">
                <a:moveTo>
                  <a:pt x="559955" y="0"/>
                </a:moveTo>
                <a:lnTo>
                  <a:pt x="558368" y="0"/>
                </a:lnTo>
                <a:lnTo>
                  <a:pt x="531469" y="3175"/>
                </a:lnTo>
                <a:lnTo>
                  <a:pt x="529882" y="4762"/>
                </a:lnTo>
                <a:lnTo>
                  <a:pt x="529882" y="11125"/>
                </a:lnTo>
                <a:lnTo>
                  <a:pt x="531469" y="14300"/>
                </a:lnTo>
                <a:lnTo>
                  <a:pt x="531469" y="23837"/>
                </a:lnTo>
                <a:lnTo>
                  <a:pt x="529882" y="27038"/>
                </a:lnTo>
                <a:lnTo>
                  <a:pt x="531469" y="28625"/>
                </a:lnTo>
                <a:lnTo>
                  <a:pt x="538556" y="27686"/>
                </a:lnTo>
                <a:lnTo>
                  <a:pt x="544322" y="27038"/>
                </a:lnTo>
                <a:lnTo>
                  <a:pt x="550379" y="26377"/>
                </a:lnTo>
                <a:lnTo>
                  <a:pt x="558368" y="25425"/>
                </a:lnTo>
                <a:lnTo>
                  <a:pt x="558368" y="23837"/>
                </a:lnTo>
                <a:lnTo>
                  <a:pt x="559955" y="0"/>
                </a:lnTo>
                <a:close/>
              </a:path>
              <a:path w="762635" h="173355">
                <a:moveTo>
                  <a:pt x="561530" y="130340"/>
                </a:moveTo>
                <a:lnTo>
                  <a:pt x="561276" y="120980"/>
                </a:lnTo>
                <a:lnTo>
                  <a:pt x="560743" y="111467"/>
                </a:lnTo>
                <a:lnTo>
                  <a:pt x="560197" y="99720"/>
                </a:lnTo>
                <a:lnTo>
                  <a:pt x="560031" y="89027"/>
                </a:lnTo>
                <a:lnTo>
                  <a:pt x="559955" y="39751"/>
                </a:lnTo>
                <a:lnTo>
                  <a:pt x="531469" y="44513"/>
                </a:lnTo>
                <a:lnTo>
                  <a:pt x="529882" y="46113"/>
                </a:lnTo>
                <a:lnTo>
                  <a:pt x="530796" y="54825"/>
                </a:lnTo>
                <a:lnTo>
                  <a:pt x="531266" y="63398"/>
                </a:lnTo>
                <a:lnTo>
                  <a:pt x="531444" y="74041"/>
                </a:lnTo>
                <a:lnTo>
                  <a:pt x="531444" y="101066"/>
                </a:lnTo>
                <a:lnTo>
                  <a:pt x="531266" y="111467"/>
                </a:lnTo>
                <a:lnTo>
                  <a:pt x="530783" y="121132"/>
                </a:lnTo>
                <a:lnTo>
                  <a:pt x="529882" y="130340"/>
                </a:lnTo>
                <a:lnTo>
                  <a:pt x="531469" y="131940"/>
                </a:lnTo>
                <a:lnTo>
                  <a:pt x="559955" y="131940"/>
                </a:lnTo>
                <a:lnTo>
                  <a:pt x="561530" y="130340"/>
                </a:lnTo>
                <a:close/>
              </a:path>
              <a:path w="762635" h="173355">
                <a:moveTo>
                  <a:pt x="662749" y="130340"/>
                </a:moveTo>
                <a:lnTo>
                  <a:pt x="661365" y="113258"/>
                </a:lnTo>
                <a:lnTo>
                  <a:pt x="661098" y="70548"/>
                </a:lnTo>
                <a:lnTo>
                  <a:pt x="660577" y="62395"/>
                </a:lnTo>
                <a:lnTo>
                  <a:pt x="659168" y="56045"/>
                </a:lnTo>
                <a:lnTo>
                  <a:pt x="651687" y="41338"/>
                </a:lnTo>
                <a:lnTo>
                  <a:pt x="642200" y="39751"/>
                </a:lnTo>
                <a:lnTo>
                  <a:pt x="635876" y="39751"/>
                </a:lnTo>
                <a:lnTo>
                  <a:pt x="628777" y="40817"/>
                </a:lnTo>
                <a:lnTo>
                  <a:pt x="621842" y="43522"/>
                </a:lnTo>
                <a:lnTo>
                  <a:pt x="608965" y="50876"/>
                </a:lnTo>
                <a:lnTo>
                  <a:pt x="610552" y="41338"/>
                </a:lnTo>
                <a:lnTo>
                  <a:pt x="607390" y="39751"/>
                </a:lnTo>
                <a:lnTo>
                  <a:pt x="593356" y="42735"/>
                </a:lnTo>
                <a:lnTo>
                  <a:pt x="580504" y="44513"/>
                </a:lnTo>
                <a:lnTo>
                  <a:pt x="578929" y="46113"/>
                </a:lnTo>
                <a:lnTo>
                  <a:pt x="579843" y="56540"/>
                </a:lnTo>
                <a:lnTo>
                  <a:pt x="580478" y="80975"/>
                </a:lnTo>
                <a:lnTo>
                  <a:pt x="580504" y="130340"/>
                </a:lnTo>
                <a:lnTo>
                  <a:pt x="582091" y="131940"/>
                </a:lnTo>
                <a:lnTo>
                  <a:pt x="610552" y="131940"/>
                </a:lnTo>
                <a:lnTo>
                  <a:pt x="609219" y="87210"/>
                </a:lnTo>
                <a:lnTo>
                  <a:pt x="608965" y="68364"/>
                </a:lnTo>
                <a:lnTo>
                  <a:pt x="613714" y="65176"/>
                </a:lnTo>
                <a:lnTo>
                  <a:pt x="616902" y="62001"/>
                </a:lnTo>
                <a:lnTo>
                  <a:pt x="631126" y="62001"/>
                </a:lnTo>
                <a:lnTo>
                  <a:pt x="632714" y="73126"/>
                </a:lnTo>
                <a:lnTo>
                  <a:pt x="632714" y="130340"/>
                </a:lnTo>
                <a:lnTo>
                  <a:pt x="634288" y="131940"/>
                </a:lnTo>
                <a:lnTo>
                  <a:pt x="661174" y="131940"/>
                </a:lnTo>
                <a:lnTo>
                  <a:pt x="662749" y="130340"/>
                </a:lnTo>
                <a:close/>
              </a:path>
              <a:path w="762635" h="173355">
                <a:moveTo>
                  <a:pt x="762419" y="41338"/>
                </a:moveTo>
                <a:lnTo>
                  <a:pt x="753541" y="42252"/>
                </a:lnTo>
                <a:lnTo>
                  <a:pt x="747191" y="42735"/>
                </a:lnTo>
                <a:lnTo>
                  <a:pt x="741730" y="42900"/>
                </a:lnTo>
                <a:lnTo>
                  <a:pt x="735507" y="42926"/>
                </a:lnTo>
                <a:lnTo>
                  <a:pt x="727608" y="42926"/>
                </a:lnTo>
                <a:lnTo>
                  <a:pt x="727608" y="65176"/>
                </a:lnTo>
                <a:lnTo>
                  <a:pt x="727608" y="85839"/>
                </a:lnTo>
                <a:lnTo>
                  <a:pt x="718121" y="87426"/>
                </a:lnTo>
                <a:lnTo>
                  <a:pt x="708634" y="87426"/>
                </a:lnTo>
                <a:lnTo>
                  <a:pt x="707047" y="81076"/>
                </a:lnTo>
                <a:lnTo>
                  <a:pt x="705472" y="76301"/>
                </a:lnTo>
                <a:lnTo>
                  <a:pt x="705472" y="63588"/>
                </a:lnTo>
                <a:lnTo>
                  <a:pt x="710209" y="57238"/>
                </a:lnTo>
                <a:lnTo>
                  <a:pt x="724446" y="57238"/>
                </a:lnTo>
                <a:lnTo>
                  <a:pt x="727608" y="65176"/>
                </a:lnTo>
                <a:lnTo>
                  <a:pt x="727608" y="42926"/>
                </a:lnTo>
                <a:lnTo>
                  <a:pt x="717651" y="42164"/>
                </a:lnTo>
                <a:lnTo>
                  <a:pt x="707250" y="42735"/>
                </a:lnTo>
                <a:lnTo>
                  <a:pt x="697141" y="45389"/>
                </a:lnTo>
                <a:lnTo>
                  <a:pt x="688073" y="50876"/>
                </a:lnTo>
                <a:lnTo>
                  <a:pt x="684911" y="54051"/>
                </a:lnTo>
                <a:lnTo>
                  <a:pt x="676986" y="60413"/>
                </a:lnTo>
                <a:lnTo>
                  <a:pt x="676986" y="79489"/>
                </a:lnTo>
                <a:lnTo>
                  <a:pt x="680173" y="85839"/>
                </a:lnTo>
                <a:lnTo>
                  <a:pt x="683336" y="89027"/>
                </a:lnTo>
                <a:lnTo>
                  <a:pt x="686498" y="95377"/>
                </a:lnTo>
                <a:lnTo>
                  <a:pt x="689660" y="96964"/>
                </a:lnTo>
                <a:lnTo>
                  <a:pt x="694397" y="98552"/>
                </a:lnTo>
                <a:lnTo>
                  <a:pt x="689660" y="108089"/>
                </a:lnTo>
                <a:lnTo>
                  <a:pt x="686498" y="112864"/>
                </a:lnTo>
                <a:lnTo>
                  <a:pt x="683336" y="119214"/>
                </a:lnTo>
                <a:lnTo>
                  <a:pt x="683336" y="120815"/>
                </a:lnTo>
                <a:lnTo>
                  <a:pt x="689660" y="125577"/>
                </a:lnTo>
                <a:lnTo>
                  <a:pt x="685673" y="129501"/>
                </a:lnTo>
                <a:lnTo>
                  <a:pt x="681545" y="134315"/>
                </a:lnTo>
                <a:lnTo>
                  <a:pt x="678294" y="140322"/>
                </a:lnTo>
                <a:lnTo>
                  <a:pt x="676986" y="147828"/>
                </a:lnTo>
                <a:lnTo>
                  <a:pt x="676986" y="155790"/>
                </a:lnTo>
                <a:lnTo>
                  <a:pt x="716534" y="173278"/>
                </a:lnTo>
                <a:lnTo>
                  <a:pt x="736142" y="170548"/>
                </a:lnTo>
                <a:lnTo>
                  <a:pt x="749960" y="163347"/>
                </a:lnTo>
                <a:lnTo>
                  <a:pt x="754748" y="157391"/>
                </a:lnTo>
                <a:lnTo>
                  <a:pt x="758139" y="153149"/>
                </a:lnTo>
                <a:lnTo>
                  <a:pt x="760831" y="141465"/>
                </a:lnTo>
                <a:lnTo>
                  <a:pt x="758863" y="133527"/>
                </a:lnTo>
                <a:lnTo>
                  <a:pt x="757694" y="128752"/>
                </a:lnTo>
                <a:lnTo>
                  <a:pt x="749947" y="120815"/>
                </a:lnTo>
                <a:lnTo>
                  <a:pt x="740130" y="116433"/>
                </a:lnTo>
                <a:lnTo>
                  <a:pt x="733933" y="115125"/>
                </a:lnTo>
                <a:lnTo>
                  <a:pt x="733933" y="144653"/>
                </a:lnTo>
                <a:lnTo>
                  <a:pt x="733933" y="152590"/>
                </a:lnTo>
                <a:lnTo>
                  <a:pt x="729183" y="157391"/>
                </a:lnTo>
                <a:lnTo>
                  <a:pt x="705472" y="157391"/>
                </a:lnTo>
                <a:lnTo>
                  <a:pt x="700722" y="151003"/>
                </a:lnTo>
                <a:lnTo>
                  <a:pt x="700722" y="139877"/>
                </a:lnTo>
                <a:lnTo>
                  <a:pt x="707047" y="133527"/>
                </a:lnTo>
                <a:lnTo>
                  <a:pt x="713371" y="135115"/>
                </a:lnTo>
                <a:lnTo>
                  <a:pt x="727608" y="139877"/>
                </a:lnTo>
                <a:lnTo>
                  <a:pt x="730770" y="141465"/>
                </a:lnTo>
                <a:lnTo>
                  <a:pt x="733933" y="144653"/>
                </a:lnTo>
                <a:lnTo>
                  <a:pt x="733933" y="115125"/>
                </a:lnTo>
                <a:lnTo>
                  <a:pt x="730770" y="114452"/>
                </a:lnTo>
                <a:lnTo>
                  <a:pt x="727608" y="112864"/>
                </a:lnTo>
                <a:lnTo>
                  <a:pt x="719696" y="111277"/>
                </a:lnTo>
                <a:lnTo>
                  <a:pt x="716534" y="111277"/>
                </a:lnTo>
                <a:lnTo>
                  <a:pt x="710209" y="109677"/>
                </a:lnTo>
                <a:lnTo>
                  <a:pt x="713371" y="103327"/>
                </a:lnTo>
                <a:lnTo>
                  <a:pt x="724446" y="103327"/>
                </a:lnTo>
                <a:lnTo>
                  <a:pt x="732345" y="101739"/>
                </a:lnTo>
                <a:lnTo>
                  <a:pt x="738898" y="98412"/>
                </a:lnTo>
                <a:lnTo>
                  <a:pt x="745604" y="92989"/>
                </a:lnTo>
                <a:lnTo>
                  <a:pt x="749325" y="87426"/>
                </a:lnTo>
                <a:lnTo>
                  <a:pt x="750824" y="85191"/>
                </a:lnTo>
                <a:lnTo>
                  <a:pt x="752932" y="74714"/>
                </a:lnTo>
                <a:lnTo>
                  <a:pt x="752932" y="66763"/>
                </a:lnTo>
                <a:lnTo>
                  <a:pt x="749769" y="60413"/>
                </a:lnTo>
                <a:lnTo>
                  <a:pt x="760831" y="60413"/>
                </a:lnTo>
                <a:lnTo>
                  <a:pt x="762419" y="58826"/>
                </a:lnTo>
                <a:lnTo>
                  <a:pt x="762419" y="57238"/>
                </a:lnTo>
                <a:lnTo>
                  <a:pt x="762419" y="42926"/>
                </a:lnTo>
                <a:lnTo>
                  <a:pt x="762419" y="4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5"/>
          <p:cNvGraphicFramePr>
            <a:graphicFrameLocks noGrp="1"/>
          </p:cNvGraphicFramePr>
          <p:nvPr/>
        </p:nvGraphicFramePr>
        <p:xfrm>
          <a:off x="1157984" y="2641211"/>
          <a:ext cx="3147695" cy="158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7695"/>
              </a:tblGrid>
              <a:tr h="550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CED"/>
                      </a:solidFill>
                      <a:prstDash val="solid"/>
                    </a:lnL>
                    <a:lnR w="28575">
                      <a:solidFill>
                        <a:srgbClr val="00ACED"/>
                      </a:solidFill>
                      <a:prstDash val="solid"/>
                    </a:lnR>
                    <a:lnT w="28575">
                      <a:solidFill>
                        <a:srgbClr val="00ACED"/>
                      </a:solidFill>
                      <a:prstDash val="solid"/>
                    </a:lnT>
                    <a:lnB w="12700">
                      <a:solidFill>
                        <a:srgbClr val="00ACED"/>
                      </a:solidFill>
                      <a:prstDash val="solid"/>
                    </a:lnB>
                  </a:tcPr>
                </a:tc>
              </a:tr>
              <a:tr h="220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CED"/>
                      </a:solidFill>
                      <a:prstDash val="solid"/>
                    </a:lnL>
                    <a:lnR w="28575">
                      <a:solidFill>
                        <a:srgbClr val="00ACED"/>
                      </a:solidFill>
                      <a:prstDash val="solid"/>
                    </a:lnR>
                    <a:lnT w="12700">
                      <a:solidFill>
                        <a:srgbClr val="00ACED"/>
                      </a:solidFill>
                      <a:prstDash val="solid"/>
                    </a:lnT>
                    <a:lnB w="19050">
                      <a:solidFill>
                        <a:srgbClr val="00ACED"/>
                      </a:solidFill>
                      <a:prstDash val="solid"/>
                    </a:lnB>
                  </a:tcPr>
                </a:tc>
              </a:tr>
              <a:tr h="808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CED"/>
                      </a:solidFill>
                      <a:prstDash val="solid"/>
                    </a:lnL>
                    <a:lnR w="28575">
                      <a:solidFill>
                        <a:srgbClr val="00ACED"/>
                      </a:solidFill>
                      <a:prstDash val="solid"/>
                    </a:lnR>
                    <a:lnT w="19050">
                      <a:solidFill>
                        <a:srgbClr val="00ACED"/>
                      </a:solidFill>
                      <a:prstDash val="solid"/>
                    </a:lnT>
                    <a:lnB w="28575">
                      <a:solidFill>
                        <a:srgbClr val="00ACE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6"/>
          <p:cNvSpPr/>
          <p:nvPr/>
        </p:nvSpPr>
        <p:spPr>
          <a:xfrm>
            <a:off x="1236324" y="3608486"/>
            <a:ext cx="2670047" cy="387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5859716" y="2595917"/>
            <a:ext cx="864235" cy="135255"/>
          </a:xfrm>
          <a:custGeom>
            <a:avLst/>
            <a:gdLst/>
            <a:ahLst/>
            <a:cxnLst/>
            <a:rect l="l" t="t" r="r" b="b"/>
            <a:pathLst>
              <a:path w="864234" h="135255">
                <a:moveTo>
                  <a:pt x="37960" y="52451"/>
                </a:moveTo>
                <a:lnTo>
                  <a:pt x="17500" y="54038"/>
                </a:lnTo>
                <a:lnTo>
                  <a:pt x="13233" y="62357"/>
                </a:lnTo>
                <a:lnTo>
                  <a:pt x="9385" y="69329"/>
                </a:lnTo>
                <a:lnTo>
                  <a:pt x="0" y="85826"/>
                </a:lnTo>
                <a:lnTo>
                  <a:pt x="0" y="87414"/>
                </a:lnTo>
                <a:lnTo>
                  <a:pt x="4902" y="97028"/>
                </a:lnTo>
                <a:lnTo>
                  <a:pt x="12649" y="109664"/>
                </a:lnTo>
                <a:lnTo>
                  <a:pt x="14338" y="111252"/>
                </a:lnTo>
                <a:lnTo>
                  <a:pt x="17500" y="117614"/>
                </a:lnTo>
                <a:lnTo>
                  <a:pt x="18973" y="119202"/>
                </a:lnTo>
                <a:lnTo>
                  <a:pt x="37960" y="117614"/>
                </a:lnTo>
                <a:lnTo>
                  <a:pt x="37960" y="116014"/>
                </a:lnTo>
                <a:lnTo>
                  <a:pt x="32169" y="105486"/>
                </a:lnTo>
                <a:lnTo>
                  <a:pt x="28308" y="98539"/>
                </a:lnTo>
                <a:lnTo>
                  <a:pt x="25323" y="92773"/>
                </a:lnTo>
                <a:lnTo>
                  <a:pt x="22136" y="85826"/>
                </a:lnTo>
                <a:lnTo>
                  <a:pt x="24892" y="81051"/>
                </a:lnTo>
                <a:lnTo>
                  <a:pt x="29489" y="71716"/>
                </a:lnTo>
                <a:lnTo>
                  <a:pt x="34391" y="61455"/>
                </a:lnTo>
                <a:lnTo>
                  <a:pt x="37960" y="54038"/>
                </a:lnTo>
                <a:lnTo>
                  <a:pt x="37960" y="52451"/>
                </a:lnTo>
                <a:close/>
              </a:path>
              <a:path w="864234" h="135255">
                <a:moveTo>
                  <a:pt x="72745" y="54038"/>
                </a:moveTo>
                <a:lnTo>
                  <a:pt x="71272" y="52451"/>
                </a:lnTo>
                <a:lnTo>
                  <a:pt x="50609" y="54038"/>
                </a:lnTo>
                <a:lnTo>
                  <a:pt x="49123" y="54038"/>
                </a:lnTo>
                <a:lnTo>
                  <a:pt x="45948" y="60337"/>
                </a:lnTo>
                <a:lnTo>
                  <a:pt x="33312" y="85826"/>
                </a:lnTo>
                <a:lnTo>
                  <a:pt x="33312" y="87414"/>
                </a:lnTo>
                <a:lnTo>
                  <a:pt x="37325" y="94386"/>
                </a:lnTo>
                <a:lnTo>
                  <a:pt x="41960" y="102704"/>
                </a:lnTo>
                <a:lnTo>
                  <a:pt x="46596" y="111328"/>
                </a:lnTo>
                <a:lnTo>
                  <a:pt x="50609" y="119202"/>
                </a:lnTo>
                <a:lnTo>
                  <a:pt x="71272" y="117614"/>
                </a:lnTo>
                <a:lnTo>
                  <a:pt x="71272" y="116014"/>
                </a:lnTo>
                <a:lnTo>
                  <a:pt x="68135" y="110477"/>
                </a:lnTo>
                <a:lnTo>
                  <a:pt x="64096" y="103898"/>
                </a:lnTo>
                <a:lnTo>
                  <a:pt x="60020" y="96951"/>
                </a:lnTo>
                <a:lnTo>
                  <a:pt x="56934" y="90589"/>
                </a:lnTo>
                <a:lnTo>
                  <a:pt x="56934" y="89001"/>
                </a:lnTo>
                <a:lnTo>
                  <a:pt x="55448" y="87414"/>
                </a:lnTo>
                <a:lnTo>
                  <a:pt x="55448" y="85826"/>
                </a:lnTo>
                <a:lnTo>
                  <a:pt x="56934" y="82638"/>
                </a:lnTo>
                <a:lnTo>
                  <a:pt x="56934" y="81051"/>
                </a:lnTo>
                <a:lnTo>
                  <a:pt x="61772" y="73101"/>
                </a:lnTo>
                <a:lnTo>
                  <a:pt x="63258" y="69926"/>
                </a:lnTo>
                <a:lnTo>
                  <a:pt x="71272" y="57213"/>
                </a:lnTo>
                <a:lnTo>
                  <a:pt x="72745" y="54038"/>
                </a:lnTo>
                <a:close/>
              </a:path>
              <a:path w="864234" h="135255">
                <a:moveTo>
                  <a:pt x="120396" y="1587"/>
                </a:moveTo>
                <a:lnTo>
                  <a:pt x="91719" y="4762"/>
                </a:lnTo>
                <a:lnTo>
                  <a:pt x="91719" y="30187"/>
                </a:lnTo>
                <a:lnTo>
                  <a:pt x="93408" y="30187"/>
                </a:lnTo>
                <a:lnTo>
                  <a:pt x="100533" y="29248"/>
                </a:lnTo>
                <a:lnTo>
                  <a:pt x="111696" y="27952"/>
                </a:lnTo>
                <a:lnTo>
                  <a:pt x="118706" y="27012"/>
                </a:lnTo>
                <a:lnTo>
                  <a:pt x="120396" y="25425"/>
                </a:lnTo>
                <a:lnTo>
                  <a:pt x="120396" y="1587"/>
                </a:lnTo>
                <a:close/>
              </a:path>
              <a:path w="864234" h="135255">
                <a:moveTo>
                  <a:pt x="123558" y="131940"/>
                </a:moveTo>
                <a:lnTo>
                  <a:pt x="122580" y="122707"/>
                </a:lnTo>
                <a:lnTo>
                  <a:pt x="122072" y="113042"/>
                </a:lnTo>
                <a:lnTo>
                  <a:pt x="121920" y="103327"/>
                </a:lnTo>
                <a:lnTo>
                  <a:pt x="121869" y="42913"/>
                </a:lnTo>
                <a:lnTo>
                  <a:pt x="120396" y="41313"/>
                </a:lnTo>
                <a:lnTo>
                  <a:pt x="91719" y="47675"/>
                </a:lnTo>
                <a:lnTo>
                  <a:pt x="90246" y="47675"/>
                </a:lnTo>
                <a:lnTo>
                  <a:pt x="91363" y="56388"/>
                </a:lnTo>
                <a:lnTo>
                  <a:pt x="92379" y="64960"/>
                </a:lnTo>
                <a:lnTo>
                  <a:pt x="93116" y="75615"/>
                </a:lnTo>
                <a:lnTo>
                  <a:pt x="93408" y="90589"/>
                </a:lnTo>
                <a:lnTo>
                  <a:pt x="93141" y="103327"/>
                </a:lnTo>
                <a:lnTo>
                  <a:pt x="92557" y="113842"/>
                </a:lnTo>
                <a:lnTo>
                  <a:pt x="91986" y="123456"/>
                </a:lnTo>
                <a:lnTo>
                  <a:pt x="91719" y="133527"/>
                </a:lnTo>
                <a:lnTo>
                  <a:pt x="121869" y="133527"/>
                </a:lnTo>
                <a:lnTo>
                  <a:pt x="123558" y="131940"/>
                </a:lnTo>
                <a:close/>
              </a:path>
              <a:path w="864234" h="135255">
                <a:moveTo>
                  <a:pt x="224751" y="131940"/>
                </a:moveTo>
                <a:lnTo>
                  <a:pt x="223774" y="122656"/>
                </a:lnTo>
                <a:lnTo>
                  <a:pt x="223278" y="115023"/>
                </a:lnTo>
                <a:lnTo>
                  <a:pt x="223088" y="107099"/>
                </a:lnTo>
                <a:lnTo>
                  <a:pt x="222986" y="72110"/>
                </a:lnTo>
                <a:lnTo>
                  <a:pt x="222554" y="65163"/>
                </a:lnTo>
                <a:lnTo>
                  <a:pt x="204089" y="42913"/>
                </a:lnTo>
                <a:lnTo>
                  <a:pt x="197764" y="42913"/>
                </a:lnTo>
                <a:lnTo>
                  <a:pt x="190055" y="43726"/>
                </a:lnTo>
                <a:lnTo>
                  <a:pt x="183197" y="45885"/>
                </a:lnTo>
                <a:lnTo>
                  <a:pt x="176923" y="48945"/>
                </a:lnTo>
                <a:lnTo>
                  <a:pt x="170992" y="52451"/>
                </a:lnTo>
                <a:lnTo>
                  <a:pt x="170992" y="42913"/>
                </a:lnTo>
                <a:lnTo>
                  <a:pt x="169303" y="41313"/>
                </a:lnTo>
                <a:lnTo>
                  <a:pt x="161302" y="43180"/>
                </a:lnTo>
                <a:lnTo>
                  <a:pt x="155067" y="44297"/>
                </a:lnTo>
                <a:lnTo>
                  <a:pt x="148844" y="45123"/>
                </a:lnTo>
                <a:lnTo>
                  <a:pt x="140843" y="46088"/>
                </a:lnTo>
                <a:lnTo>
                  <a:pt x="139369" y="47675"/>
                </a:lnTo>
                <a:lnTo>
                  <a:pt x="142481" y="96951"/>
                </a:lnTo>
                <a:lnTo>
                  <a:pt x="142532" y="133527"/>
                </a:lnTo>
                <a:lnTo>
                  <a:pt x="170992" y="133527"/>
                </a:lnTo>
                <a:lnTo>
                  <a:pt x="172466" y="131940"/>
                </a:lnTo>
                <a:lnTo>
                  <a:pt x="171615" y="115760"/>
                </a:lnTo>
                <a:lnTo>
                  <a:pt x="171170" y="102717"/>
                </a:lnTo>
                <a:lnTo>
                  <a:pt x="171107" y="96951"/>
                </a:lnTo>
                <a:lnTo>
                  <a:pt x="170992" y="69926"/>
                </a:lnTo>
                <a:lnTo>
                  <a:pt x="174155" y="66751"/>
                </a:lnTo>
                <a:lnTo>
                  <a:pt x="178790" y="65163"/>
                </a:lnTo>
                <a:lnTo>
                  <a:pt x="193128" y="65163"/>
                </a:lnTo>
                <a:lnTo>
                  <a:pt x="193128" y="74701"/>
                </a:lnTo>
                <a:lnTo>
                  <a:pt x="194602" y="81051"/>
                </a:lnTo>
                <a:lnTo>
                  <a:pt x="194602" y="133527"/>
                </a:lnTo>
                <a:lnTo>
                  <a:pt x="223062" y="133527"/>
                </a:lnTo>
                <a:lnTo>
                  <a:pt x="224751" y="131940"/>
                </a:lnTo>
                <a:close/>
              </a:path>
              <a:path w="864234" h="135255">
                <a:moveTo>
                  <a:pt x="292633" y="114427"/>
                </a:moveTo>
                <a:lnTo>
                  <a:pt x="287997" y="114427"/>
                </a:lnTo>
                <a:lnTo>
                  <a:pt x="286308" y="116014"/>
                </a:lnTo>
                <a:lnTo>
                  <a:pt x="273659" y="116014"/>
                </a:lnTo>
                <a:lnTo>
                  <a:pt x="273659" y="63576"/>
                </a:lnTo>
                <a:lnTo>
                  <a:pt x="287997" y="65163"/>
                </a:lnTo>
                <a:lnTo>
                  <a:pt x="289471" y="63576"/>
                </a:lnTo>
                <a:lnTo>
                  <a:pt x="291160" y="46088"/>
                </a:lnTo>
                <a:lnTo>
                  <a:pt x="289471" y="44500"/>
                </a:lnTo>
                <a:lnTo>
                  <a:pt x="273659" y="44500"/>
                </a:lnTo>
                <a:lnTo>
                  <a:pt x="273659" y="15887"/>
                </a:lnTo>
                <a:lnTo>
                  <a:pt x="272186" y="15887"/>
                </a:lnTo>
                <a:lnTo>
                  <a:pt x="246888" y="22250"/>
                </a:lnTo>
                <a:lnTo>
                  <a:pt x="245198" y="23837"/>
                </a:lnTo>
                <a:lnTo>
                  <a:pt x="245198" y="44500"/>
                </a:lnTo>
                <a:lnTo>
                  <a:pt x="235712" y="44500"/>
                </a:lnTo>
                <a:lnTo>
                  <a:pt x="234238" y="63576"/>
                </a:lnTo>
                <a:lnTo>
                  <a:pt x="245198" y="63576"/>
                </a:lnTo>
                <a:lnTo>
                  <a:pt x="245198" y="103301"/>
                </a:lnTo>
                <a:lnTo>
                  <a:pt x="245618" y="114985"/>
                </a:lnTo>
                <a:lnTo>
                  <a:pt x="248577" y="125171"/>
                </a:lnTo>
                <a:lnTo>
                  <a:pt x="256590" y="132372"/>
                </a:lnTo>
                <a:lnTo>
                  <a:pt x="272186" y="135115"/>
                </a:lnTo>
                <a:lnTo>
                  <a:pt x="283146" y="135115"/>
                </a:lnTo>
                <a:lnTo>
                  <a:pt x="289471" y="133527"/>
                </a:lnTo>
                <a:lnTo>
                  <a:pt x="291160" y="131940"/>
                </a:lnTo>
                <a:lnTo>
                  <a:pt x="292633" y="114427"/>
                </a:lnTo>
                <a:close/>
              </a:path>
              <a:path w="864234" h="135255">
                <a:moveTo>
                  <a:pt x="379717" y="93764"/>
                </a:moveTo>
                <a:lnTo>
                  <a:pt x="378028" y="85826"/>
                </a:lnTo>
                <a:lnTo>
                  <a:pt x="378028" y="77876"/>
                </a:lnTo>
                <a:lnTo>
                  <a:pt x="376555" y="69926"/>
                </a:lnTo>
                <a:lnTo>
                  <a:pt x="372237" y="60388"/>
                </a:lnTo>
                <a:lnTo>
                  <a:pt x="370814" y="57238"/>
                </a:lnTo>
                <a:lnTo>
                  <a:pt x="363905" y="49466"/>
                </a:lnTo>
                <a:lnTo>
                  <a:pt x="356984" y="45567"/>
                </a:lnTo>
                <a:lnTo>
                  <a:pt x="351256" y="44500"/>
                </a:lnTo>
                <a:lnTo>
                  <a:pt x="351256" y="77876"/>
                </a:lnTo>
                <a:lnTo>
                  <a:pt x="324269" y="77876"/>
                </a:lnTo>
                <a:lnTo>
                  <a:pt x="324269" y="73101"/>
                </a:lnTo>
                <a:lnTo>
                  <a:pt x="325945" y="66751"/>
                </a:lnTo>
                <a:lnTo>
                  <a:pt x="332270" y="61976"/>
                </a:lnTo>
                <a:lnTo>
                  <a:pt x="333756" y="60388"/>
                </a:lnTo>
                <a:lnTo>
                  <a:pt x="343242" y="60388"/>
                </a:lnTo>
                <a:lnTo>
                  <a:pt x="348094" y="63576"/>
                </a:lnTo>
                <a:lnTo>
                  <a:pt x="349567" y="66751"/>
                </a:lnTo>
                <a:lnTo>
                  <a:pt x="351142" y="69723"/>
                </a:lnTo>
                <a:lnTo>
                  <a:pt x="351256" y="77876"/>
                </a:lnTo>
                <a:lnTo>
                  <a:pt x="351256" y="44500"/>
                </a:lnTo>
                <a:lnTo>
                  <a:pt x="348094" y="42913"/>
                </a:lnTo>
                <a:lnTo>
                  <a:pt x="340080" y="42913"/>
                </a:lnTo>
                <a:lnTo>
                  <a:pt x="321868" y="46088"/>
                </a:lnTo>
                <a:lnTo>
                  <a:pt x="307898" y="55232"/>
                </a:lnTo>
                <a:lnTo>
                  <a:pt x="298958" y="69723"/>
                </a:lnTo>
                <a:lnTo>
                  <a:pt x="295795" y="89001"/>
                </a:lnTo>
                <a:lnTo>
                  <a:pt x="295795" y="96951"/>
                </a:lnTo>
                <a:lnTo>
                  <a:pt x="321602" y="131533"/>
                </a:lnTo>
                <a:lnTo>
                  <a:pt x="344932" y="135115"/>
                </a:lnTo>
                <a:lnTo>
                  <a:pt x="354203" y="134810"/>
                </a:lnTo>
                <a:lnTo>
                  <a:pt x="375983" y="116014"/>
                </a:lnTo>
                <a:lnTo>
                  <a:pt x="376555" y="109664"/>
                </a:lnTo>
                <a:lnTo>
                  <a:pt x="374865" y="108077"/>
                </a:lnTo>
                <a:lnTo>
                  <a:pt x="369785" y="111328"/>
                </a:lnTo>
                <a:lnTo>
                  <a:pt x="363842" y="113830"/>
                </a:lnTo>
                <a:lnTo>
                  <a:pt x="356717" y="115443"/>
                </a:lnTo>
                <a:lnTo>
                  <a:pt x="348094" y="116014"/>
                </a:lnTo>
                <a:lnTo>
                  <a:pt x="338594" y="116014"/>
                </a:lnTo>
                <a:lnTo>
                  <a:pt x="332270" y="112839"/>
                </a:lnTo>
                <a:lnTo>
                  <a:pt x="327431" y="106489"/>
                </a:lnTo>
                <a:lnTo>
                  <a:pt x="324269" y="103301"/>
                </a:lnTo>
                <a:lnTo>
                  <a:pt x="324269" y="96951"/>
                </a:lnTo>
                <a:lnTo>
                  <a:pt x="378028" y="95364"/>
                </a:lnTo>
                <a:lnTo>
                  <a:pt x="379717" y="93764"/>
                </a:lnTo>
                <a:close/>
              </a:path>
              <a:path w="864234" h="135255">
                <a:moveTo>
                  <a:pt x="447814" y="42913"/>
                </a:moveTo>
                <a:lnTo>
                  <a:pt x="436638" y="42913"/>
                </a:lnTo>
                <a:lnTo>
                  <a:pt x="428840" y="46088"/>
                </a:lnTo>
                <a:lnTo>
                  <a:pt x="423989" y="58801"/>
                </a:lnTo>
                <a:lnTo>
                  <a:pt x="423989" y="42913"/>
                </a:lnTo>
                <a:lnTo>
                  <a:pt x="422300" y="41313"/>
                </a:lnTo>
                <a:lnTo>
                  <a:pt x="414324" y="43205"/>
                </a:lnTo>
                <a:lnTo>
                  <a:pt x="408279" y="44500"/>
                </a:lnTo>
                <a:lnTo>
                  <a:pt x="402551" y="45783"/>
                </a:lnTo>
                <a:lnTo>
                  <a:pt x="395528" y="47675"/>
                </a:lnTo>
                <a:lnTo>
                  <a:pt x="393839" y="47675"/>
                </a:lnTo>
                <a:lnTo>
                  <a:pt x="394817" y="56642"/>
                </a:lnTo>
                <a:lnTo>
                  <a:pt x="395312" y="65760"/>
                </a:lnTo>
                <a:lnTo>
                  <a:pt x="395414" y="71513"/>
                </a:lnTo>
                <a:lnTo>
                  <a:pt x="395528" y="133527"/>
                </a:lnTo>
                <a:lnTo>
                  <a:pt x="423989" y="133527"/>
                </a:lnTo>
                <a:lnTo>
                  <a:pt x="425678" y="131940"/>
                </a:lnTo>
                <a:lnTo>
                  <a:pt x="424700" y="121412"/>
                </a:lnTo>
                <a:lnTo>
                  <a:pt x="424192" y="109867"/>
                </a:lnTo>
                <a:lnTo>
                  <a:pt x="424014" y="98615"/>
                </a:lnTo>
                <a:lnTo>
                  <a:pt x="423989" y="69926"/>
                </a:lnTo>
                <a:lnTo>
                  <a:pt x="439801" y="69926"/>
                </a:lnTo>
                <a:lnTo>
                  <a:pt x="441490" y="71513"/>
                </a:lnTo>
                <a:lnTo>
                  <a:pt x="442963" y="71513"/>
                </a:lnTo>
                <a:lnTo>
                  <a:pt x="443242" y="69926"/>
                </a:lnTo>
                <a:lnTo>
                  <a:pt x="445249" y="58801"/>
                </a:lnTo>
                <a:lnTo>
                  <a:pt x="447814" y="44500"/>
                </a:lnTo>
                <a:lnTo>
                  <a:pt x="447814" y="42913"/>
                </a:lnTo>
                <a:close/>
              </a:path>
              <a:path w="864234" h="135255">
                <a:moveTo>
                  <a:pt x="512533" y="1587"/>
                </a:moveTo>
                <a:lnTo>
                  <a:pt x="511060" y="0"/>
                </a:lnTo>
                <a:lnTo>
                  <a:pt x="492086" y="0"/>
                </a:lnTo>
                <a:lnTo>
                  <a:pt x="465277" y="27584"/>
                </a:lnTo>
                <a:lnTo>
                  <a:pt x="465099" y="34963"/>
                </a:lnTo>
                <a:lnTo>
                  <a:pt x="465099" y="44500"/>
                </a:lnTo>
                <a:lnTo>
                  <a:pt x="454139" y="44500"/>
                </a:lnTo>
                <a:lnTo>
                  <a:pt x="452450" y="63576"/>
                </a:lnTo>
                <a:lnTo>
                  <a:pt x="466788" y="63576"/>
                </a:lnTo>
                <a:lnTo>
                  <a:pt x="466763" y="83667"/>
                </a:lnTo>
                <a:lnTo>
                  <a:pt x="466572" y="99136"/>
                </a:lnTo>
                <a:lnTo>
                  <a:pt x="466077" y="114312"/>
                </a:lnTo>
                <a:lnTo>
                  <a:pt x="465099" y="133527"/>
                </a:lnTo>
                <a:lnTo>
                  <a:pt x="493560" y="133527"/>
                </a:lnTo>
                <a:lnTo>
                  <a:pt x="495249" y="131940"/>
                </a:lnTo>
                <a:lnTo>
                  <a:pt x="494271" y="112750"/>
                </a:lnTo>
                <a:lnTo>
                  <a:pt x="493776" y="97739"/>
                </a:lnTo>
                <a:lnTo>
                  <a:pt x="493598" y="83667"/>
                </a:lnTo>
                <a:lnTo>
                  <a:pt x="493560" y="63576"/>
                </a:lnTo>
                <a:lnTo>
                  <a:pt x="506209" y="65163"/>
                </a:lnTo>
                <a:lnTo>
                  <a:pt x="507898" y="63576"/>
                </a:lnTo>
                <a:lnTo>
                  <a:pt x="509371" y="46088"/>
                </a:lnTo>
                <a:lnTo>
                  <a:pt x="509371" y="44500"/>
                </a:lnTo>
                <a:lnTo>
                  <a:pt x="493560" y="44500"/>
                </a:lnTo>
                <a:lnTo>
                  <a:pt x="493560" y="20662"/>
                </a:lnTo>
                <a:lnTo>
                  <a:pt x="511060" y="20662"/>
                </a:lnTo>
                <a:lnTo>
                  <a:pt x="512533" y="1587"/>
                </a:lnTo>
                <a:close/>
              </a:path>
              <a:path w="864234" h="135255">
                <a:moveTo>
                  <a:pt x="596442" y="90589"/>
                </a:moveTo>
                <a:lnTo>
                  <a:pt x="596353" y="73698"/>
                </a:lnTo>
                <a:lnTo>
                  <a:pt x="595845" y="66154"/>
                </a:lnTo>
                <a:lnTo>
                  <a:pt x="594880" y="61976"/>
                </a:lnTo>
                <a:lnTo>
                  <a:pt x="594398" y="59867"/>
                </a:lnTo>
                <a:lnTo>
                  <a:pt x="559968" y="42913"/>
                </a:lnTo>
                <a:lnTo>
                  <a:pt x="550379" y="43205"/>
                </a:lnTo>
                <a:lnTo>
                  <a:pt x="542239" y="44094"/>
                </a:lnTo>
                <a:lnTo>
                  <a:pt x="534682" y="45593"/>
                </a:lnTo>
                <a:lnTo>
                  <a:pt x="526872" y="47675"/>
                </a:lnTo>
                <a:lnTo>
                  <a:pt x="526783" y="50279"/>
                </a:lnTo>
                <a:lnTo>
                  <a:pt x="525183" y="68338"/>
                </a:lnTo>
                <a:lnTo>
                  <a:pt x="526872" y="68338"/>
                </a:lnTo>
                <a:lnTo>
                  <a:pt x="539280" y="64566"/>
                </a:lnTo>
                <a:lnTo>
                  <a:pt x="547065" y="62750"/>
                </a:lnTo>
                <a:lnTo>
                  <a:pt x="555332" y="61976"/>
                </a:lnTo>
                <a:lnTo>
                  <a:pt x="561657" y="61976"/>
                </a:lnTo>
                <a:lnTo>
                  <a:pt x="563130" y="63576"/>
                </a:lnTo>
                <a:lnTo>
                  <a:pt x="566293" y="65163"/>
                </a:lnTo>
                <a:lnTo>
                  <a:pt x="567905" y="66675"/>
                </a:lnTo>
                <a:lnTo>
                  <a:pt x="567982" y="71513"/>
                </a:lnTo>
                <a:lnTo>
                  <a:pt x="567982" y="90589"/>
                </a:lnTo>
                <a:lnTo>
                  <a:pt x="567982" y="109664"/>
                </a:lnTo>
                <a:lnTo>
                  <a:pt x="564819" y="112839"/>
                </a:lnTo>
                <a:lnTo>
                  <a:pt x="559968" y="114427"/>
                </a:lnTo>
                <a:lnTo>
                  <a:pt x="549008" y="114427"/>
                </a:lnTo>
                <a:lnTo>
                  <a:pt x="544156" y="111252"/>
                </a:lnTo>
                <a:lnTo>
                  <a:pt x="544156" y="104889"/>
                </a:lnTo>
                <a:lnTo>
                  <a:pt x="546315" y="98183"/>
                </a:lnTo>
                <a:lnTo>
                  <a:pt x="551878" y="94170"/>
                </a:lnTo>
                <a:lnTo>
                  <a:pt x="559549" y="91935"/>
                </a:lnTo>
                <a:lnTo>
                  <a:pt x="567982" y="90589"/>
                </a:lnTo>
                <a:lnTo>
                  <a:pt x="567982" y="71513"/>
                </a:lnTo>
                <a:lnTo>
                  <a:pt x="528345" y="82638"/>
                </a:lnTo>
                <a:lnTo>
                  <a:pt x="515696" y="106489"/>
                </a:lnTo>
                <a:lnTo>
                  <a:pt x="517944" y="118338"/>
                </a:lnTo>
                <a:lnTo>
                  <a:pt x="524217" y="127355"/>
                </a:lnTo>
                <a:lnTo>
                  <a:pt x="533755" y="133096"/>
                </a:lnTo>
                <a:lnTo>
                  <a:pt x="545846" y="135115"/>
                </a:lnTo>
                <a:lnTo>
                  <a:pt x="558495" y="135115"/>
                </a:lnTo>
                <a:lnTo>
                  <a:pt x="564819" y="130340"/>
                </a:lnTo>
                <a:lnTo>
                  <a:pt x="567982" y="127139"/>
                </a:lnTo>
                <a:lnTo>
                  <a:pt x="567982" y="133527"/>
                </a:lnTo>
                <a:lnTo>
                  <a:pt x="596442" y="133527"/>
                </a:lnTo>
                <a:lnTo>
                  <a:pt x="596442" y="127139"/>
                </a:lnTo>
                <a:lnTo>
                  <a:pt x="596442" y="114427"/>
                </a:lnTo>
                <a:lnTo>
                  <a:pt x="596442" y="90589"/>
                </a:lnTo>
                <a:close/>
              </a:path>
              <a:path w="864234" h="135255">
                <a:moveTo>
                  <a:pt x="683310" y="46088"/>
                </a:moveTo>
                <a:lnTo>
                  <a:pt x="669188" y="42913"/>
                </a:lnTo>
                <a:lnTo>
                  <a:pt x="659701" y="42913"/>
                </a:lnTo>
                <a:lnTo>
                  <a:pt x="635558" y="47879"/>
                </a:lnTo>
                <a:lnTo>
                  <a:pt x="621118" y="59994"/>
                </a:lnTo>
                <a:lnTo>
                  <a:pt x="614095" y="75095"/>
                </a:lnTo>
                <a:lnTo>
                  <a:pt x="612254" y="89001"/>
                </a:lnTo>
                <a:lnTo>
                  <a:pt x="614337" y="104927"/>
                </a:lnTo>
                <a:lnTo>
                  <a:pt x="621753" y="119799"/>
                </a:lnTo>
                <a:lnTo>
                  <a:pt x="636270" y="130810"/>
                </a:lnTo>
                <a:lnTo>
                  <a:pt x="659701" y="135115"/>
                </a:lnTo>
                <a:lnTo>
                  <a:pt x="669188" y="135115"/>
                </a:lnTo>
                <a:lnTo>
                  <a:pt x="673823" y="133527"/>
                </a:lnTo>
                <a:lnTo>
                  <a:pt x="681837" y="131940"/>
                </a:lnTo>
                <a:lnTo>
                  <a:pt x="683310" y="109664"/>
                </a:lnTo>
                <a:lnTo>
                  <a:pt x="681837" y="109664"/>
                </a:lnTo>
                <a:lnTo>
                  <a:pt x="676986" y="112839"/>
                </a:lnTo>
                <a:lnTo>
                  <a:pt x="672350" y="114427"/>
                </a:lnTo>
                <a:lnTo>
                  <a:pt x="664337" y="114427"/>
                </a:lnTo>
                <a:lnTo>
                  <a:pt x="652868" y="111798"/>
                </a:lnTo>
                <a:lnTo>
                  <a:pt x="646150" y="105295"/>
                </a:lnTo>
                <a:lnTo>
                  <a:pt x="642988" y="97002"/>
                </a:lnTo>
                <a:lnTo>
                  <a:pt x="642200" y="89001"/>
                </a:lnTo>
                <a:lnTo>
                  <a:pt x="643204" y="79413"/>
                </a:lnTo>
                <a:lnTo>
                  <a:pt x="646595" y="70726"/>
                </a:lnTo>
                <a:lnTo>
                  <a:pt x="652957" y="64414"/>
                </a:lnTo>
                <a:lnTo>
                  <a:pt x="662863" y="61976"/>
                </a:lnTo>
                <a:lnTo>
                  <a:pt x="670661" y="61976"/>
                </a:lnTo>
                <a:lnTo>
                  <a:pt x="673823" y="65163"/>
                </a:lnTo>
                <a:lnTo>
                  <a:pt x="680148" y="68338"/>
                </a:lnTo>
                <a:lnTo>
                  <a:pt x="681837" y="68338"/>
                </a:lnTo>
                <a:lnTo>
                  <a:pt x="681837" y="57213"/>
                </a:lnTo>
                <a:lnTo>
                  <a:pt x="683310" y="46088"/>
                </a:lnTo>
                <a:close/>
              </a:path>
              <a:path w="864234" h="135255">
                <a:moveTo>
                  <a:pt x="776706" y="93764"/>
                </a:moveTo>
                <a:lnTo>
                  <a:pt x="775233" y="85826"/>
                </a:lnTo>
                <a:lnTo>
                  <a:pt x="775233" y="77876"/>
                </a:lnTo>
                <a:lnTo>
                  <a:pt x="773544" y="69926"/>
                </a:lnTo>
                <a:lnTo>
                  <a:pt x="748245" y="44500"/>
                </a:lnTo>
                <a:lnTo>
                  <a:pt x="748245" y="77876"/>
                </a:lnTo>
                <a:lnTo>
                  <a:pt x="721258" y="77876"/>
                </a:lnTo>
                <a:lnTo>
                  <a:pt x="721258" y="73101"/>
                </a:lnTo>
                <a:lnTo>
                  <a:pt x="722947" y="66751"/>
                </a:lnTo>
                <a:lnTo>
                  <a:pt x="729272" y="61976"/>
                </a:lnTo>
                <a:lnTo>
                  <a:pt x="730745" y="60388"/>
                </a:lnTo>
                <a:lnTo>
                  <a:pt x="740232" y="60388"/>
                </a:lnTo>
                <a:lnTo>
                  <a:pt x="745083" y="63576"/>
                </a:lnTo>
                <a:lnTo>
                  <a:pt x="746772" y="66751"/>
                </a:lnTo>
                <a:lnTo>
                  <a:pt x="748157" y="69723"/>
                </a:lnTo>
                <a:lnTo>
                  <a:pt x="748245" y="77876"/>
                </a:lnTo>
                <a:lnTo>
                  <a:pt x="748245" y="44500"/>
                </a:lnTo>
                <a:lnTo>
                  <a:pt x="745083" y="42913"/>
                </a:lnTo>
                <a:lnTo>
                  <a:pt x="737069" y="42913"/>
                </a:lnTo>
                <a:lnTo>
                  <a:pt x="718858" y="46088"/>
                </a:lnTo>
                <a:lnTo>
                  <a:pt x="704900" y="55232"/>
                </a:lnTo>
                <a:lnTo>
                  <a:pt x="695947" y="69723"/>
                </a:lnTo>
                <a:lnTo>
                  <a:pt x="692797" y="89001"/>
                </a:lnTo>
                <a:lnTo>
                  <a:pt x="692797" y="96951"/>
                </a:lnTo>
                <a:lnTo>
                  <a:pt x="718604" y="131533"/>
                </a:lnTo>
                <a:lnTo>
                  <a:pt x="741921" y="135115"/>
                </a:lnTo>
                <a:lnTo>
                  <a:pt x="751319" y="134810"/>
                </a:lnTo>
                <a:lnTo>
                  <a:pt x="773544" y="109664"/>
                </a:lnTo>
                <a:lnTo>
                  <a:pt x="772071" y="108077"/>
                </a:lnTo>
                <a:lnTo>
                  <a:pt x="766965" y="111328"/>
                </a:lnTo>
                <a:lnTo>
                  <a:pt x="760945" y="113830"/>
                </a:lnTo>
                <a:lnTo>
                  <a:pt x="753745" y="115443"/>
                </a:lnTo>
                <a:lnTo>
                  <a:pt x="745083" y="116014"/>
                </a:lnTo>
                <a:lnTo>
                  <a:pt x="735596" y="116014"/>
                </a:lnTo>
                <a:lnTo>
                  <a:pt x="729272" y="112839"/>
                </a:lnTo>
                <a:lnTo>
                  <a:pt x="724420" y="106489"/>
                </a:lnTo>
                <a:lnTo>
                  <a:pt x="721258" y="103301"/>
                </a:lnTo>
                <a:lnTo>
                  <a:pt x="721258" y="96951"/>
                </a:lnTo>
                <a:lnTo>
                  <a:pt x="775233" y="95364"/>
                </a:lnTo>
                <a:lnTo>
                  <a:pt x="776706" y="93764"/>
                </a:lnTo>
                <a:close/>
              </a:path>
              <a:path w="864234" h="135255">
                <a:moveTo>
                  <a:pt x="830465" y="85826"/>
                </a:moveTo>
                <a:lnTo>
                  <a:pt x="823798" y="72364"/>
                </a:lnTo>
                <a:lnTo>
                  <a:pt x="819454" y="63969"/>
                </a:lnTo>
                <a:lnTo>
                  <a:pt x="816305" y="58559"/>
                </a:lnTo>
                <a:lnTo>
                  <a:pt x="813181" y="54038"/>
                </a:lnTo>
                <a:lnTo>
                  <a:pt x="813181" y="52451"/>
                </a:lnTo>
                <a:lnTo>
                  <a:pt x="792518" y="54038"/>
                </a:lnTo>
                <a:lnTo>
                  <a:pt x="792518" y="55626"/>
                </a:lnTo>
                <a:lnTo>
                  <a:pt x="799884" y="68834"/>
                </a:lnTo>
                <a:lnTo>
                  <a:pt x="803986" y="76682"/>
                </a:lnTo>
                <a:lnTo>
                  <a:pt x="808329" y="85826"/>
                </a:lnTo>
                <a:lnTo>
                  <a:pt x="805688" y="91681"/>
                </a:lnTo>
                <a:lnTo>
                  <a:pt x="796124" y="109956"/>
                </a:lnTo>
                <a:lnTo>
                  <a:pt x="792518" y="117614"/>
                </a:lnTo>
                <a:lnTo>
                  <a:pt x="792518" y="119202"/>
                </a:lnTo>
                <a:lnTo>
                  <a:pt x="813181" y="117614"/>
                </a:lnTo>
                <a:lnTo>
                  <a:pt x="814654" y="117614"/>
                </a:lnTo>
                <a:lnTo>
                  <a:pt x="817130" y="112890"/>
                </a:lnTo>
                <a:lnTo>
                  <a:pt x="820191" y="107276"/>
                </a:lnTo>
                <a:lnTo>
                  <a:pt x="824445" y="99275"/>
                </a:lnTo>
                <a:lnTo>
                  <a:pt x="830465" y="87414"/>
                </a:lnTo>
                <a:lnTo>
                  <a:pt x="830465" y="85826"/>
                </a:lnTo>
                <a:close/>
              </a:path>
              <a:path w="864234" h="135255">
                <a:moveTo>
                  <a:pt x="863777" y="84226"/>
                </a:moveTo>
                <a:lnTo>
                  <a:pt x="862101" y="82638"/>
                </a:lnTo>
                <a:lnTo>
                  <a:pt x="855776" y="69926"/>
                </a:lnTo>
                <a:lnTo>
                  <a:pt x="854290" y="66751"/>
                </a:lnTo>
                <a:lnTo>
                  <a:pt x="851128" y="61976"/>
                </a:lnTo>
                <a:lnTo>
                  <a:pt x="849452" y="58801"/>
                </a:lnTo>
                <a:lnTo>
                  <a:pt x="846289" y="54038"/>
                </a:lnTo>
                <a:lnTo>
                  <a:pt x="844804" y="52451"/>
                </a:lnTo>
                <a:lnTo>
                  <a:pt x="825830" y="54038"/>
                </a:lnTo>
                <a:lnTo>
                  <a:pt x="825830" y="55626"/>
                </a:lnTo>
                <a:lnTo>
                  <a:pt x="828954" y="61683"/>
                </a:lnTo>
                <a:lnTo>
                  <a:pt x="837577" y="77978"/>
                </a:lnTo>
                <a:lnTo>
                  <a:pt x="841641" y="85826"/>
                </a:lnTo>
                <a:lnTo>
                  <a:pt x="838047" y="92798"/>
                </a:lnTo>
                <a:lnTo>
                  <a:pt x="833107" y="102311"/>
                </a:lnTo>
                <a:lnTo>
                  <a:pt x="828484" y="111518"/>
                </a:lnTo>
                <a:lnTo>
                  <a:pt x="825830" y="117614"/>
                </a:lnTo>
                <a:lnTo>
                  <a:pt x="825830" y="119202"/>
                </a:lnTo>
                <a:lnTo>
                  <a:pt x="846289" y="119202"/>
                </a:lnTo>
                <a:lnTo>
                  <a:pt x="847966" y="117614"/>
                </a:lnTo>
                <a:lnTo>
                  <a:pt x="851090" y="110629"/>
                </a:lnTo>
                <a:lnTo>
                  <a:pt x="855243" y="102311"/>
                </a:lnTo>
                <a:lnTo>
                  <a:pt x="863777" y="85826"/>
                </a:lnTo>
                <a:lnTo>
                  <a:pt x="863777" y="84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5685791" y="2807315"/>
            <a:ext cx="1213125" cy="13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9"/>
          <p:cNvGraphicFramePr>
            <a:graphicFrameLocks noGrp="1"/>
          </p:cNvGraphicFramePr>
          <p:nvPr/>
        </p:nvGraphicFramePr>
        <p:xfrm>
          <a:off x="4648930" y="2493381"/>
          <a:ext cx="3211195" cy="1886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1195"/>
              </a:tblGrid>
              <a:tr h="550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CED"/>
                      </a:solidFill>
                      <a:prstDash val="solid"/>
                    </a:lnL>
                    <a:lnR w="28575">
                      <a:solidFill>
                        <a:srgbClr val="00ACED"/>
                      </a:solidFill>
                      <a:prstDash val="solid"/>
                    </a:lnR>
                    <a:lnT w="28575">
                      <a:solidFill>
                        <a:srgbClr val="00ACED"/>
                      </a:solidFill>
                      <a:prstDash val="solid"/>
                    </a:lnT>
                    <a:lnB w="19050">
                      <a:solidFill>
                        <a:srgbClr val="00ACED"/>
                      </a:solidFill>
                      <a:prstDash val="solid"/>
                    </a:lnB>
                  </a:tcPr>
                </a:tc>
              </a:tr>
              <a:tr h="22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CED"/>
                      </a:solidFill>
                      <a:prstDash val="solid"/>
                    </a:lnL>
                    <a:lnR w="28575">
                      <a:solidFill>
                        <a:srgbClr val="00ACED"/>
                      </a:solidFill>
                      <a:prstDash val="solid"/>
                    </a:lnR>
                    <a:lnT w="19050">
                      <a:solidFill>
                        <a:srgbClr val="00ACED"/>
                      </a:solidFill>
                      <a:prstDash val="solid"/>
                    </a:lnT>
                    <a:lnB w="19050">
                      <a:solidFill>
                        <a:srgbClr val="00ACED"/>
                      </a:solidFill>
                      <a:prstDash val="solid"/>
                    </a:lnB>
                  </a:tcPr>
                </a:tc>
              </a:tr>
              <a:tr h="1115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CED"/>
                      </a:solidFill>
                      <a:prstDash val="solid"/>
                    </a:lnL>
                    <a:lnR w="28575">
                      <a:solidFill>
                        <a:srgbClr val="00ACED"/>
                      </a:solidFill>
                      <a:prstDash val="solid"/>
                    </a:lnR>
                    <a:lnT w="19050">
                      <a:solidFill>
                        <a:srgbClr val="00ACED"/>
                      </a:solidFill>
                      <a:prstDash val="solid"/>
                    </a:lnT>
                    <a:lnB w="28575">
                      <a:solidFill>
                        <a:srgbClr val="00ACE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5" name="object 10"/>
          <p:cNvGrpSpPr/>
          <p:nvPr/>
        </p:nvGrpSpPr>
        <p:grpSpPr>
          <a:xfrm>
            <a:off x="4733675" y="3463832"/>
            <a:ext cx="2724150" cy="809625"/>
            <a:chOff x="4733675" y="3463832"/>
            <a:chExt cx="2724150" cy="809625"/>
          </a:xfrm>
        </p:grpSpPr>
        <p:sp>
          <p:nvSpPr>
            <p:cNvPr id="16" name="object 11"/>
            <p:cNvSpPr/>
            <p:nvPr/>
          </p:nvSpPr>
          <p:spPr>
            <a:xfrm>
              <a:off x="6927591" y="3463832"/>
              <a:ext cx="483858" cy="1335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6973341" y="3676850"/>
              <a:ext cx="484069" cy="1319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4733675" y="3463832"/>
              <a:ext cx="2454714" cy="8091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7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</a:t>
            </a:r>
            <a:r>
              <a:rPr lang="mn-MN" sz="2800" b="1" spc="-10" dirty="0" smtClean="0">
                <a:latin typeface="Arial"/>
                <a:cs typeface="Arial"/>
              </a:rPr>
              <a:t>хэв загвар </a:t>
            </a:r>
            <a:r>
              <a:rPr lang="mn-MN" sz="2800" b="1" spc="-10" dirty="0">
                <a:latin typeface="Arial"/>
                <a:cs typeface="Arial"/>
              </a:rPr>
              <a:t>- </a:t>
            </a:r>
            <a:r>
              <a:rPr lang="en-US" sz="2800" b="1" spc="-10" dirty="0">
                <a:latin typeface="Arial"/>
                <a:cs typeface="Arial"/>
              </a:rPr>
              <a:t>Design pattern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737277" y="1128242"/>
            <a:ext cx="11084010" cy="542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Зохиомжийн загвар нь асуудал болон түүний  </a:t>
            </a:r>
            <a:r>
              <a:rPr lang="mn-MN" sz="3200" dirty="0" smtClean="0">
                <a:latin typeface="Arial"/>
                <a:cs typeface="Arial"/>
              </a:rPr>
              <a:t>шийдлийн </a:t>
            </a:r>
            <a:r>
              <a:rPr lang="mn-MN" sz="3200" dirty="0">
                <a:latin typeface="Arial"/>
                <a:cs typeface="Arial"/>
              </a:rPr>
              <a:t>тухай хийсвэр мэдлэгийг дахин ашиглах  арга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Загвар бол асуудлын тодорхойлолт түүний шийдлийн  мөн чанар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Энэ нь өөр өөр нөхцөлд дахин ашиглагдах хангалттай  хийсвэр байх ёстой.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Загварын тодорхойлолтууд ихэвчлэн </a:t>
            </a:r>
            <a:r>
              <a:rPr lang="mn-MN" sz="3200" dirty="0" smtClean="0">
                <a:latin typeface="Arial"/>
                <a:cs typeface="Arial"/>
              </a:rPr>
              <a:t>объект </a:t>
            </a:r>
            <a:r>
              <a:rPr lang="mn-MN" sz="3200" dirty="0">
                <a:latin typeface="Arial"/>
                <a:cs typeface="Arial"/>
              </a:rPr>
              <a:t>хандлагат шинж  чанарыг ашигладаг.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7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</a:t>
            </a:r>
            <a:r>
              <a:rPr lang="mn-MN" sz="2800" b="1" spc="-10" dirty="0" smtClean="0">
                <a:latin typeface="Arial"/>
                <a:cs typeface="Arial"/>
              </a:rPr>
              <a:t>хэв загварын ангилал </a:t>
            </a:r>
            <a:r>
              <a:rPr lang="mn-MN" sz="2800" b="1" spc="-10" dirty="0">
                <a:latin typeface="Arial"/>
                <a:cs typeface="Arial"/>
              </a:rPr>
              <a:t>- </a:t>
            </a:r>
            <a:r>
              <a:rPr lang="en-US" sz="2800" b="1" spc="-10" dirty="0">
                <a:latin typeface="Arial"/>
                <a:cs typeface="Arial"/>
              </a:rPr>
              <a:t>Design pattern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538" t="2458" r="5852" b="3558"/>
          <a:stretch/>
        </p:blipFill>
        <p:spPr>
          <a:xfrm>
            <a:off x="466343" y="1743103"/>
            <a:ext cx="7914290" cy="49976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7931" y="4997669"/>
            <a:ext cx="2664372" cy="457200"/>
          </a:xfrm>
          <a:prstGeom prst="rect">
            <a:avLst/>
          </a:prstGeom>
          <a:noFill/>
          <a:ln w="57150">
            <a:solidFill>
              <a:srgbClr val="9714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</a:t>
            </a:r>
            <a:r>
              <a:rPr lang="mn-MN" sz="2800" b="1" spc="-10" dirty="0" smtClean="0">
                <a:latin typeface="Arial"/>
                <a:cs typeface="Arial"/>
              </a:rPr>
              <a:t>хэв загварын ашиглалт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3324" y="1743103"/>
            <a:ext cx="121867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Specifying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the class of an object explicitly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(Abstract Factory, Factory Method, Prototype)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Hard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coding requests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(Command, Chain of Responsibility)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Hardware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and software platform dependencies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(Abstract Factory, Bridge)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Dependence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on object representations and implementations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(Abstract Factory, Memento,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Bridge, Proxy)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Algorithmic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dependencies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(Strategy, Builder, Iterator, Template Method, Visitor)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Tight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coupling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(Facade, Mediator, Observer, Command, Abstract Factory, Bridge)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Subclassing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to extend functionality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(Bridge, Composite, Decorator, Chain of Responsibility, Composite, Strategy)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n-M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Inability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to alter classes conveniently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(Visitor, Decorator, Adapter)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3940" y="6132807"/>
            <a:ext cx="5766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dirty="0" smtClean="0"/>
              <a:t>Эх сурвалж: </a:t>
            </a:r>
            <a:r>
              <a:rPr lang="en-US" dirty="0" smtClean="0"/>
              <a:t>https</a:t>
            </a:r>
            <a:r>
              <a:rPr lang="en-US" dirty="0"/>
              <a:t>://cs.lmu.edu/~ray/notes/designpatterns/</a:t>
            </a:r>
          </a:p>
        </p:txBody>
      </p:sp>
    </p:spTree>
    <p:extLst>
      <p:ext uri="{BB962C8B-B14F-4D97-AF65-F5344CB8AC3E}">
        <p14:creationId xmlns:p14="http://schemas.microsoft.com/office/powerpoint/2010/main" val="23620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 smtClean="0">
                <a:latin typeface="Arial"/>
                <a:cs typeface="Arial"/>
              </a:rPr>
              <a:t>“</a:t>
            </a:r>
            <a:r>
              <a:rPr lang="en-US" sz="2800" b="1" spc="-10" dirty="0" smtClean="0">
                <a:latin typeface="Arial"/>
                <a:cs typeface="Arial"/>
              </a:rPr>
              <a:t>Observer </a:t>
            </a:r>
            <a:r>
              <a:rPr lang="mn-MN" sz="2800" b="1" spc="-10" dirty="0" smtClean="0">
                <a:latin typeface="Arial"/>
                <a:cs typeface="Arial"/>
              </a:rPr>
              <a:t>загвар”-ыг ашиглах нь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737277" y="1128242"/>
            <a:ext cx="11084010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Нэр</a:t>
            </a:r>
          </a:p>
          <a:p>
            <a:pPr marL="1371600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/>
                <a:cs typeface="Arial"/>
              </a:rPr>
              <a:t>Observer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Тайлбар</a:t>
            </a:r>
          </a:p>
          <a:p>
            <a:pPr marL="1371600" indent="-457200" algn="just">
              <a:buFont typeface="Courier New" panose="02070309020205020404" pitchFamily="49" charset="0"/>
              <a:buChar char="o"/>
            </a:pPr>
            <a:r>
              <a:rPr lang="mn-MN" sz="2800" dirty="0">
                <a:latin typeface="Arial"/>
                <a:cs typeface="Arial"/>
              </a:rPr>
              <a:t>Объектын төлөвийг объектоос нь салгаж тусгаарлана.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Асуудлын тодорхойлолт</a:t>
            </a:r>
          </a:p>
          <a:p>
            <a:pPr marL="1371600" indent="-457200" algn="just">
              <a:buFont typeface="Courier New" panose="02070309020205020404" pitchFamily="49" charset="0"/>
              <a:buChar char="o"/>
            </a:pPr>
            <a:r>
              <a:rPr lang="mn-MN" sz="2800" dirty="0">
                <a:latin typeface="Arial"/>
                <a:cs typeface="Arial"/>
              </a:rPr>
              <a:t>Олон тооны төлөв шаардлагатай үед хэрэглэгддэг.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Шийдлийн тодорхойлолт</a:t>
            </a:r>
          </a:p>
          <a:p>
            <a:pPr marL="1371600" indent="-457200" algn="just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Arial"/>
                <a:cs typeface="Arial"/>
              </a:rPr>
              <a:t>UML</a:t>
            </a:r>
            <a:r>
              <a:rPr lang="mn-MN" sz="2800" dirty="0" smtClean="0">
                <a:latin typeface="Arial"/>
                <a:cs typeface="Arial"/>
              </a:rPr>
              <a:t>-ийн тайлбартай слайдыг үзнэ үү.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Үр дагавар</a:t>
            </a:r>
          </a:p>
          <a:p>
            <a:pPr marL="1371600" indent="-457200" algn="just">
              <a:buFont typeface="Courier New" panose="02070309020205020404" pitchFamily="49" charset="0"/>
              <a:buChar char="o"/>
            </a:pPr>
            <a:r>
              <a:rPr lang="mn-MN" sz="2800" dirty="0" smtClean="0">
                <a:latin typeface="Arial"/>
                <a:cs typeface="Arial"/>
              </a:rPr>
              <a:t>Дэлгэцийн </a:t>
            </a:r>
            <a:r>
              <a:rPr lang="mn-MN" sz="2800" dirty="0">
                <a:latin typeface="Arial"/>
                <a:cs typeface="Arial"/>
              </a:rPr>
              <a:t>ажиллагааг сайжруулахын тулд оновчтой болгох нь  </a:t>
            </a:r>
            <a:r>
              <a:rPr lang="mn-MN" sz="2800" dirty="0" smtClean="0">
                <a:latin typeface="Arial"/>
                <a:cs typeface="Arial"/>
              </a:rPr>
              <a:t>боломжгүй</a:t>
            </a:r>
            <a:r>
              <a:rPr lang="en-US" sz="2800" dirty="0" smtClean="0">
                <a:latin typeface="Arial"/>
                <a:cs typeface="Arial"/>
              </a:rPr>
              <a:t>.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 smtClean="0">
                <a:latin typeface="Arial"/>
                <a:cs typeface="Arial"/>
              </a:rPr>
              <a:t>“</a:t>
            </a:r>
            <a:r>
              <a:rPr lang="en-US" sz="2800" b="1" spc="-10" dirty="0" smtClean="0">
                <a:latin typeface="Arial"/>
                <a:cs typeface="Arial"/>
              </a:rPr>
              <a:t>Observer </a:t>
            </a:r>
            <a:r>
              <a:rPr lang="mn-MN" sz="2800" b="1" spc="-10" dirty="0" smtClean="0">
                <a:latin typeface="Arial"/>
                <a:cs typeface="Arial"/>
              </a:rPr>
              <a:t>загвар”-ыг ашиглах нь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99608"/>
              </p:ext>
            </p:extLst>
          </p:nvPr>
        </p:nvGraphicFramePr>
        <p:xfrm>
          <a:off x="738715" y="1660849"/>
          <a:ext cx="11165417" cy="4856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2"/>
                <a:gridCol w="9127065"/>
              </a:tblGrid>
              <a:tr h="447869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Загварын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нэр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1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Observer загвар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045029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25" dirty="0">
                          <a:latin typeface="Arial"/>
                          <a:cs typeface="Arial"/>
                        </a:rPr>
                        <a:t>Тодорхойлолт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859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Объектын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төлөв </a:t>
                      </a:r>
                      <a:r>
                        <a:rPr sz="2000" spc="-15" dirty="0" smtClean="0">
                          <a:latin typeface="Arial"/>
                          <a:cs typeface="Arial"/>
                        </a:rPr>
                        <a:t>өөрчлөгдөхөд</a:t>
                      </a:r>
                      <a:r>
                        <a:rPr sz="2000" spc="-15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бүх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дэлгэцэд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автоматаар </a:t>
                      </a:r>
                      <a:r>
                        <a:rPr sz="2000" spc="-15" dirty="0" smtClean="0">
                          <a:latin typeface="Arial"/>
                          <a:cs typeface="Arial"/>
                        </a:rPr>
                        <a:t>мэдэгдэж</a:t>
                      </a:r>
                      <a:r>
                        <a:rPr sz="2000" spc="-15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мөн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өөрчлөлтөөс хамаарсан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шинэчлэлтийг</a:t>
                      </a:r>
                      <a:r>
                        <a:rPr sz="20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 smtClean="0">
                          <a:latin typeface="Arial"/>
                          <a:cs typeface="Arial"/>
                        </a:rPr>
                        <a:t>хийдэг.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63498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15" dirty="0">
                          <a:latin typeface="Arial"/>
                          <a:cs typeface="Arial"/>
                        </a:rPr>
                        <a:t>Асуудлын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Arial"/>
                          <a:cs typeface="Arial"/>
                        </a:rPr>
                        <a:t>тодорхойлолт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9079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mn-MN" sz="2000" spc="-5" dirty="0" smtClean="0">
                          <a:latin typeface="Arial"/>
                          <a:cs typeface="Arial"/>
                        </a:rPr>
                        <a:t>Ихэнх</a:t>
                      </a:r>
                      <a:r>
                        <a:rPr lang="mn-MN" sz="2000" spc="-5" baseline="0" dirty="0" smtClean="0">
                          <a:latin typeface="Arial"/>
                          <a:cs typeface="Arial"/>
                        </a:rPr>
                        <a:t> тохиолдолд график, хүснэгт гэх мэт төрөл бүрийн төлөв бүхий мэдээллийг дэлгэцэнд харуулах шаардлага тулгардаг. Төлөв өөрчлөгдөхөд дэлгэц дэх бүх мэдээлэл өөрчлөгдөж шинэчлэгдэх ёстой. Энэ харилцааг бүхий л төрлөөр илэрхийлэх дэмжлэг хэрэгтэй. </a:t>
                      </a:r>
                      <a:endParaRPr lang="en-US" sz="2000" spc="-5" dirty="0" smtClean="0">
                        <a:latin typeface="Arial"/>
                        <a:cs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378460" indent="-287655" algn="just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Хэрэв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нэг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объект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нөгөө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объектоос хараат</a:t>
                      </a:r>
                      <a:r>
                        <a:rPr sz="2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бол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378460" indent="-287655" algn="just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Хэрэв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нэг объектын өөрчлөлтөөр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бусад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олон</a:t>
                      </a:r>
                      <a:r>
                        <a:rPr sz="20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 smtClean="0">
                          <a:latin typeface="Arial"/>
                          <a:cs typeface="Arial"/>
                        </a:rPr>
                        <a:t>объектод</a:t>
                      </a:r>
                      <a:r>
                        <a:rPr sz="2000" spc="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өөрчлөлт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оруулах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шаардлагатай</a:t>
                      </a:r>
                      <a:r>
                        <a:rPr sz="2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бол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378460" marR="287020" indent="-287020" algn="just">
                        <a:lnSpc>
                          <a:spcPct val="100000"/>
                        </a:lnSpc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Хэрэв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нэг объектын өөрчлөлтүүдийг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бусад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объект руу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(тэдний  тухай ямар нэг мэдээлэлгүйгээр)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сонордуулах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шаардлагатай  бол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2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 smtClean="0">
                <a:latin typeface="Arial"/>
                <a:cs typeface="Arial"/>
              </a:rPr>
              <a:t>“</a:t>
            </a:r>
            <a:r>
              <a:rPr lang="en-US" sz="2800" b="1" spc="-10" dirty="0" smtClean="0">
                <a:latin typeface="Arial"/>
                <a:cs typeface="Arial"/>
              </a:rPr>
              <a:t>Observer </a:t>
            </a:r>
            <a:r>
              <a:rPr lang="mn-MN" sz="2800" b="1" spc="-10" dirty="0" smtClean="0">
                <a:latin typeface="Arial"/>
                <a:cs typeface="Arial"/>
              </a:rPr>
              <a:t>загвар”-ыг ашиглах нь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graphicFrame>
        <p:nvGraphicFramePr>
          <p:cNvPr id="8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18231"/>
              </p:ext>
            </p:extLst>
          </p:nvPr>
        </p:nvGraphicFramePr>
        <p:xfrm>
          <a:off x="466343" y="1508383"/>
          <a:ext cx="11521017" cy="503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083"/>
                <a:gridCol w="9160934"/>
              </a:tblGrid>
              <a:tr h="2225040">
                <a:tc>
                  <a:txBody>
                    <a:bodyPr/>
                    <a:lstStyle/>
                    <a:p>
                      <a:pPr marL="91440" marR="35306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Шийдлийн 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т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до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р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х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й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л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о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лт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4897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mn-MN" sz="2000" spc="-5" dirty="0" smtClean="0">
                          <a:latin typeface="Arial"/>
                          <a:cs typeface="Arial"/>
                        </a:rPr>
                        <a:t>Хийсвэр обьектоос</a:t>
                      </a:r>
                      <a:r>
                        <a:rPr lang="mn-MN" sz="2000" spc="-5" baseline="0" dirty="0" smtClean="0">
                          <a:latin typeface="Arial"/>
                          <a:cs typeface="Arial"/>
                        </a:rPr>
                        <a:t> шинж чанарыг удамшуулсан </a:t>
                      </a:r>
                      <a:r>
                        <a:rPr lang="en-US" sz="2000" spc="-5" dirty="0" smtClean="0">
                          <a:latin typeface="Arial"/>
                          <a:cs typeface="Arial"/>
                        </a:rPr>
                        <a:t>Subject </a:t>
                      </a:r>
                      <a:r>
                        <a:rPr lang="mn-MN" sz="2000" spc="-5" dirty="0" smtClean="0">
                          <a:latin typeface="Arial"/>
                          <a:cs typeface="Arial"/>
                        </a:rPr>
                        <a:t>болон</a:t>
                      </a:r>
                      <a:r>
                        <a:rPr lang="en-US" sz="2000" spc="-5" dirty="0" smtClean="0">
                          <a:latin typeface="Arial"/>
                          <a:cs typeface="Arial"/>
                        </a:rPr>
                        <a:t> Observer</a:t>
                      </a:r>
                      <a:r>
                        <a:rPr lang="mn-MN" sz="2000" spc="-5" baseline="0" dirty="0" smtClean="0">
                          <a:latin typeface="Arial"/>
                          <a:cs typeface="Arial"/>
                        </a:rPr>
                        <a:t> гэсэн хоёр хийсвэр обьект, </a:t>
                      </a:r>
                      <a:r>
                        <a:rPr lang="en-US" sz="2000" spc="-5" baseline="0" dirty="0" smtClean="0">
                          <a:latin typeface="Arial"/>
                          <a:cs typeface="Arial"/>
                        </a:rPr>
                        <a:t>ConcreteSubject </a:t>
                      </a:r>
                      <a:r>
                        <a:rPr lang="mn-MN" sz="2000" spc="-5" baseline="0" dirty="0" smtClean="0">
                          <a:latin typeface="Arial"/>
                          <a:cs typeface="Arial"/>
                        </a:rPr>
                        <a:t>болон</a:t>
                      </a:r>
                      <a:r>
                        <a:rPr lang="en-US" sz="2000" spc="-5" baseline="0" dirty="0" smtClean="0">
                          <a:latin typeface="Arial"/>
                          <a:cs typeface="Arial"/>
                        </a:rPr>
                        <a:t> ConcreteObject</a:t>
                      </a:r>
                      <a:r>
                        <a:rPr lang="mn-MN" sz="2000" spc="-5" baseline="0" dirty="0" smtClean="0">
                          <a:latin typeface="Arial"/>
                          <a:cs typeface="Arial"/>
                        </a:rPr>
                        <a:t> хоёр бодит обьект үүсгэдэг. Эдгээр хийсвэр обьектууд нь бүх төлөвт ашиглагдах ерөнхий үйл ажиллагааг агуулдаг. </a:t>
                      </a:r>
                      <a:endParaRPr sz="2000" spc="-5" dirty="0" smtClean="0">
                        <a:latin typeface="Arial"/>
                        <a:cs typeface="Arial"/>
                      </a:endParaRPr>
                    </a:p>
                    <a:p>
                      <a:pPr marL="91440" marR="64897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2000" spc="-5" dirty="0" smtClean="0">
                        <a:latin typeface="Arial"/>
                        <a:cs typeface="Arial"/>
                      </a:endParaRPr>
                    </a:p>
                    <a:p>
                      <a:pPr marL="91440" marR="64897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5" dirty="0" smtClean="0">
                          <a:latin typeface="Arial"/>
                          <a:cs typeface="Arial"/>
                        </a:rPr>
                        <a:t>Дэлгэцэнд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харагдах 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төлөв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нь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ConcreteSubject-д 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хадгалагдана. </a:t>
                      </a:r>
                      <a:r>
                        <a:rPr lang="mn-MN" sz="2000" spc="-15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ConcreteObserver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нь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ConcreteSubject-ийн төлөвийн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хуулбарыг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хадгалж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эдгээр 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хуулбаруудыг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алхам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алхмаар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хадгалхыг </a:t>
                      </a:r>
                      <a:r>
                        <a:rPr sz="2000" dirty="0" smtClean="0">
                          <a:latin typeface="Arial"/>
                          <a:cs typeface="Arial"/>
                        </a:rPr>
                        <a:t>Observer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-ийн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Update () 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интерфейсээр</a:t>
                      </a:r>
                      <a:r>
                        <a:rPr sz="2000" spc="-5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 smtClean="0">
                          <a:latin typeface="Arial"/>
                          <a:cs typeface="Arial"/>
                        </a:rPr>
                        <a:t>хангадаг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ConcreteObserver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нь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төлөвийг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автоматаар харуулдаг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бөгөөд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төлвийн өөрчлөлтийг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тусгадаг.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371650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Үр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дагавар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225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dirty="0" smtClean="0">
                          <a:latin typeface="Arial"/>
                          <a:cs typeface="Arial"/>
                        </a:rPr>
                        <a:t>Энэ</a:t>
                      </a:r>
                      <a:r>
                        <a:rPr sz="2000" baseline="0" dirty="0" smtClean="0">
                          <a:latin typeface="Arial"/>
                          <a:cs typeface="Arial"/>
                        </a:rPr>
                        <a:t> нь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зөвхөн хийсвэр</a:t>
                      </a:r>
                      <a:r>
                        <a:rPr lang="en-US" sz="2000" spc="-5" baseline="0" dirty="0" smtClean="0">
                          <a:latin typeface="Arial"/>
                          <a:cs typeface="Arial"/>
                        </a:rPr>
                        <a:t> Observer 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мэддэг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бөгөөд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бодит </a:t>
                      </a:r>
                      <a:r>
                        <a:rPr sz="2000" spc="-10" dirty="0" smtClean="0">
                          <a:latin typeface="Arial"/>
                          <a:cs typeface="Arial"/>
                        </a:rPr>
                        <a:t>классуудын</a:t>
                      </a:r>
                      <a:r>
                        <a:rPr lang="en-US" sz="2000" spc="-1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mn-MN" sz="2000" spc="-10" baseline="0" dirty="0" smtClean="0">
                          <a:latin typeface="Arial"/>
                          <a:cs typeface="Arial"/>
                        </a:rPr>
                        <a:t>талаар </a:t>
                      </a:r>
                      <a:r>
                        <a:rPr sz="2000" spc="-5" dirty="0" smtClean="0">
                          <a:latin typeface="Arial"/>
                          <a:cs typeface="Arial"/>
                        </a:rPr>
                        <a:t>мэддэггүй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. Иймээс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эдгээр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объектуудын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хооронд хамгийн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бага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холбоо 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байдаг.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Мэдлэг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дутмаг учраас дэлгэцийн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гүйцэтгэлийг сайжруулах оновчтой  шийдэл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нь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боломжгүй юм.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Сэдвийн өөрчлөлт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нь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ажиглагчдыг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үүсгэсэн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багц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шинэчлэлтүүдийг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үүсгэж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болох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бөгөөд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тэдгээрийн зарим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нь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шаардлагагүй 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байж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болно.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7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latin typeface="Arial"/>
                <a:cs typeface="Arial"/>
              </a:rPr>
              <a:t>Observer </a:t>
            </a:r>
            <a:r>
              <a:rPr lang="mn-MN" sz="2800" b="1" spc="-10" dirty="0">
                <a:latin typeface="Arial"/>
                <a:cs typeface="Arial"/>
              </a:rPr>
              <a:t>загвар ашиглан </a:t>
            </a:r>
            <a:r>
              <a:rPr lang="mn-MN" sz="2800" b="1" spc="-10" dirty="0" smtClean="0">
                <a:latin typeface="Arial"/>
                <a:cs typeface="Arial"/>
              </a:rPr>
              <a:t>төрөл бүрээр харуулах нь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945113" y="2218170"/>
            <a:ext cx="6487688" cy="3911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6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latin typeface="Arial"/>
                <a:cs typeface="Arial"/>
              </a:rPr>
              <a:t>Observer </a:t>
            </a:r>
            <a:r>
              <a:rPr lang="mn-MN" sz="2800" b="1" spc="-10" dirty="0">
                <a:latin typeface="Arial"/>
                <a:cs typeface="Arial"/>
              </a:rPr>
              <a:t>загварын </a:t>
            </a:r>
            <a:r>
              <a:rPr lang="en-US" sz="2800" b="1" spc="-10" dirty="0" smtClean="0">
                <a:latin typeface="Arial"/>
                <a:cs typeface="Arial"/>
              </a:rPr>
              <a:t>UML</a:t>
            </a:r>
            <a:r>
              <a:rPr lang="mn-MN" sz="2800" b="1" spc="-10" dirty="0" smtClean="0">
                <a:latin typeface="Arial"/>
                <a:cs typeface="Arial"/>
              </a:rPr>
              <a:t> </a:t>
            </a:r>
            <a:r>
              <a:rPr lang="mn-MN" sz="2800" b="1" spc="-10" dirty="0">
                <a:latin typeface="Arial"/>
                <a:cs typeface="Arial"/>
              </a:rPr>
              <a:t>загвар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886182" y="2023964"/>
            <a:ext cx="10018883" cy="4105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latin typeface="Arial"/>
                <a:cs typeface="Arial"/>
              </a:rPr>
              <a:t>Observer </a:t>
            </a:r>
            <a:r>
              <a:rPr lang="mn-MN" sz="2800" b="1" spc="-10" dirty="0">
                <a:latin typeface="Arial"/>
                <a:cs typeface="Arial"/>
              </a:rPr>
              <a:t>загвар ашиглан </a:t>
            </a:r>
            <a:r>
              <a:rPr lang="mn-MN" sz="2800" b="1" spc="-10" dirty="0" smtClean="0">
                <a:latin typeface="Arial"/>
                <a:cs typeface="Arial"/>
              </a:rPr>
              <a:t>төрөл бүрээр харуулах нь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945113" y="2218170"/>
            <a:ext cx="6487688" cy="3911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9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778980" y="1743103"/>
            <a:ext cx="11084010" cy="4875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ПХ-ийн төслийн эхлэл үе шатад тухайн ПХ-ийг худалдаж авах эсэх шинээр хөгжүүлэх эсэхийг шийдвэрлэдэг.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 smtClean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Нийтлэг хүрээний салбарт хэрэглэгчдийн шаардлагад тохируулан өөрчилж болохуйц системийг (</a:t>
            </a:r>
            <a:r>
              <a:rPr lang="en-US" sz="2800" dirty="0" smtClean="0">
                <a:latin typeface="Arial"/>
                <a:cs typeface="Arial"/>
              </a:rPr>
              <a:t>COTS</a:t>
            </a:r>
            <a:r>
              <a:rPr lang="mn-MN" sz="2800" dirty="0" smtClean="0">
                <a:latin typeface="Arial"/>
                <a:cs typeface="Arial"/>
              </a:rPr>
              <a:t>-</a:t>
            </a:r>
            <a:r>
              <a:rPr lang="en-US" sz="2800" dirty="0" smtClean="0">
                <a:latin typeface="Arial"/>
                <a:cs typeface="Arial"/>
              </a:rPr>
              <a:t>buy</a:t>
            </a:r>
            <a:r>
              <a:rPr lang="mn-MN" sz="280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off-the-shelf</a:t>
            </a:r>
            <a:r>
              <a:rPr lang="mn-MN" sz="280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systems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mn-MN" sz="2800" dirty="0" smtClean="0">
                <a:latin typeface="Arial"/>
                <a:cs typeface="Arial"/>
              </a:rPr>
              <a:t>худалдан авах боломжтой болсон.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 smtClean="0">
              <a:latin typeface="Arial"/>
              <a:cs typeface="Arial"/>
            </a:endParaRPr>
          </a:p>
          <a:p>
            <a:pPr algn="just"/>
            <a:r>
              <a:rPr lang="mn-MN" sz="2400" dirty="0" smtClean="0">
                <a:solidFill>
                  <a:srgbClr val="971411"/>
                </a:solidFill>
                <a:latin typeface="Arial"/>
                <a:cs typeface="Arial"/>
              </a:rPr>
              <a:t>Жишээлбэл</a:t>
            </a:r>
            <a:r>
              <a:rPr lang="mn-MN" sz="2400" dirty="0">
                <a:solidFill>
                  <a:srgbClr val="971411"/>
                </a:solidFill>
                <a:latin typeface="Arial"/>
                <a:cs typeface="Arial"/>
              </a:rPr>
              <a:t>, хэрэв та эрүүл мэндийн бүртгэлийн </a:t>
            </a:r>
            <a:r>
              <a:rPr lang="mn-MN" sz="2400" dirty="0" smtClean="0">
                <a:solidFill>
                  <a:srgbClr val="971411"/>
                </a:solidFill>
                <a:latin typeface="Arial"/>
                <a:cs typeface="Arial"/>
              </a:rPr>
              <a:t>системийг нэвтрүүлэхийг </a:t>
            </a:r>
            <a:r>
              <a:rPr lang="mn-MN" sz="2400" dirty="0">
                <a:solidFill>
                  <a:srgbClr val="971411"/>
                </a:solidFill>
                <a:latin typeface="Arial"/>
                <a:cs typeface="Arial"/>
              </a:rPr>
              <a:t>хүсч байгаа бол эмнэлгүүдэд аль хэдийн  </a:t>
            </a:r>
            <a:r>
              <a:rPr lang="mn-MN" sz="2400" dirty="0" smtClean="0">
                <a:solidFill>
                  <a:srgbClr val="971411"/>
                </a:solidFill>
                <a:latin typeface="Arial"/>
                <a:cs typeface="Arial"/>
              </a:rPr>
              <a:t>ашигласан ПХ-ийг худалдаж </a:t>
            </a:r>
            <a:r>
              <a:rPr lang="mn-MN" sz="2400" dirty="0">
                <a:solidFill>
                  <a:srgbClr val="971411"/>
                </a:solidFill>
                <a:latin typeface="Arial"/>
                <a:cs typeface="Arial"/>
              </a:rPr>
              <a:t>авах </a:t>
            </a:r>
            <a:r>
              <a:rPr lang="mn-MN" sz="2400" dirty="0" smtClean="0">
                <a:solidFill>
                  <a:srgbClr val="971411"/>
                </a:solidFill>
                <a:latin typeface="Arial"/>
                <a:cs typeface="Arial"/>
              </a:rPr>
              <a:t>боломжтой юм. </a:t>
            </a:r>
          </a:p>
          <a:p>
            <a:pPr algn="just"/>
            <a:r>
              <a:rPr lang="mn-MN" sz="2400" dirty="0" smtClean="0">
                <a:latin typeface="Arial"/>
                <a:cs typeface="Arial"/>
              </a:rPr>
              <a:t>Ердийн программчлалын хэл дээр системийг </a:t>
            </a:r>
            <a:r>
              <a:rPr lang="mn-MN" sz="2400" dirty="0">
                <a:latin typeface="Arial"/>
                <a:cs typeface="Arial"/>
              </a:rPr>
              <a:t>хөгжүүлэхээс илүүтэй </a:t>
            </a:r>
            <a:r>
              <a:rPr lang="mn-MN" sz="2400" dirty="0" smtClean="0">
                <a:latin typeface="Arial"/>
                <a:cs typeface="Arial"/>
              </a:rPr>
              <a:t>энэ </a:t>
            </a:r>
            <a:r>
              <a:rPr lang="mn-MN" sz="2400" dirty="0">
                <a:latin typeface="Arial"/>
                <a:cs typeface="Arial"/>
              </a:rPr>
              <a:t>аргыг ашиглах нь хямд бөгөөд хурдан байж болох юм</a:t>
            </a:r>
            <a:r>
              <a:rPr lang="mn-MN" sz="2400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Бүтээх эсвэл худалдаж авах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8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Зохиомжийн асуудал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700466" y="1246773"/>
            <a:ext cx="11084010" cy="5922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dirty="0">
                <a:latin typeface="Arial"/>
                <a:cs typeface="Arial"/>
              </a:rPr>
              <a:t>Өөрийн зохиомжид загвар </a:t>
            </a:r>
            <a:r>
              <a:rPr lang="mn-MN" sz="3200" dirty="0" smtClean="0">
                <a:latin typeface="Arial"/>
                <a:cs typeface="Arial"/>
              </a:rPr>
              <a:t>ашиглахдаа тулгараад  </a:t>
            </a:r>
            <a:r>
              <a:rPr lang="mn-MN" sz="3200" dirty="0">
                <a:latin typeface="Arial"/>
                <a:cs typeface="Arial"/>
              </a:rPr>
              <a:t>байгаа зохиомжийн асуудалд холбогдох загварыг  таньж мэдэх хэрэгтэй.</a:t>
            </a:r>
          </a:p>
          <a:p>
            <a:pPr marL="1311275" indent="-735013" algn="just">
              <a:buFont typeface="Courier New" panose="02070309020205020404" pitchFamily="49" charset="0"/>
              <a:buChar char="o"/>
            </a:pPr>
            <a:r>
              <a:rPr lang="mn-MN" sz="3200" dirty="0">
                <a:latin typeface="Arial"/>
                <a:cs typeface="Arial"/>
              </a:rPr>
              <a:t>Зарим объектуудад өөр нэг объектын төлөв </a:t>
            </a:r>
            <a:r>
              <a:rPr lang="mn-MN" sz="3200" dirty="0" smtClean="0">
                <a:latin typeface="Arial"/>
                <a:cs typeface="Arial"/>
              </a:rPr>
              <a:t>өөрчлөгдсөнийг хэлдэг </a:t>
            </a:r>
            <a:r>
              <a:rPr lang="mn-MN" sz="3200" dirty="0">
                <a:latin typeface="Arial"/>
                <a:cs typeface="Arial"/>
              </a:rPr>
              <a:t>(</a:t>
            </a:r>
            <a:r>
              <a:rPr lang="en-US" sz="3200" dirty="0">
                <a:latin typeface="Arial"/>
                <a:cs typeface="Arial"/>
              </a:rPr>
              <a:t>Observer </a:t>
            </a:r>
            <a:r>
              <a:rPr lang="en-US" sz="3200" dirty="0" smtClean="0">
                <a:latin typeface="Arial"/>
                <a:cs typeface="Arial"/>
              </a:rPr>
              <a:t>pattern)</a:t>
            </a:r>
            <a:endParaRPr lang="en-US" sz="3200" dirty="0">
              <a:latin typeface="Arial"/>
              <a:cs typeface="Arial"/>
            </a:endParaRPr>
          </a:p>
          <a:p>
            <a:pPr marL="1311275" indent="-735013" algn="just">
              <a:buFont typeface="Courier New" panose="02070309020205020404" pitchFamily="49" charset="0"/>
              <a:buChar char="o"/>
            </a:pPr>
            <a:r>
              <a:rPr lang="en-US" sz="3200" dirty="0" smtClean="0">
                <a:latin typeface="Arial"/>
                <a:cs typeface="Arial"/>
              </a:rPr>
              <a:t>Facade pattern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– </a:t>
            </a:r>
            <a:r>
              <a:rPr lang="mn-MN" sz="3200" dirty="0" smtClean="0">
                <a:latin typeface="Arial"/>
                <a:cs typeface="Arial"/>
              </a:rPr>
              <a:t>Дэд системүүдийн интерфейс</a:t>
            </a:r>
            <a:endParaRPr lang="en-US" sz="3200" dirty="0">
              <a:latin typeface="Arial"/>
              <a:cs typeface="Arial"/>
            </a:endParaRPr>
          </a:p>
          <a:p>
            <a:pPr marL="1311275" indent="-735013" algn="just">
              <a:buFont typeface="Courier New" panose="02070309020205020404" pitchFamily="49" charset="0"/>
              <a:buChar char="o"/>
            </a:pPr>
            <a:r>
              <a:rPr lang="en-US" sz="3200" dirty="0">
                <a:latin typeface="Arial"/>
                <a:cs typeface="Arial"/>
              </a:rPr>
              <a:t>Iterator </a:t>
            </a:r>
            <a:r>
              <a:rPr lang="en-US" sz="3200" dirty="0" smtClean="0">
                <a:latin typeface="Arial"/>
                <a:cs typeface="Arial"/>
              </a:rPr>
              <a:t>pattern </a:t>
            </a:r>
            <a:r>
              <a:rPr lang="mn-MN" sz="3200" dirty="0" smtClean="0">
                <a:latin typeface="Arial"/>
                <a:cs typeface="Arial"/>
              </a:rPr>
              <a:t>– Агрегит элементүүд нэвтрэх, дамжих</a:t>
            </a:r>
            <a:endParaRPr lang="en-US" sz="3200" dirty="0">
              <a:latin typeface="Arial"/>
              <a:cs typeface="Arial"/>
            </a:endParaRPr>
          </a:p>
          <a:p>
            <a:pPr marL="1311275" indent="-735013" algn="just">
              <a:buFont typeface="Courier New" panose="02070309020205020404" pitchFamily="49" charset="0"/>
              <a:buChar char="o"/>
            </a:pPr>
            <a:r>
              <a:rPr lang="en-US" sz="3200" dirty="0">
                <a:latin typeface="Arial"/>
                <a:cs typeface="Arial"/>
              </a:rPr>
              <a:t>Decorator </a:t>
            </a:r>
            <a:r>
              <a:rPr lang="en-US" sz="3200" dirty="0" smtClean="0">
                <a:latin typeface="Arial"/>
                <a:cs typeface="Arial"/>
              </a:rPr>
              <a:t>pattern</a:t>
            </a:r>
            <a:r>
              <a:rPr lang="mn-MN" sz="3200" dirty="0" smtClean="0">
                <a:latin typeface="Arial"/>
                <a:cs typeface="Arial"/>
              </a:rPr>
              <a:t> –Дэд классгүй обьектын үүргийг гүйцэтгэх</a:t>
            </a:r>
            <a:endParaRPr lang="en-US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2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66343" y="985163"/>
            <a:ext cx="11460614" cy="5983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600" dirty="0" smtClean="0">
              <a:latin typeface="Arial"/>
              <a:cs typeface="Arial"/>
            </a:endParaRPr>
          </a:p>
          <a:p>
            <a:pPr algn="just"/>
            <a:r>
              <a:rPr lang="mn-MN" sz="2800" dirty="0" smtClean="0">
                <a:latin typeface="Arial"/>
                <a:cs typeface="Arial"/>
              </a:rPr>
              <a:t>Программын </a:t>
            </a:r>
            <a:r>
              <a:rPr lang="mn-MN" sz="2800" dirty="0">
                <a:latin typeface="Arial"/>
                <a:cs typeface="Arial"/>
              </a:rPr>
              <a:t>кодонд анхаарлаа төвлөрүүлэх нь чухал  хэдий ч </a:t>
            </a:r>
            <a:r>
              <a:rPr lang="mn-MN" sz="2800" dirty="0" smtClean="0">
                <a:latin typeface="Arial"/>
                <a:cs typeface="Arial"/>
              </a:rPr>
              <a:t>дараах асуудлыг анхаарах зүйтэй.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mn-MN" sz="2400" b="1" dirty="0" smtClean="0">
                <a:latin typeface="Arial"/>
                <a:cs typeface="Arial"/>
              </a:rPr>
              <a:t>Дахин ашиглалт - </a:t>
            </a:r>
            <a:r>
              <a:rPr lang="mn-MN" sz="2400" dirty="0">
                <a:latin typeface="Arial"/>
                <a:cs typeface="Arial"/>
              </a:rPr>
              <a:t>О</a:t>
            </a:r>
            <a:r>
              <a:rPr lang="mn-MN" sz="2400" dirty="0" smtClean="0">
                <a:latin typeface="Arial"/>
                <a:cs typeface="Arial"/>
              </a:rPr>
              <a:t>рчин </a:t>
            </a:r>
            <a:r>
              <a:rPr lang="mn-MN" sz="2400" dirty="0">
                <a:latin typeface="Arial"/>
                <a:cs typeface="Arial"/>
              </a:rPr>
              <a:t>үеийн </a:t>
            </a:r>
            <a:r>
              <a:rPr lang="mn-MN" sz="2400" dirty="0" smtClean="0">
                <a:latin typeface="Arial"/>
                <a:cs typeface="Arial"/>
              </a:rPr>
              <a:t>ихэнх ПХ </a:t>
            </a:r>
            <a:r>
              <a:rPr lang="mn-MN" sz="2400" dirty="0">
                <a:latin typeface="Arial"/>
                <a:cs typeface="Arial"/>
              </a:rPr>
              <a:t>нь одоо  байгаа бүрэлдэхүүн </a:t>
            </a:r>
            <a:r>
              <a:rPr lang="mn-MN" sz="2400" dirty="0" smtClean="0">
                <a:latin typeface="Arial"/>
                <a:cs typeface="Arial"/>
              </a:rPr>
              <a:t>хэсгүүд </a:t>
            </a:r>
            <a:r>
              <a:rPr lang="mn-MN" sz="2400" dirty="0">
                <a:latin typeface="Arial"/>
                <a:cs typeface="Arial"/>
              </a:rPr>
              <a:t>эсвэл системүүдийг дахин </a:t>
            </a:r>
            <a:r>
              <a:rPr lang="mn-MN" sz="2400" dirty="0" smtClean="0">
                <a:latin typeface="Arial"/>
                <a:cs typeface="Arial"/>
              </a:rPr>
              <a:t>ашиглах замаар </a:t>
            </a:r>
            <a:r>
              <a:rPr lang="mn-MN" sz="2400" dirty="0">
                <a:latin typeface="Arial"/>
                <a:cs typeface="Arial"/>
              </a:rPr>
              <a:t>хийгдсэн байдаг. </a:t>
            </a:r>
            <a:r>
              <a:rPr lang="mn-MN" sz="2400" dirty="0" smtClean="0">
                <a:latin typeface="Arial"/>
                <a:cs typeface="Arial"/>
              </a:rPr>
              <a:t>Программ </a:t>
            </a:r>
            <a:r>
              <a:rPr lang="mn-MN" sz="2400" dirty="0">
                <a:latin typeface="Arial"/>
                <a:cs typeface="Arial"/>
              </a:rPr>
              <a:t>хангамж хөгжүүлж байгаа бол аль  болох одоогийн кодыг их ашиглах хэрэгтэй.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mn-MN" sz="2400" b="1" dirty="0">
                <a:latin typeface="Arial"/>
                <a:cs typeface="Arial"/>
              </a:rPr>
              <a:t>Тохиргооны </a:t>
            </a:r>
            <a:r>
              <a:rPr lang="mn-MN" sz="2400" b="1" dirty="0" smtClean="0">
                <a:latin typeface="Arial"/>
                <a:cs typeface="Arial"/>
              </a:rPr>
              <a:t>менежмент - </a:t>
            </a:r>
            <a:r>
              <a:rPr lang="mn-MN" sz="2400" dirty="0">
                <a:latin typeface="Arial"/>
                <a:cs typeface="Arial"/>
              </a:rPr>
              <a:t>Хөгжүүлэлтийн процессын </a:t>
            </a:r>
            <a:r>
              <a:rPr lang="mn-MN" sz="2400" dirty="0" smtClean="0">
                <a:latin typeface="Arial"/>
                <a:cs typeface="Arial"/>
              </a:rPr>
              <a:t>явцад программ </a:t>
            </a:r>
            <a:r>
              <a:rPr lang="mn-MN" sz="2400" dirty="0">
                <a:latin typeface="Arial"/>
                <a:cs typeface="Arial"/>
              </a:rPr>
              <a:t>хангамжийн бүрэлдэхүүн бүрийн олон төрлийн  </a:t>
            </a:r>
            <a:r>
              <a:rPr lang="mn-MN" sz="2400" dirty="0" smtClean="0">
                <a:latin typeface="Arial"/>
                <a:cs typeface="Arial"/>
              </a:rPr>
              <a:t>хувилбарууд бий болдог. Үүнийг тохиргооны </a:t>
            </a:r>
            <a:r>
              <a:rPr lang="mn-MN" sz="2400" dirty="0">
                <a:latin typeface="Arial"/>
                <a:cs typeface="Arial"/>
              </a:rPr>
              <a:t>удирдлагын систем дээр хянах </a:t>
            </a:r>
            <a:r>
              <a:rPr lang="mn-MN" sz="2400" dirty="0" smtClean="0">
                <a:latin typeface="Arial"/>
                <a:cs typeface="Arial"/>
              </a:rPr>
              <a:t>боломжтой. </a:t>
            </a:r>
            <a:endParaRPr lang="mn-MN" sz="2400" dirty="0">
              <a:latin typeface="Arial"/>
              <a:cs typeface="Arial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/>
                <a:cs typeface="Arial"/>
              </a:rPr>
              <a:t>Host-target </a:t>
            </a:r>
            <a:r>
              <a:rPr lang="mn-MN" sz="2400" b="1" dirty="0">
                <a:latin typeface="Arial"/>
                <a:cs typeface="Arial"/>
              </a:rPr>
              <a:t>хөгжүүлэлт </a:t>
            </a:r>
            <a:r>
              <a:rPr lang="mn-MN" sz="2400" b="1" dirty="0" smtClean="0">
                <a:latin typeface="Arial"/>
                <a:cs typeface="Arial"/>
              </a:rPr>
              <a:t>– </a:t>
            </a:r>
            <a:r>
              <a:rPr lang="mn-MN" sz="2400" dirty="0" smtClean="0">
                <a:latin typeface="Arial"/>
                <a:cs typeface="Arial"/>
              </a:rPr>
              <a:t>ПХ-ийн</a:t>
            </a:r>
            <a:r>
              <a:rPr lang="mn-MN" sz="2400" b="1" dirty="0" smtClean="0">
                <a:latin typeface="Arial"/>
                <a:cs typeface="Arial"/>
              </a:rPr>
              <a:t> </a:t>
            </a:r>
            <a:r>
              <a:rPr lang="mn-MN" sz="2400" dirty="0" smtClean="0">
                <a:latin typeface="Arial"/>
                <a:cs typeface="Arial"/>
              </a:rPr>
              <a:t>бүтээгдэхүүн нь ПХ-ийн хөгжүүлэлтийн орчинтой ижил орчинтой </a:t>
            </a:r>
            <a:r>
              <a:rPr lang="mn-MN" sz="2400" dirty="0">
                <a:latin typeface="Arial"/>
                <a:cs typeface="Arial"/>
              </a:rPr>
              <a:t>компьютер дээр </a:t>
            </a:r>
            <a:r>
              <a:rPr lang="mn-MN" sz="2400" dirty="0" smtClean="0">
                <a:latin typeface="Arial"/>
                <a:cs typeface="Arial"/>
              </a:rPr>
              <a:t>ажилладаггүй. Харин үүнийг </a:t>
            </a:r>
            <a:r>
              <a:rPr lang="mn-MN" sz="2400" dirty="0">
                <a:latin typeface="Arial"/>
                <a:cs typeface="Arial"/>
              </a:rPr>
              <a:t>нэг компьютер дээр (хост </a:t>
            </a:r>
            <a:r>
              <a:rPr lang="mn-MN" sz="2400" dirty="0" smtClean="0">
                <a:latin typeface="Arial"/>
                <a:cs typeface="Arial"/>
              </a:rPr>
              <a:t>систем) боловсруулж</a:t>
            </a:r>
            <a:r>
              <a:rPr lang="mn-MN" sz="2400" dirty="0">
                <a:latin typeface="Arial"/>
                <a:cs typeface="Arial"/>
              </a:rPr>
              <a:t>, тусдаа компьютер дээр (зорилтот систем) гүйцэтгэх  болно.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3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31996" y="1246773"/>
            <a:ext cx="1146061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600" b="1" dirty="0" smtClean="0">
              <a:latin typeface="Arial"/>
              <a:cs typeface="Arial"/>
            </a:endParaRPr>
          </a:p>
          <a:p>
            <a:pPr algn="just"/>
            <a:r>
              <a:rPr lang="mn-MN" sz="2800" b="1" dirty="0">
                <a:latin typeface="Arial"/>
                <a:cs typeface="Arial"/>
              </a:rPr>
              <a:t>Дахин </a:t>
            </a:r>
            <a:r>
              <a:rPr lang="mn-MN" sz="2800" b="1" dirty="0" smtClean="0">
                <a:latin typeface="Arial"/>
                <a:cs typeface="Arial"/>
              </a:rPr>
              <a:t>ашиглалт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631996" y="2004713"/>
            <a:ext cx="11084010" cy="382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400" dirty="0">
                <a:latin typeface="Arial"/>
                <a:cs typeface="Arial"/>
              </a:rPr>
              <a:t>1960-аад оноос 1990-ээд он хүртэл ихэнх шинэ </a:t>
            </a:r>
            <a:r>
              <a:rPr lang="mn-MN" sz="2400" dirty="0" smtClean="0">
                <a:latin typeface="Arial"/>
                <a:cs typeface="Arial"/>
              </a:rPr>
              <a:t>программ  </a:t>
            </a:r>
            <a:r>
              <a:rPr lang="mn-MN" sz="2400" dirty="0">
                <a:latin typeface="Arial"/>
                <a:cs typeface="Arial"/>
              </a:rPr>
              <a:t>хангамжийг өндөр түвшний програмчлалын хэл дээр бүх  кодыг бичиж хөгжүүлсэн.</a:t>
            </a:r>
          </a:p>
          <a:p>
            <a:pPr marL="1371600" indent="-396875" algn="just">
              <a:buFont typeface="Courier New" panose="02070309020205020404" pitchFamily="49" charset="0"/>
              <a:buChar char="o"/>
            </a:pPr>
            <a:r>
              <a:rPr lang="mn-MN" sz="2400" dirty="0">
                <a:latin typeface="Arial"/>
                <a:cs typeface="Arial"/>
              </a:rPr>
              <a:t>дахин ашиглалт буюу </a:t>
            </a:r>
            <a:r>
              <a:rPr lang="mn-MN" sz="2400" dirty="0" smtClean="0">
                <a:latin typeface="Arial"/>
                <a:cs typeface="Arial"/>
              </a:rPr>
              <a:t>програмчиллын </a:t>
            </a:r>
            <a:r>
              <a:rPr lang="mn-MN" sz="2400" dirty="0">
                <a:latin typeface="Arial"/>
                <a:cs typeface="Arial"/>
              </a:rPr>
              <a:t>хэлний сангийн </a:t>
            </a:r>
            <a:r>
              <a:rPr lang="mn-MN" sz="2400" dirty="0" smtClean="0">
                <a:latin typeface="Arial"/>
                <a:cs typeface="Arial"/>
              </a:rPr>
              <a:t>функц болон </a:t>
            </a:r>
            <a:r>
              <a:rPr lang="mn-MN" sz="2400" dirty="0">
                <a:latin typeface="Arial"/>
                <a:cs typeface="Arial"/>
              </a:rPr>
              <a:t>объектуудыг дахин ашиглах явдал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400" dirty="0">
                <a:latin typeface="Arial"/>
                <a:cs typeface="Arial"/>
              </a:rPr>
              <a:t>Зардал болон төлөвлөгөөний </a:t>
            </a:r>
            <a:r>
              <a:rPr lang="mn-MN" sz="2400" dirty="0" smtClean="0">
                <a:latin typeface="Arial"/>
                <a:cs typeface="Arial"/>
              </a:rPr>
              <a:t>хэт томролт нь </a:t>
            </a:r>
            <a:r>
              <a:rPr lang="mn-MN" sz="2400" dirty="0">
                <a:latin typeface="Arial"/>
                <a:cs typeface="Arial"/>
              </a:rPr>
              <a:t>ялангуяа  худалдааны болон интернетэд суурилсан </a:t>
            </a:r>
            <a:r>
              <a:rPr lang="mn-MN" sz="2400" dirty="0" smtClean="0">
                <a:latin typeface="Arial"/>
                <a:cs typeface="Arial"/>
              </a:rPr>
              <a:t>системд тохирохгүй болсоор </a:t>
            </a:r>
            <a:r>
              <a:rPr lang="mn-MN" sz="2400" dirty="0">
                <a:latin typeface="Arial"/>
                <a:cs typeface="Arial"/>
              </a:rPr>
              <a:t>байна.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400" dirty="0">
                <a:latin typeface="Arial"/>
                <a:cs typeface="Arial"/>
              </a:rPr>
              <a:t>Одоогийн </a:t>
            </a:r>
            <a:r>
              <a:rPr lang="mn-MN" sz="2400" dirty="0" smtClean="0">
                <a:latin typeface="Arial"/>
                <a:cs typeface="Arial"/>
              </a:rPr>
              <a:t>программ </a:t>
            </a:r>
            <a:r>
              <a:rPr lang="mn-MN" sz="2400" dirty="0">
                <a:latin typeface="Arial"/>
                <a:cs typeface="Arial"/>
              </a:rPr>
              <a:t>хангамжийг дахин ашиглахад  тулгуурласан хөгжүүлэлтийн хандлага нь ерөнхийдөө  бизнес, шинжлэх ухааны </a:t>
            </a:r>
            <a:r>
              <a:rPr lang="mn-MN" sz="2400" dirty="0" smtClean="0">
                <a:latin typeface="Arial"/>
                <a:cs typeface="Arial"/>
              </a:rPr>
              <a:t>программ </a:t>
            </a:r>
            <a:r>
              <a:rPr lang="mn-MN" sz="2400" dirty="0">
                <a:latin typeface="Arial"/>
                <a:cs typeface="Arial"/>
              </a:rPr>
              <a:t>хангамж, эмбэдэд  системд ашиглагддаг</a:t>
            </a:r>
            <a:r>
              <a:rPr lang="mn-MN" sz="2400" dirty="0" smtClean="0">
                <a:latin typeface="Arial"/>
                <a:cs typeface="Arial"/>
              </a:rPr>
              <a:t>.</a:t>
            </a:r>
            <a:endParaRPr lang="mn-MN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6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31996" y="1246773"/>
            <a:ext cx="1146061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600" b="1" dirty="0" smtClean="0">
              <a:latin typeface="Arial"/>
              <a:cs typeface="Arial"/>
            </a:endParaRPr>
          </a:p>
          <a:p>
            <a:pPr algn="just"/>
            <a:r>
              <a:rPr lang="mn-MN" sz="2800" b="1" dirty="0">
                <a:latin typeface="Arial"/>
                <a:cs typeface="Arial"/>
              </a:rPr>
              <a:t>Дахин </a:t>
            </a:r>
            <a:r>
              <a:rPr lang="mn-MN" sz="2800" b="1" dirty="0" smtClean="0">
                <a:latin typeface="Arial"/>
                <a:cs typeface="Arial"/>
              </a:rPr>
              <a:t>ашиглалтын түвшин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631996" y="2004713"/>
            <a:ext cx="1108401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b="1" dirty="0">
                <a:latin typeface="Arial"/>
                <a:cs typeface="Arial"/>
              </a:rPr>
              <a:t>Хийсвэрлэлийн түвшинд /</a:t>
            </a:r>
            <a:r>
              <a:rPr lang="en-US" sz="3200" b="1" dirty="0">
                <a:latin typeface="Arial"/>
                <a:cs typeface="Arial"/>
              </a:rPr>
              <a:t>abstraction/</a:t>
            </a:r>
          </a:p>
          <a:p>
            <a:pPr marL="914400" indent="-338138" algn="just">
              <a:buFont typeface="Courier New" panose="02070309020205020404" pitchFamily="49" charset="0"/>
              <a:buChar char="o"/>
            </a:pPr>
            <a:r>
              <a:rPr lang="mn-MN" sz="3200" dirty="0">
                <a:latin typeface="Arial"/>
                <a:cs typeface="Arial"/>
              </a:rPr>
              <a:t>Энэ </a:t>
            </a:r>
            <a:r>
              <a:rPr lang="mn-MN" sz="3200" dirty="0" smtClean="0">
                <a:latin typeface="Arial"/>
                <a:cs typeface="Arial"/>
              </a:rPr>
              <a:t>түвшинд программ </a:t>
            </a:r>
            <a:r>
              <a:rPr lang="mn-MN" sz="3200" dirty="0">
                <a:latin typeface="Arial"/>
                <a:cs typeface="Arial"/>
              </a:rPr>
              <a:t>хангамжийг шууд дахин  ашигладаггүй боловч </a:t>
            </a:r>
            <a:r>
              <a:rPr lang="mn-MN" sz="3200" dirty="0" smtClean="0">
                <a:latin typeface="Arial"/>
                <a:cs typeface="Arial"/>
              </a:rPr>
              <a:t>программынхаа </a:t>
            </a:r>
            <a:r>
              <a:rPr lang="mn-MN" sz="3200" dirty="0">
                <a:latin typeface="Arial"/>
                <a:cs typeface="Arial"/>
              </a:rPr>
              <a:t>дизайнд амжилттай  хийсвэрлэлийн мэдлэгийг ашигладаг.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b="1" dirty="0">
                <a:latin typeface="Arial"/>
                <a:cs typeface="Arial"/>
              </a:rPr>
              <a:t>Объектын түвшинд /</a:t>
            </a:r>
            <a:r>
              <a:rPr lang="en-US" sz="3200" b="1" dirty="0">
                <a:latin typeface="Arial"/>
                <a:cs typeface="Arial"/>
              </a:rPr>
              <a:t>object/</a:t>
            </a:r>
          </a:p>
          <a:p>
            <a:pPr marL="914400" indent="-338138" algn="just">
              <a:buFont typeface="Courier New" panose="02070309020205020404" pitchFamily="49" charset="0"/>
              <a:buChar char="o"/>
            </a:pPr>
            <a:r>
              <a:rPr lang="mn-MN" sz="3200" dirty="0">
                <a:latin typeface="Arial"/>
                <a:cs typeface="Arial"/>
              </a:rPr>
              <a:t>Энэ түвшинд </a:t>
            </a:r>
            <a:r>
              <a:rPr lang="mn-MN" sz="3200" dirty="0" smtClean="0">
                <a:latin typeface="Arial"/>
                <a:cs typeface="Arial"/>
              </a:rPr>
              <a:t>өөрийн </a:t>
            </a:r>
            <a:r>
              <a:rPr lang="mn-MN" sz="3200" dirty="0">
                <a:latin typeface="Arial"/>
                <a:cs typeface="Arial"/>
              </a:rPr>
              <a:t>кодыг бичихээсээ илүү сангаас  объектуудыг шууд дахин ашигладаг. Хэрэв </a:t>
            </a:r>
            <a:r>
              <a:rPr lang="mn-MN" sz="3200" dirty="0" smtClean="0">
                <a:latin typeface="Arial"/>
                <a:cs typeface="Arial"/>
              </a:rPr>
              <a:t>и-мэйлтэй </a:t>
            </a:r>
            <a:r>
              <a:rPr lang="mn-MN" sz="3200" dirty="0">
                <a:latin typeface="Arial"/>
                <a:cs typeface="Arial"/>
              </a:rPr>
              <a:t>харьцах  бол </a:t>
            </a:r>
            <a:r>
              <a:rPr lang="en-US" sz="3200" dirty="0">
                <a:latin typeface="Arial"/>
                <a:cs typeface="Arial"/>
              </a:rPr>
              <a:t>JavaMail </a:t>
            </a:r>
            <a:r>
              <a:rPr lang="mn-MN" sz="3200" dirty="0">
                <a:latin typeface="Arial"/>
                <a:cs typeface="Arial"/>
              </a:rPr>
              <a:t>сан гэх мэт.</a:t>
            </a:r>
          </a:p>
        </p:txBody>
      </p:sp>
    </p:spTree>
    <p:extLst>
      <p:ext uri="{BB962C8B-B14F-4D97-AF65-F5344CB8AC3E}">
        <p14:creationId xmlns:p14="http://schemas.microsoft.com/office/powerpoint/2010/main" val="15534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31996" y="1246773"/>
            <a:ext cx="1146061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600" b="1" dirty="0" smtClean="0">
              <a:latin typeface="Arial"/>
              <a:cs typeface="Arial"/>
            </a:endParaRPr>
          </a:p>
          <a:p>
            <a:pPr algn="just"/>
            <a:r>
              <a:rPr lang="mn-MN" sz="2800" b="1" dirty="0">
                <a:latin typeface="Arial"/>
                <a:cs typeface="Arial"/>
              </a:rPr>
              <a:t>Дахин </a:t>
            </a:r>
            <a:r>
              <a:rPr lang="mn-MN" sz="2800" b="1" dirty="0" smtClean="0">
                <a:latin typeface="Arial"/>
                <a:cs typeface="Arial"/>
              </a:rPr>
              <a:t>ашиглалтын түвшин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631996" y="2004713"/>
            <a:ext cx="1108401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b="1" dirty="0">
                <a:latin typeface="Arial"/>
                <a:cs typeface="Arial"/>
              </a:rPr>
              <a:t>Бүрэлдэхүүн хэсгийн түвшинд /</a:t>
            </a:r>
            <a:r>
              <a:rPr lang="en-US" sz="3200" b="1" dirty="0">
                <a:latin typeface="Arial"/>
                <a:cs typeface="Arial"/>
              </a:rPr>
              <a:t>component/</a:t>
            </a:r>
          </a:p>
          <a:p>
            <a:pPr marL="914400" indent="-338138" algn="just">
              <a:buFont typeface="Courier New" panose="02070309020205020404" pitchFamily="49" charset="0"/>
              <a:buChar char="o"/>
            </a:pPr>
            <a:r>
              <a:rPr lang="mn-MN" sz="2400" dirty="0" smtClean="0">
                <a:latin typeface="Arial"/>
                <a:cs typeface="Arial"/>
              </a:rPr>
              <a:t>Бүрэлдэхүүн хэсэг нь тухайн системд дахин  ашиглагддаг объект ба объект классын цуглуулга юм. Эдгээр  нь функц, үйлчилгээг агуулсан байдаг ба өөрт нийцүүлэн  кодоор өргөтгөх боломжтой.</a:t>
            </a:r>
          </a:p>
          <a:p>
            <a:pPr marL="914400" indent="-338138" algn="just">
              <a:buFont typeface="Courier New" panose="02070309020205020404" pitchFamily="49" charset="0"/>
              <a:buChar char="o"/>
            </a:pPr>
            <a:endParaRPr lang="mn-MN" sz="24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b="1" dirty="0">
                <a:latin typeface="Arial"/>
                <a:cs typeface="Arial"/>
              </a:rPr>
              <a:t>Системийн түвшинд /</a:t>
            </a:r>
            <a:r>
              <a:rPr lang="en-US" sz="3200" b="1" dirty="0">
                <a:latin typeface="Arial"/>
                <a:cs typeface="Arial"/>
              </a:rPr>
              <a:t>system/</a:t>
            </a:r>
          </a:p>
          <a:p>
            <a:pPr marL="914400" indent="-338138" algn="just">
              <a:buFont typeface="Courier New" panose="02070309020205020404" pitchFamily="49" charset="0"/>
              <a:buChar char="o"/>
            </a:pPr>
            <a:r>
              <a:rPr lang="mn-MN" sz="2400" dirty="0">
                <a:latin typeface="Arial"/>
                <a:cs typeface="Arial"/>
              </a:rPr>
              <a:t>Энэ түвшинд </a:t>
            </a:r>
            <a:r>
              <a:rPr lang="mn-MN" sz="2400" dirty="0" smtClean="0">
                <a:latin typeface="Arial"/>
                <a:cs typeface="Arial"/>
              </a:rPr>
              <a:t>тухайн программын </a:t>
            </a:r>
            <a:r>
              <a:rPr lang="mn-MN" sz="2400" dirty="0">
                <a:latin typeface="Arial"/>
                <a:cs typeface="Arial"/>
              </a:rPr>
              <a:t>системийг </a:t>
            </a:r>
            <a:r>
              <a:rPr lang="mn-MN" sz="2400" dirty="0" smtClean="0">
                <a:latin typeface="Arial"/>
                <a:cs typeface="Arial"/>
              </a:rPr>
              <a:t>бүхэлд нь дахин  </a:t>
            </a:r>
            <a:r>
              <a:rPr lang="mn-MN" sz="2400" dirty="0">
                <a:latin typeface="Arial"/>
                <a:cs typeface="Arial"/>
              </a:rPr>
              <a:t>ашигладаг. Тохиргооны интерфэйсийг ашиглан кодыг засах,  нэмэх байдлаар ашигладаг.</a:t>
            </a:r>
          </a:p>
        </p:txBody>
      </p:sp>
    </p:spTree>
    <p:extLst>
      <p:ext uri="{BB962C8B-B14F-4D97-AF65-F5344CB8AC3E}">
        <p14:creationId xmlns:p14="http://schemas.microsoft.com/office/powerpoint/2010/main" val="40306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31996" y="1246773"/>
            <a:ext cx="1146061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600" b="1" dirty="0" smtClean="0">
              <a:latin typeface="Arial"/>
              <a:cs typeface="Arial"/>
            </a:endParaRPr>
          </a:p>
          <a:p>
            <a:pPr algn="just"/>
            <a:r>
              <a:rPr lang="mn-MN" sz="2800" b="1" dirty="0">
                <a:latin typeface="Arial"/>
                <a:cs typeface="Arial"/>
              </a:rPr>
              <a:t>Дахин </a:t>
            </a:r>
            <a:r>
              <a:rPr lang="mn-MN" sz="2800" b="1" dirty="0" smtClean="0">
                <a:latin typeface="Arial"/>
                <a:cs typeface="Arial"/>
              </a:rPr>
              <a:t>ашиглалтын түвшин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631996" y="2004713"/>
            <a:ext cx="1108401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b="1" dirty="0">
                <a:latin typeface="Arial"/>
                <a:cs typeface="Arial"/>
              </a:rPr>
              <a:t>Бүрэлдэхүүн хэсгийн түвшинд /</a:t>
            </a:r>
            <a:r>
              <a:rPr lang="en-US" sz="3200" b="1" dirty="0">
                <a:latin typeface="Arial"/>
                <a:cs typeface="Arial"/>
              </a:rPr>
              <a:t>component/</a:t>
            </a:r>
          </a:p>
          <a:p>
            <a:pPr marL="914400" indent="-338138" algn="just">
              <a:buFont typeface="Courier New" panose="02070309020205020404" pitchFamily="49" charset="0"/>
              <a:buChar char="o"/>
            </a:pPr>
            <a:r>
              <a:rPr lang="mn-MN" sz="2400" dirty="0" smtClean="0">
                <a:latin typeface="Arial"/>
                <a:cs typeface="Arial"/>
              </a:rPr>
              <a:t>Бүрэлдэхүүн хэсэг нь тухайн системд дахин  ашиглагддаг объект ба объект классын цуглуулга юм. Эдгээр  нь функц, үйлчилгээг агуулсан байдаг ба өөрт нийцүүлэн  кодоор өргөтгөх боломжтой.</a:t>
            </a:r>
          </a:p>
          <a:p>
            <a:pPr marL="914400" indent="-338138" algn="just">
              <a:buFont typeface="Courier New" panose="02070309020205020404" pitchFamily="49" charset="0"/>
              <a:buChar char="o"/>
            </a:pPr>
            <a:endParaRPr lang="mn-MN" sz="24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3200" b="1" dirty="0">
                <a:latin typeface="Arial"/>
                <a:cs typeface="Arial"/>
              </a:rPr>
              <a:t>Системийн түвшинд /</a:t>
            </a:r>
            <a:r>
              <a:rPr lang="en-US" sz="3200" b="1" dirty="0">
                <a:latin typeface="Arial"/>
                <a:cs typeface="Arial"/>
              </a:rPr>
              <a:t>system/</a:t>
            </a:r>
          </a:p>
          <a:p>
            <a:pPr marL="914400" indent="-338138" algn="just">
              <a:buFont typeface="Courier New" panose="02070309020205020404" pitchFamily="49" charset="0"/>
              <a:buChar char="o"/>
            </a:pPr>
            <a:r>
              <a:rPr lang="mn-MN" sz="2400" dirty="0">
                <a:latin typeface="Arial"/>
                <a:cs typeface="Arial"/>
              </a:rPr>
              <a:t>Энэ түвшинд </a:t>
            </a:r>
            <a:r>
              <a:rPr lang="mn-MN" sz="2400" dirty="0" smtClean="0">
                <a:latin typeface="Arial"/>
                <a:cs typeface="Arial"/>
              </a:rPr>
              <a:t>тухайн программын </a:t>
            </a:r>
            <a:r>
              <a:rPr lang="mn-MN" sz="2400" dirty="0">
                <a:latin typeface="Arial"/>
                <a:cs typeface="Arial"/>
              </a:rPr>
              <a:t>системийг </a:t>
            </a:r>
            <a:r>
              <a:rPr lang="mn-MN" sz="2400" dirty="0" smtClean="0">
                <a:latin typeface="Arial"/>
                <a:cs typeface="Arial"/>
              </a:rPr>
              <a:t>бүхэлд нь дахин  </a:t>
            </a:r>
            <a:r>
              <a:rPr lang="mn-MN" sz="2400" dirty="0">
                <a:latin typeface="Arial"/>
                <a:cs typeface="Arial"/>
              </a:rPr>
              <a:t>ашигладаг. Тохиргооны интерфэйсийг ашиглан кодыг засах,  нэмэх байдлаар ашигладаг.</a:t>
            </a:r>
          </a:p>
        </p:txBody>
      </p:sp>
    </p:spTree>
    <p:extLst>
      <p:ext uri="{BB962C8B-B14F-4D97-AF65-F5344CB8AC3E}">
        <p14:creationId xmlns:p14="http://schemas.microsoft.com/office/powerpoint/2010/main" val="25396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631996" y="1246773"/>
            <a:ext cx="1146061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endParaRPr lang="mn-MN" sz="3600" b="1" dirty="0" smtClean="0">
              <a:latin typeface="Arial"/>
              <a:cs typeface="Arial"/>
            </a:endParaRPr>
          </a:p>
          <a:p>
            <a:pPr algn="just"/>
            <a:r>
              <a:rPr lang="mn-MN" sz="2800" b="1" dirty="0" smtClean="0">
                <a:latin typeface="Arial"/>
                <a:cs typeface="Arial"/>
              </a:rPr>
              <a:t>ПХ-ийн Дахин ашиглалтын түвшин</a:t>
            </a:r>
          </a:p>
        </p:txBody>
      </p:sp>
      <p:grpSp>
        <p:nvGrpSpPr>
          <p:cNvPr id="20" name="object 3"/>
          <p:cNvGrpSpPr/>
          <p:nvPr/>
        </p:nvGrpSpPr>
        <p:grpSpPr>
          <a:xfrm>
            <a:off x="1490942" y="2740812"/>
            <a:ext cx="7591425" cy="3674110"/>
            <a:chOff x="656055" y="2124287"/>
            <a:chExt cx="7591425" cy="3674110"/>
          </a:xfrm>
        </p:grpSpPr>
        <p:sp>
          <p:nvSpPr>
            <p:cNvPr id="21" name="object 4"/>
            <p:cNvSpPr/>
            <p:nvPr/>
          </p:nvSpPr>
          <p:spPr>
            <a:xfrm>
              <a:off x="2444582" y="2819922"/>
              <a:ext cx="4015740" cy="2268220"/>
            </a:xfrm>
            <a:custGeom>
              <a:avLst/>
              <a:gdLst/>
              <a:ahLst/>
              <a:cxnLst/>
              <a:rect l="l" t="t" r="r" b="b"/>
              <a:pathLst>
                <a:path w="4015740" h="2268220">
                  <a:moveTo>
                    <a:pt x="2007772" y="0"/>
                  </a:moveTo>
                  <a:lnTo>
                    <a:pt x="2007772" y="0"/>
                  </a:lnTo>
                  <a:lnTo>
                    <a:pt x="2007773" y="2268034"/>
                  </a:lnTo>
                </a:path>
                <a:path w="4015740" h="2268220">
                  <a:moveTo>
                    <a:pt x="0" y="1012937"/>
                  </a:moveTo>
                  <a:lnTo>
                    <a:pt x="0" y="1012937"/>
                  </a:lnTo>
                  <a:lnTo>
                    <a:pt x="4015609" y="1012937"/>
                  </a:lnTo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/>
            <p:cNvSpPr/>
            <p:nvPr/>
          </p:nvSpPr>
          <p:spPr>
            <a:xfrm>
              <a:off x="3388279" y="3432278"/>
              <a:ext cx="2215329" cy="8532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/>
            <p:cNvSpPr/>
            <p:nvPr/>
          </p:nvSpPr>
          <p:spPr>
            <a:xfrm>
              <a:off x="656055" y="3517129"/>
              <a:ext cx="1798815" cy="705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7"/>
            <p:cNvSpPr/>
            <p:nvPr/>
          </p:nvSpPr>
          <p:spPr>
            <a:xfrm>
              <a:off x="1128712" y="3261423"/>
              <a:ext cx="934719" cy="136525"/>
            </a:xfrm>
            <a:custGeom>
              <a:avLst/>
              <a:gdLst/>
              <a:ahLst/>
              <a:cxnLst/>
              <a:rect l="l" t="t" r="r" b="b"/>
              <a:pathLst>
                <a:path w="934719" h="136525">
                  <a:moveTo>
                    <a:pt x="115595" y="132892"/>
                  </a:moveTo>
                  <a:lnTo>
                    <a:pt x="107111" y="104419"/>
                  </a:lnTo>
                  <a:lnTo>
                    <a:pt x="100088" y="80797"/>
                  </a:lnTo>
                  <a:lnTo>
                    <a:pt x="87337" y="37973"/>
                  </a:lnTo>
                  <a:lnTo>
                    <a:pt x="80746" y="15824"/>
                  </a:lnTo>
                  <a:lnTo>
                    <a:pt x="80746" y="14351"/>
                  </a:lnTo>
                  <a:lnTo>
                    <a:pt x="66497" y="14846"/>
                  </a:lnTo>
                  <a:lnTo>
                    <a:pt x="66497" y="80797"/>
                  </a:lnTo>
                  <a:lnTo>
                    <a:pt x="45910" y="80797"/>
                  </a:lnTo>
                  <a:lnTo>
                    <a:pt x="50660" y="63284"/>
                  </a:lnTo>
                  <a:lnTo>
                    <a:pt x="52768" y="55118"/>
                  </a:lnTo>
                  <a:lnTo>
                    <a:pt x="54419" y="48895"/>
                  </a:lnTo>
                  <a:lnTo>
                    <a:pt x="55791" y="43535"/>
                  </a:lnTo>
                  <a:lnTo>
                    <a:pt x="56997" y="37973"/>
                  </a:lnTo>
                  <a:lnTo>
                    <a:pt x="61747" y="63284"/>
                  </a:lnTo>
                  <a:lnTo>
                    <a:pt x="66497" y="80797"/>
                  </a:lnTo>
                  <a:lnTo>
                    <a:pt x="66497" y="14846"/>
                  </a:lnTo>
                  <a:lnTo>
                    <a:pt x="37998" y="15824"/>
                  </a:lnTo>
                  <a:lnTo>
                    <a:pt x="36410" y="15824"/>
                  </a:lnTo>
                  <a:lnTo>
                    <a:pt x="0" y="132892"/>
                  </a:lnTo>
                  <a:lnTo>
                    <a:pt x="33248" y="132892"/>
                  </a:lnTo>
                  <a:lnTo>
                    <a:pt x="39585" y="104419"/>
                  </a:lnTo>
                  <a:lnTo>
                    <a:pt x="72834" y="104419"/>
                  </a:lnTo>
                  <a:lnTo>
                    <a:pt x="79159" y="132892"/>
                  </a:lnTo>
                  <a:lnTo>
                    <a:pt x="79159" y="134581"/>
                  </a:lnTo>
                  <a:lnTo>
                    <a:pt x="85496" y="134581"/>
                  </a:lnTo>
                  <a:lnTo>
                    <a:pt x="91846" y="132892"/>
                  </a:lnTo>
                  <a:lnTo>
                    <a:pt x="115595" y="132892"/>
                  </a:lnTo>
                  <a:close/>
                </a:path>
                <a:path w="934719" h="136525">
                  <a:moveTo>
                    <a:pt x="218516" y="83959"/>
                  </a:moveTo>
                  <a:lnTo>
                    <a:pt x="202590" y="49149"/>
                  </a:lnTo>
                  <a:lnTo>
                    <a:pt x="183667" y="41808"/>
                  </a:lnTo>
                  <a:lnTo>
                    <a:pt x="183667" y="87122"/>
                  </a:lnTo>
                  <a:lnTo>
                    <a:pt x="183667" y="93446"/>
                  </a:lnTo>
                  <a:lnTo>
                    <a:pt x="182079" y="102946"/>
                  </a:lnTo>
                  <a:lnTo>
                    <a:pt x="175755" y="107581"/>
                  </a:lnTo>
                  <a:lnTo>
                    <a:pt x="171005" y="112433"/>
                  </a:lnTo>
                  <a:lnTo>
                    <a:pt x="158343" y="112433"/>
                  </a:lnTo>
                  <a:lnTo>
                    <a:pt x="158343" y="68135"/>
                  </a:lnTo>
                  <a:lnTo>
                    <a:pt x="161505" y="66446"/>
                  </a:lnTo>
                  <a:lnTo>
                    <a:pt x="164668" y="64973"/>
                  </a:lnTo>
                  <a:lnTo>
                    <a:pt x="167843" y="64973"/>
                  </a:lnTo>
                  <a:lnTo>
                    <a:pt x="175653" y="67094"/>
                  </a:lnTo>
                  <a:lnTo>
                    <a:pt x="180505" y="72491"/>
                  </a:lnTo>
                  <a:lnTo>
                    <a:pt x="182981" y="79654"/>
                  </a:lnTo>
                  <a:lnTo>
                    <a:pt x="183667" y="87122"/>
                  </a:lnTo>
                  <a:lnTo>
                    <a:pt x="183667" y="41808"/>
                  </a:lnTo>
                  <a:lnTo>
                    <a:pt x="180505" y="41135"/>
                  </a:lnTo>
                  <a:lnTo>
                    <a:pt x="169418" y="41135"/>
                  </a:lnTo>
                  <a:lnTo>
                    <a:pt x="163093" y="45986"/>
                  </a:lnTo>
                  <a:lnTo>
                    <a:pt x="158343" y="49149"/>
                  </a:lnTo>
                  <a:lnTo>
                    <a:pt x="159918" y="1689"/>
                  </a:lnTo>
                  <a:lnTo>
                    <a:pt x="158343" y="0"/>
                  </a:lnTo>
                  <a:lnTo>
                    <a:pt x="149364" y="1879"/>
                  </a:lnTo>
                  <a:lnTo>
                    <a:pt x="134962" y="4457"/>
                  </a:lnTo>
                  <a:lnTo>
                    <a:pt x="125095" y="6337"/>
                  </a:lnTo>
                  <a:lnTo>
                    <a:pt x="123507" y="6337"/>
                  </a:lnTo>
                  <a:lnTo>
                    <a:pt x="124421" y="15087"/>
                  </a:lnTo>
                  <a:lnTo>
                    <a:pt x="124891" y="24130"/>
                  </a:lnTo>
                  <a:lnTo>
                    <a:pt x="125069" y="36144"/>
                  </a:lnTo>
                  <a:lnTo>
                    <a:pt x="125095" y="132892"/>
                  </a:lnTo>
                  <a:lnTo>
                    <a:pt x="158343" y="132892"/>
                  </a:lnTo>
                  <a:lnTo>
                    <a:pt x="205854" y="117081"/>
                  </a:lnTo>
                  <a:lnTo>
                    <a:pt x="217652" y="93370"/>
                  </a:lnTo>
                  <a:lnTo>
                    <a:pt x="218516" y="83959"/>
                  </a:lnTo>
                  <a:close/>
                </a:path>
                <a:path w="934719" h="136525">
                  <a:moveTo>
                    <a:pt x="300863" y="93446"/>
                  </a:moveTo>
                  <a:lnTo>
                    <a:pt x="291363" y="83959"/>
                  </a:lnTo>
                  <a:lnTo>
                    <a:pt x="286588" y="80797"/>
                  </a:lnTo>
                  <a:lnTo>
                    <a:pt x="283425" y="79108"/>
                  </a:lnTo>
                  <a:lnTo>
                    <a:pt x="281838" y="77635"/>
                  </a:lnTo>
                  <a:lnTo>
                    <a:pt x="269176" y="72783"/>
                  </a:lnTo>
                  <a:lnTo>
                    <a:pt x="264426" y="71297"/>
                  </a:lnTo>
                  <a:lnTo>
                    <a:pt x="262851" y="69608"/>
                  </a:lnTo>
                  <a:lnTo>
                    <a:pt x="262851" y="60121"/>
                  </a:lnTo>
                  <a:lnTo>
                    <a:pt x="281838" y="60121"/>
                  </a:lnTo>
                  <a:lnTo>
                    <a:pt x="288175" y="64973"/>
                  </a:lnTo>
                  <a:lnTo>
                    <a:pt x="292950" y="68135"/>
                  </a:lnTo>
                  <a:lnTo>
                    <a:pt x="294525" y="68135"/>
                  </a:lnTo>
                  <a:lnTo>
                    <a:pt x="294525" y="60121"/>
                  </a:lnTo>
                  <a:lnTo>
                    <a:pt x="294525" y="56959"/>
                  </a:lnTo>
                  <a:lnTo>
                    <a:pt x="296113" y="47459"/>
                  </a:lnTo>
                  <a:lnTo>
                    <a:pt x="294525" y="45986"/>
                  </a:lnTo>
                  <a:lnTo>
                    <a:pt x="288531" y="43891"/>
                  </a:lnTo>
                  <a:lnTo>
                    <a:pt x="282244" y="42379"/>
                  </a:lnTo>
                  <a:lnTo>
                    <a:pt x="275361" y="41452"/>
                  </a:lnTo>
                  <a:lnTo>
                    <a:pt x="267601" y="41135"/>
                  </a:lnTo>
                  <a:lnTo>
                    <a:pt x="261810" y="41262"/>
                  </a:lnTo>
                  <a:lnTo>
                    <a:pt x="254533" y="42138"/>
                  </a:lnTo>
                  <a:lnTo>
                    <a:pt x="246672" y="44513"/>
                  </a:lnTo>
                  <a:lnTo>
                    <a:pt x="239102" y="49149"/>
                  </a:lnTo>
                  <a:lnTo>
                    <a:pt x="232765" y="52324"/>
                  </a:lnTo>
                  <a:lnTo>
                    <a:pt x="228015" y="61810"/>
                  </a:lnTo>
                  <a:lnTo>
                    <a:pt x="228015" y="79108"/>
                  </a:lnTo>
                  <a:lnTo>
                    <a:pt x="231178" y="85432"/>
                  </a:lnTo>
                  <a:lnTo>
                    <a:pt x="234353" y="88595"/>
                  </a:lnTo>
                  <a:lnTo>
                    <a:pt x="237515" y="93446"/>
                  </a:lnTo>
                  <a:lnTo>
                    <a:pt x="243852" y="96621"/>
                  </a:lnTo>
                  <a:lnTo>
                    <a:pt x="248602" y="98094"/>
                  </a:lnTo>
                  <a:lnTo>
                    <a:pt x="256514" y="101257"/>
                  </a:lnTo>
                  <a:lnTo>
                    <a:pt x="261264" y="102946"/>
                  </a:lnTo>
                  <a:lnTo>
                    <a:pt x="264426" y="104419"/>
                  </a:lnTo>
                  <a:lnTo>
                    <a:pt x="264426" y="115595"/>
                  </a:lnTo>
                  <a:lnTo>
                    <a:pt x="248602" y="115595"/>
                  </a:lnTo>
                  <a:lnTo>
                    <a:pt x="242265" y="113906"/>
                  </a:lnTo>
                  <a:lnTo>
                    <a:pt x="235927" y="109270"/>
                  </a:lnTo>
                  <a:lnTo>
                    <a:pt x="234353" y="109270"/>
                  </a:lnTo>
                  <a:lnTo>
                    <a:pt x="231178" y="106108"/>
                  </a:lnTo>
                  <a:lnTo>
                    <a:pt x="229603" y="104419"/>
                  </a:lnTo>
                  <a:lnTo>
                    <a:pt x="228015" y="106108"/>
                  </a:lnTo>
                  <a:lnTo>
                    <a:pt x="226441" y="128257"/>
                  </a:lnTo>
                  <a:lnTo>
                    <a:pt x="228015" y="129730"/>
                  </a:lnTo>
                  <a:lnTo>
                    <a:pt x="229603" y="129730"/>
                  </a:lnTo>
                  <a:lnTo>
                    <a:pt x="231178" y="131419"/>
                  </a:lnTo>
                  <a:lnTo>
                    <a:pt x="232765" y="131419"/>
                  </a:lnTo>
                  <a:lnTo>
                    <a:pt x="236524" y="132765"/>
                  </a:lnTo>
                  <a:lnTo>
                    <a:pt x="242658" y="134289"/>
                  </a:lnTo>
                  <a:lnTo>
                    <a:pt x="250583" y="135547"/>
                  </a:lnTo>
                  <a:lnTo>
                    <a:pt x="259676" y="136055"/>
                  </a:lnTo>
                  <a:lnTo>
                    <a:pt x="277469" y="133578"/>
                  </a:lnTo>
                  <a:lnTo>
                    <a:pt x="290360" y="126809"/>
                  </a:lnTo>
                  <a:lnTo>
                    <a:pt x="298208" y="116751"/>
                  </a:lnTo>
                  <a:lnTo>
                    <a:pt x="298462" y="115595"/>
                  </a:lnTo>
                  <a:lnTo>
                    <a:pt x="300863" y="104419"/>
                  </a:lnTo>
                  <a:lnTo>
                    <a:pt x="300863" y="93446"/>
                  </a:lnTo>
                  <a:close/>
                </a:path>
                <a:path w="934719" h="136525">
                  <a:moveTo>
                    <a:pt x="370522" y="110744"/>
                  </a:moveTo>
                  <a:lnTo>
                    <a:pt x="368935" y="110744"/>
                  </a:lnTo>
                  <a:lnTo>
                    <a:pt x="365772" y="112433"/>
                  </a:lnTo>
                  <a:lnTo>
                    <a:pt x="356273" y="112433"/>
                  </a:lnTo>
                  <a:lnTo>
                    <a:pt x="353110" y="110744"/>
                  </a:lnTo>
                  <a:lnTo>
                    <a:pt x="351523" y="109270"/>
                  </a:lnTo>
                  <a:lnTo>
                    <a:pt x="349935" y="106108"/>
                  </a:lnTo>
                  <a:lnTo>
                    <a:pt x="349935" y="94932"/>
                  </a:lnTo>
                  <a:lnTo>
                    <a:pt x="351523" y="66446"/>
                  </a:lnTo>
                  <a:lnTo>
                    <a:pt x="365772" y="66446"/>
                  </a:lnTo>
                  <a:lnTo>
                    <a:pt x="368935" y="44297"/>
                  </a:lnTo>
                  <a:lnTo>
                    <a:pt x="351523" y="44297"/>
                  </a:lnTo>
                  <a:lnTo>
                    <a:pt x="351523" y="12661"/>
                  </a:lnTo>
                  <a:lnTo>
                    <a:pt x="349935" y="12661"/>
                  </a:lnTo>
                  <a:lnTo>
                    <a:pt x="318274" y="20675"/>
                  </a:lnTo>
                  <a:lnTo>
                    <a:pt x="318274" y="44297"/>
                  </a:lnTo>
                  <a:lnTo>
                    <a:pt x="307200" y="44297"/>
                  </a:lnTo>
                  <a:lnTo>
                    <a:pt x="305612" y="64973"/>
                  </a:lnTo>
                  <a:lnTo>
                    <a:pt x="307200" y="66446"/>
                  </a:lnTo>
                  <a:lnTo>
                    <a:pt x="318274" y="66446"/>
                  </a:lnTo>
                  <a:lnTo>
                    <a:pt x="318274" y="120243"/>
                  </a:lnTo>
                  <a:lnTo>
                    <a:pt x="321614" y="126720"/>
                  </a:lnTo>
                  <a:lnTo>
                    <a:pt x="327177" y="131711"/>
                  </a:lnTo>
                  <a:lnTo>
                    <a:pt x="335419" y="134924"/>
                  </a:lnTo>
                  <a:lnTo>
                    <a:pt x="346773" y="136055"/>
                  </a:lnTo>
                  <a:lnTo>
                    <a:pt x="354685" y="136055"/>
                  </a:lnTo>
                  <a:lnTo>
                    <a:pt x="359435" y="134581"/>
                  </a:lnTo>
                  <a:lnTo>
                    <a:pt x="367360" y="132892"/>
                  </a:lnTo>
                  <a:lnTo>
                    <a:pt x="368935" y="131419"/>
                  </a:lnTo>
                  <a:lnTo>
                    <a:pt x="370522" y="110744"/>
                  </a:lnTo>
                  <a:close/>
                </a:path>
                <a:path w="934719" h="136525">
                  <a:moveTo>
                    <a:pt x="443369" y="42824"/>
                  </a:moveTo>
                  <a:lnTo>
                    <a:pt x="441782" y="41135"/>
                  </a:lnTo>
                  <a:lnTo>
                    <a:pt x="427532" y="41135"/>
                  </a:lnTo>
                  <a:lnTo>
                    <a:pt x="422783" y="44297"/>
                  </a:lnTo>
                  <a:lnTo>
                    <a:pt x="418033" y="50634"/>
                  </a:lnTo>
                  <a:lnTo>
                    <a:pt x="414870" y="56959"/>
                  </a:lnTo>
                  <a:lnTo>
                    <a:pt x="413283" y="58648"/>
                  </a:lnTo>
                  <a:lnTo>
                    <a:pt x="413283" y="41135"/>
                  </a:lnTo>
                  <a:lnTo>
                    <a:pt x="394677" y="44119"/>
                  </a:lnTo>
                  <a:lnTo>
                    <a:pt x="378434" y="45986"/>
                  </a:lnTo>
                  <a:lnTo>
                    <a:pt x="376859" y="47472"/>
                  </a:lnTo>
                  <a:lnTo>
                    <a:pt x="378244" y="64287"/>
                  </a:lnTo>
                  <a:lnTo>
                    <a:pt x="378434" y="134581"/>
                  </a:lnTo>
                  <a:lnTo>
                    <a:pt x="395274" y="133108"/>
                  </a:lnTo>
                  <a:lnTo>
                    <a:pt x="414870" y="132892"/>
                  </a:lnTo>
                  <a:lnTo>
                    <a:pt x="413283" y="94932"/>
                  </a:lnTo>
                  <a:lnTo>
                    <a:pt x="413283" y="74472"/>
                  </a:lnTo>
                  <a:lnTo>
                    <a:pt x="429120" y="74472"/>
                  </a:lnTo>
                  <a:lnTo>
                    <a:pt x="432282" y="75946"/>
                  </a:lnTo>
                  <a:lnTo>
                    <a:pt x="433870" y="77635"/>
                  </a:lnTo>
                  <a:lnTo>
                    <a:pt x="435444" y="75946"/>
                  </a:lnTo>
                  <a:lnTo>
                    <a:pt x="443369" y="42824"/>
                  </a:lnTo>
                  <a:close/>
                </a:path>
                <a:path w="934719" h="136525">
                  <a:moveTo>
                    <a:pt x="530466" y="132892"/>
                  </a:moveTo>
                  <a:lnTo>
                    <a:pt x="529932" y="126568"/>
                  </a:lnTo>
                  <a:lnTo>
                    <a:pt x="529539" y="121894"/>
                  </a:lnTo>
                  <a:lnTo>
                    <a:pt x="529069" y="113360"/>
                  </a:lnTo>
                  <a:lnTo>
                    <a:pt x="529018" y="110744"/>
                  </a:lnTo>
                  <a:lnTo>
                    <a:pt x="528904" y="105105"/>
                  </a:lnTo>
                  <a:lnTo>
                    <a:pt x="527888" y="63741"/>
                  </a:lnTo>
                  <a:lnTo>
                    <a:pt x="490880" y="41135"/>
                  </a:lnTo>
                  <a:lnTo>
                    <a:pt x="480060" y="41681"/>
                  </a:lnTo>
                  <a:lnTo>
                    <a:pt x="470877" y="43116"/>
                  </a:lnTo>
                  <a:lnTo>
                    <a:pt x="462584" y="45148"/>
                  </a:lnTo>
                  <a:lnTo>
                    <a:pt x="454444" y="47459"/>
                  </a:lnTo>
                  <a:lnTo>
                    <a:pt x="454329" y="50634"/>
                  </a:lnTo>
                  <a:lnTo>
                    <a:pt x="452869" y="69608"/>
                  </a:lnTo>
                  <a:lnTo>
                    <a:pt x="454444" y="71297"/>
                  </a:lnTo>
                  <a:lnTo>
                    <a:pt x="461594" y="68008"/>
                  </a:lnTo>
                  <a:lnTo>
                    <a:pt x="468896" y="65481"/>
                  </a:lnTo>
                  <a:lnTo>
                    <a:pt x="476491" y="63855"/>
                  </a:lnTo>
                  <a:lnTo>
                    <a:pt x="484530" y="63284"/>
                  </a:lnTo>
                  <a:lnTo>
                    <a:pt x="495630" y="63284"/>
                  </a:lnTo>
                  <a:lnTo>
                    <a:pt x="495630" y="72783"/>
                  </a:lnTo>
                  <a:lnTo>
                    <a:pt x="495630" y="90284"/>
                  </a:lnTo>
                  <a:lnTo>
                    <a:pt x="495630" y="107581"/>
                  </a:lnTo>
                  <a:lnTo>
                    <a:pt x="492467" y="109270"/>
                  </a:lnTo>
                  <a:lnTo>
                    <a:pt x="489280" y="110744"/>
                  </a:lnTo>
                  <a:lnTo>
                    <a:pt x="479780" y="110744"/>
                  </a:lnTo>
                  <a:lnTo>
                    <a:pt x="475030" y="107581"/>
                  </a:lnTo>
                  <a:lnTo>
                    <a:pt x="475030" y="91757"/>
                  </a:lnTo>
                  <a:lnTo>
                    <a:pt x="487692" y="91757"/>
                  </a:lnTo>
                  <a:lnTo>
                    <a:pt x="495630" y="90284"/>
                  </a:lnTo>
                  <a:lnTo>
                    <a:pt x="495630" y="72783"/>
                  </a:lnTo>
                  <a:lnTo>
                    <a:pt x="478104" y="74904"/>
                  </a:lnTo>
                  <a:lnTo>
                    <a:pt x="461175" y="79946"/>
                  </a:lnTo>
                  <a:lnTo>
                    <a:pt x="448411" y="89750"/>
                  </a:lnTo>
                  <a:lnTo>
                    <a:pt x="443369" y="106108"/>
                  </a:lnTo>
                  <a:lnTo>
                    <a:pt x="445592" y="117856"/>
                  </a:lnTo>
                  <a:lnTo>
                    <a:pt x="451675" y="126834"/>
                  </a:lnTo>
                  <a:lnTo>
                    <a:pt x="460730" y="132562"/>
                  </a:lnTo>
                  <a:lnTo>
                    <a:pt x="471868" y="134581"/>
                  </a:lnTo>
                  <a:lnTo>
                    <a:pt x="481368" y="134581"/>
                  </a:lnTo>
                  <a:lnTo>
                    <a:pt x="489280" y="131419"/>
                  </a:lnTo>
                  <a:lnTo>
                    <a:pt x="495630" y="126568"/>
                  </a:lnTo>
                  <a:lnTo>
                    <a:pt x="495655" y="132918"/>
                  </a:lnTo>
                  <a:lnTo>
                    <a:pt x="497217" y="134581"/>
                  </a:lnTo>
                  <a:lnTo>
                    <a:pt x="506387" y="133604"/>
                  </a:lnTo>
                  <a:lnTo>
                    <a:pt x="513638" y="133108"/>
                  </a:lnTo>
                  <a:lnTo>
                    <a:pt x="520585" y="132918"/>
                  </a:lnTo>
                  <a:lnTo>
                    <a:pt x="530466" y="132892"/>
                  </a:lnTo>
                  <a:close/>
                </a:path>
                <a:path w="934719" h="136525">
                  <a:moveTo>
                    <a:pt x="617550" y="47459"/>
                  </a:moveTo>
                  <a:lnTo>
                    <a:pt x="615975" y="45986"/>
                  </a:lnTo>
                  <a:lnTo>
                    <a:pt x="608050" y="44297"/>
                  </a:lnTo>
                  <a:lnTo>
                    <a:pt x="603300" y="41135"/>
                  </a:lnTo>
                  <a:lnTo>
                    <a:pt x="592201" y="41135"/>
                  </a:lnTo>
                  <a:lnTo>
                    <a:pt x="583044" y="41706"/>
                  </a:lnTo>
                  <a:lnTo>
                    <a:pt x="547878" y="65874"/>
                  </a:lnTo>
                  <a:lnTo>
                    <a:pt x="543128" y="88595"/>
                  </a:lnTo>
                  <a:lnTo>
                    <a:pt x="545223" y="104025"/>
                  </a:lnTo>
                  <a:lnTo>
                    <a:pt x="552818" y="119443"/>
                  </a:lnTo>
                  <a:lnTo>
                    <a:pt x="567842" y="131318"/>
                  </a:lnTo>
                  <a:lnTo>
                    <a:pt x="592201" y="136055"/>
                  </a:lnTo>
                  <a:lnTo>
                    <a:pt x="601726" y="136055"/>
                  </a:lnTo>
                  <a:lnTo>
                    <a:pt x="608050" y="134581"/>
                  </a:lnTo>
                  <a:lnTo>
                    <a:pt x="615975" y="131419"/>
                  </a:lnTo>
                  <a:lnTo>
                    <a:pt x="617232" y="112433"/>
                  </a:lnTo>
                  <a:lnTo>
                    <a:pt x="617550" y="107581"/>
                  </a:lnTo>
                  <a:lnTo>
                    <a:pt x="615975" y="107581"/>
                  </a:lnTo>
                  <a:lnTo>
                    <a:pt x="611225" y="109270"/>
                  </a:lnTo>
                  <a:lnTo>
                    <a:pt x="608050" y="112433"/>
                  </a:lnTo>
                  <a:lnTo>
                    <a:pt x="600138" y="112433"/>
                  </a:lnTo>
                  <a:lnTo>
                    <a:pt x="589991" y="110490"/>
                  </a:lnTo>
                  <a:lnTo>
                    <a:pt x="583107" y="105270"/>
                  </a:lnTo>
                  <a:lnTo>
                    <a:pt x="579196" y="97663"/>
                  </a:lnTo>
                  <a:lnTo>
                    <a:pt x="577951" y="88595"/>
                  </a:lnTo>
                  <a:lnTo>
                    <a:pt x="579589" y="78232"/>
                  </a:lnTo>
                  <a:lnTo>
                    <a:pt x="583895" y="70853"/>
                  </a:lnTo>
                  <a:lnTo>
                    <a:pt x="589991" y="66446"/>
                  </a:lnTo>
                  <a:lnTo>
                    <a:pt x="596976" y="64973"/>
                  </a:lnTo>
                  <a:lnTo>
                    <a:pt x="606475" y="64973"/>
                  </a:lnTo>
                  <a:lnTo>
                    <a:pt x="612800" y="71297"/>
                  </a:lnTo>
                  <a:lnTo>
                    <a:pt x="614387" y="69608"/>
                  </a:lnTo>
                  <a:lnTo>
                    <a:pt x="614387" y="64973"/>
                  </a:lnTo>
                  <a:lnTo>
                    <a:pt x="614387" y="60121"/>
                  </a:lnTo>
                  <a:lnTo>
                    <a:pt x="615975" y="56959"/>
                  </a:lnTo>
                  <a:lnTo>
                    <a:pt x="617550" y="47459"/>
                  </a:lnTo>
                  <a:close/>
                </a:path>
                <a:path w="934719" h="136525">
                  <a:moveTo>
                    <a:pt x="682459" y="110744"/>
                  </a:moveTo>
                  <a:lnTo>
                    <a:pt x="679297" y="112433"/>
                  </a:lnTo>
                  <a:lnTo>
                    <a:pt x="669798" y="112433"/>
                  </a:lnTo>
                  <a:lnTo>
                    <a:pt x="666635" y="110744"/>
                  </a:lnTo>
                  <a:lnTo>
                    <a:pt x="665048" y="109270"/>
                  </a:lnTo>
                  <a:lnTo>
                    <a:pt x="663460" y="106108"/>
                  </a:lnTo>
                  <a:lnTo>
                    <a:pt x="663460" y="66446"/>
                  </a:lnTo>
                  <a:lnTo>
                    <a:pt x="677710" y="66446"/>
                  </a:lnTo>
                  <a:lnTo>
                    <a:pt x="679297" y="64973"/>
                  </a:lnTo>
                  <a:lnTo>
                    <a:pt x="680885" y="44297"/>
                  </a:lnTo>
                  <a:lnTo>
                    <a:pt x="663460" y="44297"/>
                  </a:lnTo>
                  <a:lnTo>
                    <a:pt x="665048" y="12661"/>
                  </a:lnTo>
                  <a:lnTo>
                    <a:pt x="663460" y="12661"/>
                  </a:lnTo>
                  <a:lnTo>
                    <a:pt x="654291" y="14808"/>
                  </a:lnTo>
                  <a:lnTo>
                    <a:pt x="631799" y="20675"/>
                  </a:lnTo>
                  <a:lnTo>
                    <a:pt x="631799" y="44297"/>
                  </a:lnTo>
                  <a:lnTo>
                    <a:pt x="620725" y="44297"/>
                  </a:lnTo>
                  <a:lnTo>
                    <a:pt x="619137" y="64973"/>
                  </a:lnTo>
                  <a:lnTo>
                    <a:pt x="620725" y="66446"/>
                  </a:lnTo>
                  <a:lnTo>
                    <a:pt x="631799" y="66446"/>
                  </a:lnTo>
                  <a:lnTo>
                    <a:pt x="630224" y="80797"/>
                  </a:lnTo>
                  <a:lnTo>
                    <a:pt x="630224" y="115595"/>
                  </a:lnTo>
                  <a:lnTo>
                    <a:pt x="631799" y="120243"/>
                  </a:lnTo>
                  <a:lnTo>
                    <a:pt x="635114" y="126720"/>
                  </a:lnTo>
                  <a:lnTo>
                    <a:pt x="640511" y="131711"/>
                  </a:lnTo>
                  <a:lnTo>
                    <a:pt x="648271" y="134924"/>
                  </a:lnTo>
                  <a:lnTo>
                    <a:pt x="658710" y="136055"/>
                  </a:lnTo>
                  <a:lnTo>
                    <a:pt x="668210" y="136055"/>
                  </a:lnTo>
                  <a:lnTo>
                    <a:pt x="672960" y="134581"/>
                  </a:lnTo>
                  <a:lnTo>
                    <a:pt x="680885" y="132892"/>
                  </a:lnTo>
                  <a:lnTo>
                    <a:pt x="680885" y="131419"/>
                  </a:lnTo>
                  <a:lnTo>
                    <a:pt x="682332" y="112433"/>
                  </a:lnTo>
                  <a:lnTo>
                    <a:pt x="682459" y="110744"/>
                  </a:lnTo>
                  <a:close/>
                </a:path>
                <a:path w="934719" h="136525">
                  <a:moveTo>
                    <a:pt x="725233" y="1689"/>
                  </a:moveTo>
                  <a:lnTo>
                    <a:pt x="691959" y="6337"/>
                  </a:lnTo>
                  <a:lnTo>
                    <a:pt x="690372" y="8026"/>
                  </a:lnTo>
                  <a:lnTo>
                    <a:pt x="691959" y="34810"/>
                  </a:lnTo>
                  <a:lnTo>
                    <a:pt x="693547" y="36499"/>
                  </a:lnTo>
                  <a:lnTo>
                    <a:pt x="709396" y="32702"/>
                  </a:lnTo>
                  <a:lnTo>
                    <a:pt x="716267" y="31330"/>
                  </a:lnTo>
                  <a:lnTo>
                    <a:pt x="725233" y="30175"/>
                  </a:lnTo>
                  <a:lnTo>
                    <a:pt x="725233" y="1689"/>
                  </a:lnTo>
                  <a:close/>
                </a:path>
                <a:path w="934719" h="136525">
                  <a:moveTo>
                    <a:pt x="728395" y="132892"/>
                  </a:moveTo>
                  <a:lnTo>
                    <a:pt x="727481" y="122326"/>
                  </a:lnTo>
                  <a:lnTo>
                    <a:pt x="727011" y="110832"/>
                  </a:lnTo>
                  <a:lnTo>
                    <a:pt x="726859" y="98729"/>
                  </a:lnTo>
                  <a:lnTo>
                    <a:pt x="726808" y="41135"/>
                  </a:lnTo>
                  <a:lnTo>
                    <a:pt x="716673" y="43014"/>
                  </a:lnTo>
                  <a:lnTo>
                    <a:pt x="700532" y="45593"/>
                  </a:lnTo>
                  <a:lnTo>
                    <a:pt x="690372" y="47459"/>
                  </a:lnTo>
                  <a:lnTo>
                    <a:pt x="690626" y="55714"/>
                  </a:lnTo>
                  <a:lnTo>
                    <a:pt x="691172" y="64363"/>
                  </a:lnTo>
                  <a:lnTo>
                    <a:pt x="691718" y="74485"/>
                  </a:lnTo>
                  <a:lnTo>
                    <a:pt x="691959" y="87122"/>
                  </a:lnTo>
                  <a:lnTo>
                    <a:pt x="691934" y="98729"/>
                  </a:lnTo>
                  <a:lnTo>
                    <a:pt x="691769" y="110007"/>
                  </a:lnTo>
                  <a:lnTo>
                    <a:pt x="691299" y="121297"/>
                  </a:lnTo>
                  <a:lnTo>
                    <a:pt x="690372" y="132892"/>
                  </a:lnTo>
                  <a:lnTo>
                    <a:pt x="691959" y="134581"/>
                  </a:lnTo>
                  <a:lnTo>
                    <a:pt x="701205" y="133604"/>
                  </a:lnTo>
                  <a:lnTo>
                    <a:pt x="708799" y="133108"/>
                  </a:lnTo>
                  <a:lnTo>
                    <a:pt x="716699" y="132918"/>
                  </a:lnTo>
                  <a:lnTo>
                    <a:pt x="728395" y="132892"/>
                  </a:lnTo>
                  <a:close/>
                </a:path>
                <a:path w="934719" h="136525">
                  <a:moveTo>
                    <a:pt x="832802" y="90284"/>
                  </a:moveTo>
                  <a:lnTo>
                    <a:pt x="820242" y="53797"/>
                  </a:lnTo>
                  <a:lnTo>
                    <a:pt x="798068" y="42176"/>
                  </a:lnTo>
                  <a:lnTo>
                    <a:pt x="798068" y="87122"/>
                  </a:lnTo>
                  <a:lnTo>
                    <a:pt x="798068" y="102946"/>
                  </a:lnTo>
                  <a:lnTo>
                    <a:pt x="793305" y="112433"/>
                  </a:lnTo>
                  <a:lnTo>
                    <a:pt x="790130" y="115595"/>
                  </a:lnTo>
                  <a:lnTo>
                    <a:pt x="779056" y="115595"/>
                  </a:lnTo>
                  <a:lnTo>
                    <a:pt x="775893" y="106108"/>
                  </a:lnTo>
                  <a:lnTo>
                    <a:pt x="775893" y="101257"/>
                  </a:lnTo>
                  <a:lnTo>
                    <a:pt x="774306" y="94932"/>
                  </a:lnTo>
                  <a:lnTo>
                    <a:pt x="786968" y="61810"/>
                  </a:lnTo>
                  <a:lnTo>
                    <a:pt x="792048" y="63538"/>
                  </a:lnTo>
                  <a:lnTo>
                    <a:pt x="795489" y="68529"/>
                  </a:lnTo>
                  <a:lnTo>
                    <a:pt x="797445" y="76492"/>
                  </a:lnTo>
                  <a:lnTo>
                    <a:pt x="798068" y="87122"/>
                  </a:lnTo>
                  <a:lnTo>
                    <a:pt x="798068" y="42176"/>
                  </a:lnTo>
                  <a:lnTo>
                    <a:pt x="796404" y="41783"/>
                  </a:lnTo>
                  <a:lnTo>
                    <a:pt x="786968" y="41135"/>
                  </a:lnTo>
                  <a:lnTo>
                    <a:pt x="779500" y="41605"/>
                  </a:lnTo>
                  <a:lnTo>
                    <a:pt x="745731" y="63144"/>
                  </a:lnTo>
                  <a:lnTo>
                    <a:pt x="741057" y="90284"/>
                  </a:lnTo>
                  <a:lnTo>
                    <a:pt x="741654" y="100215"/>
                  </a:lnTo>
                  <a:lnTo>
                    <a:pt x="764806" y="131419"/>
                  </a:lnTo>
                  <a:lnTo>
                    <a:pt x="780643" y="136055"/>
                  </a:lnTo>
                  <a:lnTo>
                    <a:pt x="786968" y="136055"/>
                  </a:lnTo>
                  <a:lnTo>
                    <a:pt x="824992" y="118770"/>
                  </a:lnTo>
                  <a:lnTo>
                    <a:pt x="826566" y="115595"/>
                  </a:lnTo>
                  <a:lnTo>
                    <a:pt x="828890" y="110934"/>
                  </a:lnTo>
                  <a:lnTo>
                    <a:pt x="831316" y="102501"/>
                  </a:lnTo>
                  <a:lnTo>
                    <a:pt x="832561" y="94653"/>
                  </a:lnTo>
                  <a:lnTo>
                    <a:pt x="832802" y="90284"/>
                  </a:lnTo>
                  <a:close/>
                </a:path>
                <a:path w="934719" h="136525">
                  <a:moveTo>
                    <a:pt x="934250" y="132892"/>
                  </a:moveTo>
                  <a:lnTo>
                    <a:pt x="934046" y="116370"/>
                  </a:lnTo>
                  <a:lnTo>
                    <a:pt x="932662" y="94932"/>
                  </a:lnTo>
                  <a:lnTo>
                    <a:pt x="932586" y="73850"/>
                  </a:lnTo>
                  <a:lnTo>
                    <a:pt x="932065" y="64757"/>
                  </a:lnTo>
                  <a:lnTo>
                    <a:pt x="930656" y="57734"/>
                  </a:lnTo>
                  <a:lnTo>
                    <a:pt x="923163" y="42824"/>
                  </a:lnTo>
                  <a:lnTo>
                    <a:pt x="915250" y="41135"/>
                  </a:lnTo>
                  <a:lnTo>
                    <a:pt x="902576" y="41135"/>
                  </a:lnTo>
                  <a:lnTo>
                    <a:pt x="894638" y="42824"/>
                  </a:lnTo>
                  <a:lnTo>
                    <a:pt x="885139" y="47472"/>
                  </a:lnTo>
                  <a:lnTo>
                    <a:pt x="883564" y="49149"/>
                  </a:lnTo>
                  <a:lnTo>
                    <a:pt x="880402" y="50634"/>
                  </a:lnTo>
                  <a:lnTo>
                    <a:pt x="880402" y="42824"/>
                  </a:lnTo>
                  <a:lnTo>
                    <a:pt x="878814" y="41135"/>
                  </a:lnTo>
                  <a:lnTo>
                    <a:pt x="861593" y="44119"/>
                  </a:lnTo>
                  <a:lnTo>
                    <a:pt x="845566" y="45986"/>
                  </a:lnTo>
                  <a:lnTo>
                    <a:pt x="843978" y="47472"/>
                  </a:lnTo>
                  <a:lnTo>
                    <a:pt x="846162" y="69062"/>
                  </a:lnTo>
                  <a:lnTo>
                    <a:pt x="846874" y="82854"/>
                  </a:lnTo>
                  <a:lnTo>
                    <a:pt x="846950" y="117157"/>
                  </a:lnTo>
                  <a:lnTo>
                    <a:pt x="845566" y="132892"/>
                  </a:lnTo>
                  <a:lnTo>
                    <a:pt x="847153" y="134581"/>
                  </a:lnTo>
                  <a:lnTo>
                    <a:pt x="864958" y="133108"/>
                  </a:lnTo>
                  <a:lnTo>
                    <a:pt x="881976" y="132892"/>
                  </a:lnTo>
                  <a:lnTo>
                    <a:pt x="881786" y="121666"/>
                  </a:lnTo>
                  <a:lnTo>
                    <a:pt x="880402" y="104419"/>
                  </a:lnTo>
                  <a:lnTo>
                    <a:pt x="880402" y="71297"/>
                  </a:lnTo>
                  <a:lnTo>
                    <a:pt x="886726" y="68135"/>
                  </a:lnTo>
                  <a:lnTo>
                    <a:pt x="897826" y="68135"/>
                  </a:lnTo>
                  <a:lnTo>
                    <a:pt x="897826" y="75946"/>
                  </a:lnTo>
                  <a:lnTo>
                    <a:pt x="898740" y="81153"/>
                  </a:lnTo>
                  <a:lnTo>
                    <a:pt x="899388" y="97980"/>
                  </a:lnTo>
                  <a:lnTo>
                    <a:pt x="899414" y="132892"/>
                  </a:lnTo>
                  <a:lnTo>
                    <a:pt x="901001" y="134581"/>
                  </a:lnTo>
                  <a:lnTo>
                    <a:pt x="917422" y="133108"/>
                  </a:lnTo>
                  <a:lnTo>
                    <a:pt x="934250" y="132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8"/>
            <p:cNvSpPr/>
            <p:nvPr/>
          </p:nvSpPr>
          <p:spPr>
            <a:xfrm>
              <a:off x="3598150" y="2124287"/>
              <a:ext cx="1797276" cy="705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/>
            <p:cNvSpPr/>
            <p:nvPr/>
          </p:nvSpPr>
          <p:spPr>
            <a:xfrm>
              <a:off x="6449902" y="3545606"/>
              <a:ext cx="1797276" cy="705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0"/>
            <p:cNvSpPr/>
            <p:nvPr/>
          </p:nvSpPr>
          <p:spPr>
            <a:xfrm>
              <a:off x="6927316" y="3302558"/>
              <a:ext cx="931544" cy="165100"/>
            </a:xfrm>
            <a:custGeom>
              <a:avLst/>
              <a:gdLst/>
              <a:ahLst/>
              <a:cxnLst/>
              <a:rect l="l" t="t" r="r" b="b"/>
              <a:pathLst>
                <a:path w="931545" h="165100">
                  <a:moveTo>
                    <a:pt x="91821" y="8013"/>
                  </a:moveTo>
                  <a:lnTo>
                    <a:pt x="90347" y="6337"/>
                  </a:lnTo>
                  <a:lnTo>
                    <a:pt x="84975" y="4724"/>
                  </a:lnTo>
                  <a:lnTo>
                    <a:pt x="78257" y="2616"/>
                  </a:lnTo>
                  <a:lnTo>
                    <a:pt x="70040" y="787"/>
                  </a:lnTo>
                  <a:lnTo>
                    <a:pt x="60159" y="0"/>
                  </a:lnTo>
                  <a:lnTo>
                    <a:pt x="36068" y="4102"/>
                  </a:lnTo>
                  <a:lnTo>
                    <a:pt x="17018" y="16217"/>
                  </a:lnTo>
                  <a:lnTo>
                    <a:pt x="4495" y="36042"/>
                  </a:lnTo>
                  <a:lnTo>
                    <a:pt x="0" y="63284"/>
                  </a:lnTo>
                  <a:lnTo>
                    <a:pt x="762" y="75857"/>
                  </a:lnTo>
                  <a:lnTo>
                    <a:pt x="20688" y="112433"/>
                  </a:lnTo>
                  <a:lnTo>
                    <a:pt x="60159" y="123405"/>
                  </a:lnTo>
                  <a:lnTo>
                    <a:pt x="68884" y="123126"/>
                  </a:lnTo>
                  <a:lnTo>
                    <a:pt x="76441" y="122275"/>
                  </a:lnTo>
                  <a:lnTo>
                    <a:pt x="83400" y="120827"/>
                  </a:lnTo>
                  <a:lnTo>
                    <a:pt x="90347" y="118757"/>
                  </a:lnTo>
                  <a:lnTo>
                    <a:pt x="91490" y="96608"/>
                  </a:lnTo>
                  <a:lnTo>
                    <a:pt x="91821" y="90284"/>
                  </a:lnTo>
                  <a:lnTo>
                    <a:pt x="90347" y="88595"/>
                  </a:lnTo>
                  <a:lnTo>
                    <a:pt x="87172" y="91757"/>
                  </a:lnTo>
                  <a:lnTo>
                    <a:pt x="80848" y="96608"/>
                  </a:lnTo>
                  <a:lnTo>
                    <a:pt x="68173" y="96608"/>
                  </a:lnTo>
                  <a:lnTo>
                    <a:pt x="58115" y="95173"/>
                  </a:lnTo>
                  <a:lnTo>
                    <a:pt x="48336" y="89890"/>
                  </a:lnTo>
                  <a:lnTo>
                    <a:pt x="40932" y="79260"/>
                  </a:lnTo>
                  <a:lnTo>
                    <a:pt x="37998" y="61810"/>
                  </a:lnTo>
                  <a:lnTo>
                    <a:pt x="40665" y="45923"/>
                  </a:lnTo>
                  <a:lnTo>
                    <a:pt x="47498" y="35648"/>
                  </a:lnTo>
                  <a:lnTo>
                    <a:pt x="56692" y="30124"/>
                  </a:lnTo>
                  <a:lnTo>
                    <a:pt x="66484" y="28486"/>
                  </a:lnTo>
                  <a:lnTo>
                    <a:pt x="79159" y="28486"/>
                  </a:lnTo>
                  <a:lnTo>
                    <a:pt x="85483" y="33337"/>
                  </a:lnTo>
                  <a:lnTo>
                    <a:pt x="88658" y="36499"/>
                  </a:lnTo>
                  <a:lnTo>
                    <a:pt x="90347" y="34810"/>
                  </a:lnTo>
                  <a:lnTo>
                    <a:pt x="90360" y="28486"/>
                  </a:lnTo>
                  <a:lnTo>
                    <a:pt x="90360" y="27533"/>
                  </a:lnTo>
                  <a:lnTo>
                    <a:pt x="90525" y="21412"/>
                  </a:lnTo>
                  <a:lnTo>
                    <a:pt x="90970" y="15290"/>
                  </a:lnTo>
                  <a:lnTo>
                    <a:pt x="91821" y="8013"/>
                  </a:lnTo>
                  <a:close/>
                </a:path>
                <a:path w="931545" h="165100">
                  <a:moveTo>
                    <a:pt x="193014" y="74460"/>
                  </a:moveTo>
                  <a:lnTo>
                    <a:pt x="174498" y="36131"/>
                  </a:lnTo>
                  <a:lnTo>
                    <a:pt x="158318" y="31115"/>
                  </a:lnTo>
                  <a:lnTo>
                    <a:pt x="158318" y="74460"/>
                  </a:lnTo>
                  <a:lnTo>
                    <a:pt x="158318" y="91757"/>
                  </a:lnTo>
                  <a:lnTo>
                    <a:pt x="155143" y="96608"/>
                  </a:lnTo>
                  <a:lnTo>
                    <a:pt x="153670" y="99783"/>
                  </a:lnTo>
                  <a:lnTo>
                    <a:pt x="150507" y="102946"/>
                  </a:lnTo>
                  <a:lnTo>
                    <a:pt x="139319" y="102946"/>
                  </a:lnTo>
                  <a:lnTo>
                    <a:pt x="137833" y="93446"/>
                  </a:lnTo>
                  <a:lnTo>
                    <a:pt x="136144" y="88595"/>
                  </a:lnTo>
                  <a:lnTo>
                    <a:pt x="147332" y="50622"/>
                  </a:lnTo>
                  <a:lnTo>
                    <a:pt x="152349" y="52336"/>
                  </a:lnTo>
                  <a:lnTo>
                    <a:pt x="155752" y="57162"/>
                  </a:lnTo>
                  <a:lnTo>
                    <a:pt x="157695" y="64693"/>
                  </a:lnTo>
                  <a:lnTo>
                    <a:pt x="158318" y="74460"/>
                  </a:lnTo>
                  <a:lnTo>
                    <a:pt x="158318" y="31115"/>
                  </a:lnTo>
                  <a:lnTo>
                    <a:pt x="156781" y="30784"/>
                  </a:lnTo>
                  <a:lnTo>
                    <a:pt x="147332" y="30162"/>
                  </a:lnTo>
                  <a:lnTo>
                    <a:pt x="139814" y="30365"/>
                  </a:lnTo>
                  <a:lnTo>
                    <a:pt x="106045" y="50482"/>
                  </a:lnTo>
                  <a:lnTo>
                    <a:pt x="101320" y="77635"/>
                  </a:lnTo>
                  <a:lnTo>
                    <a:pt x="101930" y="88531"/>
                  </a:lnTo>
                  <a:lnTo>
                    <a:pt x="125171" y="120243"/>
                  </a:lnTo>
                  <a:lnTo>
                    <a:pt x="142481" y="123405"/>
                  </a:lnTo>
                  <a:lnTo>
                    <a:pt x="147332" y="123405"/>
                  </a:lnTo>
                  <a:lnTo>
                    <a:pt x="185331" y="107581"/>
                  </a:lnTo>
                  <a:lnTo>
                    <a:pt x="193014" y="82016"/>
                  </a:lnTo>
                  <a:lnTo>
                    <a:pt x="193014" y="74460"/>
                  </a:lnTo>
                  <a:close/>
                </a:path>
                <a:path w="931545" h="165100">
                  <a:moveTo>
                    <a:pt x="343649" y="52311"/>
                  </a:moveTo>
                  <a:lnTo>
                    <a:pt x="342163" y="42824"/>
                  </a:lnTo>
                  <a:lnTo>
                    <a:pt x="334149" y="34810"/>
                  </a:lnTo>
                  <a:lnTo>
                    <a:pt x="327812" y="30162"/>
                  </a:lnTo>
                  <a:lnTo>
                    <a:pt x="310299" y="30162"/>
                  </a:lnTo>
                  <a:lnTo>
                    <a:pt x="303961" y="31648"/>
                  </a:lnTo>
                  <a:lnTo>
                    <a:pt x="297624" y="34810"/>
                  </a:lnTo>
                  <a:lnTo>
                    <a:pt x="289814" y="37973"/>
                  </a:lnTo>
                  <a:lnTo>
                    <a:pt x="286651" y="39662"/>
                  </a:lnTo>
                  <a:lnTo>
                    <a:pt x="281800" y="30162"/>
                  </a:lnTo>
                  <a:lnTo>
                    <a:pt x="267652" y="30162"/>
                  </a:lnTo>
                  <a:lnTo>
                    <a:pt x="259867" y="30962"/>
                  </a:lnTo>
                  <a:lnTo>
                    <a:pt x="253174" y="33096"/>
                  </a:lnTo>
                  <a:lnTo>
                    <a:pt x="247383" y="36131"/>
                  </a:lnTo>
                  <a:lnTo>
                    <a:pt x="242328" y="39662"/>
                  </a:lnTo>
                  <a:lnTo>
                    <a:pt x="243801" y="30162"/>
                  </a:lnTo>
                  <a:lnTo>
                    <a:pt x="242328" y="28486"/>
                  </a:lnTo>
                  <a:lnTo>
                    <a:pt x="216674" y="33642"/>
                  </a:lnTo>
                  <a:lnTo>
                    <a:pt x="205803" y="34810"/>
                  </a:lnTo>
                  <a:lnTo>
                    <a:pt x="206781" y="43053"/>
                  </a:lnTo>
                  <a:lnTo>
                    <a:pt x="207467" y="61836"/>
                  </a:lnTo>
                  <a:lnTo>
                    <a:pt x="207492" y="120243"/>
                  </a:lnTo>
                  <a:lnTo>
                    <a:pt x="208978" y="121932"/>
                  </a:lnTo>
                  <a:lnTo>
                    <a:pt x="242328" y="121932"/>
                  </a:lnTo>
                  <a:lnTo>
                    <a:pt x="242328" y="56959"/>
                  </a:lnTo>
                  <a:lnTo>
                    <a:pt x="245491" y="56959"/>
                  </a:lnTo>
                  <a:lnTo>
                    <a:pt x="246964" y="55486"/>
                  </a:lnTo>
                  <a:lnTo>
                    <a:pt x="250139" y="55486"/>
                  </a:lnTo>
                  <a:lnTo>
                    <a:pt x="254063" y="56324"/>
                  </a:lnTo>
                  <a:lnTo>
                    <a:pt x="256514" y="59829"/>
                  </a:lnTo>
                  <a:lnTo>
                    <a:pt x="257797" y="67487"/>
                  </a:lnTo>
                  <a:lnTo>
                    <a:pt x="258152" y="120243"/>
                  </a:lnTo>
                  <a:lnTo>
                    <a:pt x="259638" y="121932"/>
                  </a:lnTo>
                  <a:lnTo>
                    <a:pt x="292989" y="121932"/>
                  </a:lnTo>
                  <a:lnTo>
                    <a:pt x="292989" y="56959"/>
                  </a:lnTo>
                  <a:lnTo>
                    <a:pt x="294462" y="56959"/>
                  </a:lnTo>
                  <a:lnTo>
                    <a:pt x="297624" y="55486"/>
                  </a:lnTo>
                  <a:lnTo>
                    <a:pt x="302488" y="55486"/>
                  </a:lnTo>
                  <a:lnTo>
                    <a:pt x="305650" y="56959"/>
                  </a:lnTo>
                  <a:lnTo>
                    <a:pt x="308813" y="63284"/>
                  </a:lnTo>
                  <a:lnTo>
                    <a:pt x="308813" y="120243"/>
                  </a:lnTo>
                  <a:lnTo>
                    <a:pt x="310299" y="121932"/>
                  </a:lnTo>
                  <a:lnTo>
                    <a:pt x="343649" y="121932"/>
                  </a:lnTo>
                  <a:lnTo>
                    <a:pt x="343649" y="52311"/>
                  </a:lnTo>
                  <a:close/>
                </a:path>
                <a:path w="931545" h="165100">
                  <a:moveTo>
                    <a:pt x="454469" y="72771"/>
                  </a:moveTo>
                  <a:lnTo>
                    <a:pt x="452374" y="57492"/>
                  </a:lnTo>
                  <a:lnTo>
                    <a:pt x="450659" y="53797"/>
                  </a:lnTo>
                  <a:lnTo>
                    <a:pt x="445998" y="43802"/>
                  </a:lnTo>
                  <a:lnTo>
                    <a:pt x="439572" y="37973"/>
                  </a:lnTo>
                  <a:lnTo>
                    <a:pt x="435140" y="33947"/>
                  </a:lnTo>
                  <a:lnTo>
                    <a:pt x="421322" y="30581"/>
                  </a:lnTo>
                  <a:lnTo>
                    <a:pt x="421322" y="66446"/>
                  </a:lnTo>
                  <a:lnTo>
                    <a:pt x="421322" y="83959"/>
                  </a:lnTo>
                  <a:lnTo>
                    <a:pt x="418160" y="90284"/>
                  </a:lnTo>
                  <a:lnTo>
                    <a:pt x="414985" y="93446"/>
                  </a:lnTo>
                  <a:lnTo>
                    <a:pt x="410133" y="99783"/>
                  </a:lnTo>
                  <a:lnTo>
                    <a:pt x="397471" y="99783"/>
                  </a:lnTo>
                  <a:lnTo>
                    <a:pt x="397471" y="55486"/>
                  </a:lnTo>
                  <a:lnTo>
                    <a:pt x="400634" y="53797"/>
                  </a:lnTo>
                  <a:lnTo>
                    <a:pt x="413296" y="53797"/>
                  </a:lnTo>
                  <a:lnTo>
                    <a:pt x="416471" y="58648"/>
                  </a:lnTo>
                  <a:lnTo>
                    <a:pt x="418160" y="60121"/>
                  </a:lnTo>
                  <a:lnTo>
                    <a:pt x="419633" y="61810"/>
                  </a:lnTo>
                  <a:lnTo>
                    <a:pt x="421322" y="66446"/>
                  </a:lnTo>
                  <a:lnTo>
                    <a:pt x="421322" y="30581"/>
                  </a:lnTo>
                  <a:lnTo>
                    <a:pt x="419633" y="30162"/>
                  </a:lnTo>
                  <a:lnTo>
                    <a:pt x="405498" y="30162"/>
                  </a:lnTo>
                  <a:lnTo>
                    <a:pt x="399161" y="34810"/>
                  </a:lnTo>
                  <a:lnTo>
                    <a:pt x="395998" y="37973"/>
                  </a:lnTo>
                  <a:lnTo>
                    <a:pt x="395998" y="30162"/>
                  </a:lnTo>
                  <a:lnTo>
                    <a:pt x="394309" y="28486"/>
                  </a:lnTo>
                  <a:lnTo>
                    <a:pt x="377736" y="32270"/>
                  </a:lnTo>
                  <a:lnTo>
                    <a:pt x="370319" y="33642"/>
                  </a:lnTo>
                  <a:lnTo>
                    <a:pt x="361162" y="34810"/>
                  </a:lnTo>
                  <a:lnTo>
                    <a:pt x="361188" y="37973"/>
                  </a:lnTo>
                  <a:lnTo>
                    <a:pt x="361391" y="49060"/>
                  </a:lnTo>
                  <a:lnTo>
                    <a:pt x="361899" y="62699"/>
                  </a:lnTo>
                  <a:lnTo>
                    <a:pt x="362407" y="80225"/>
                  </a:lnTo>
                  <a:lnTo>
                    <a:pt x="362534" y="93446"/>
                  </a:lnTo>
                  <a:lnTo>
                    <a:pt x="362635" y="164541"/>
                  </a:lnTo>
                  <a:lnTo>
                    <a:pt x="370662" y="163055"/>
                  </a:lnTo>
                  <a:lnTo>
                    <a:pt x="399161" y="163055"/>
                  </a:lnTo>
                  <a:lnTo>
                    <a:pt x="397471" y="121932"/>
                  </a:lnTo>
                  <a:lnTo>
                    <a:pt x="406120" y="121564"/>
                  </a:lnTo>
                  <a:lnTo>
                    <a:pt x="445020" y="104228"/>
                  </a:lnTo>
                  <a:lnTo>
                    <a:pt x="452983" y="85432"/>
                  </a:lnTo>
                  <a:lnTo>
                    <a:pt x="454469" y="79108"/>
                  </a:lnTo>
                  <a:lnTo>
                    <a:pt x="454469" y="72771"/>
                  </a:lnTo>
                  <a:close/>
                </a:path>
                <a:path w="931545" h="165100">
                  <a:moveTo>
                    <a:pt x="555663" y="74460"/>
                  </a:moveTo>
                  <a:lnTo>
                    <a:pt x="537133" y="36131"/>
                  </a:lnTo>
                  <a:lnTo>
                    <a:pt x="520954" y="31115"/>
                  </a:lnTo>
                  <a:lnTo>
                    <a:pt x="520954" y="74460"/>
                  </a:lnTo>
                  <a:lnTo>
                    <a:pt x="520954" y="91757"/>
                  </a:lnTo>
                  <a:lnTo>
                    <a:pt x="517791" y="96608"/>
                  </a:lnTo>
                  <a:lnTo>
                    <a:pt x="516305" y="99783"/>
                  </a:lnTo>
                  <a:lnTo>
                    <a:pt x="513143" y="102946"/>
                  </a:lnTo>
                  <a:lnTo>
                    <a:pt x="501954" y="102946"/>
                  </a:lnTo>
                  <a:lnTo>
                    <a:pt x="500481" y="93446"/>
                  </a:lnTo>
                  <a:lnTo>
                    <a:pt x="498792" y="88595"/>
                  </a:lnTo>
                  <a:lnTo>
                    <a:pt x="509981" y="50622"/>
                  </a:lnTo>
                  <a:lnTo>
                    <a:pt x="514985" y="52336"/>
                  </a:lnTo>
                  <a:lnTo>
                    <a:pt x="518401" y="57162"/>
                  </a:lnTo>
                  <a:lnTo>
                    <a:pt x="520344" y="64693"/>
                  </a:lnTo>
                  <a:lnTo>
                    <a:pt x="520954" y="74460"/>
                  </a:lnTo>
                  <a:lnTo>
                    <a:pt x="520954" y="31115"/>
                  </a:lnTo>
                  <a:lnTo>
                    <a:pt x="519430" y="30784"/>
                  </a:lnTo>
                  <a:lnTo>
                    <a:pt x="509981" y="30162"/>
                  </a:lnTo>
                  <a:lnTo>
                    <a:pt x="502462" y="30365"/>
                  </a:lnTo>
                  <a:lnTo>
                    <a:pt x="468680" y="50482"/>
                  </a:lnTo>
                  <a:lnTo>
                    <a:pt x="463956" y="77635"/>
                  </a:lnTo>
                  <a:lnTo>
                    <a:pt x="464578" y="88531"/>
                  </a:lnTo>
                  <a:lnTo>
                    <a:pt x="487819" y="120243"/>
                  </a:lnTo>
                  <a:lnTo>
                    <a:pt x="503643" y="123405"/>
                  </a:lnTo>
                  <a:lnTo>
                    <a:pt x="509981" y="123405"/>
                  </a:lnTo>
                  <a:lnTo>
                    <a:pt x="547979" y="107581"/>
                  </a:lnTo>
                  <a:lnTo>
                    <a:pt x="555663" y="82016"/>
                  </a:lnTo>
                  <a:lnTo>
                    <a:pt x="555663" y="74460"/>
                  </a:lnTo>
                  <a:close/>
                </a:path>
                <a:path w="931545" h="165100">
                  <a:moveTo>
                    <a:pt x="658799" y="120243"/>
                  </a:moveTo>
                  <a:lnTo>
                    <a:pt x="657313" y="103708"/>
                  </a:lnTo>
                  <a:lnTo>
                    <a:pt x="657034" y="62115"/>
                  </a:lnTo>
                  <a:lnTo>
                    <a:pt x="656526" y="52870"/>
                  </a:lnTo>
                  <a:lnTo>
                    <a:pt x="655142" y="45720"/>
                  </a:lnTo>
                  <a:lnTo>
                    <a:pt x="652462" y="39662"/>
                  </a:lnTo>
                  <a:lnTo>
                    <a:pt x="646125" y="31648"/>
                  </a:lnTo>
                  <a:lnTo>
                    <a:pt x="638111" y="30162"/>
                  </a:lnTo>
                  <a:lnTo>
                    <a:pt x="617626" y="30162"/>
                  </a:lnTo>
                  <a:lnTo>
                    <a:pt x="611301" y="34810"/>
                  </a:lnTo>
                  <a:lnTo>
                    <a:pt x="608139" y="36499"/>
                  </a:lnTo>
                  <a:lnTo>
                    <a:pt x="606450" y="37973"/>
                  </a:lnTo>
                  <a:lnTo>
                    <a:pt x="603275" y="39662"/>
                  </a:lnTo>
                  <a:lnTo>
                    <a:pt x="604964" y="30162"/>
                  </a:lnTo>
                  <a:lnTo>
                    <a:pt x="603275" y="28486"/>
                  </a:lnTo>
                  <a:lnTo>
                    <a:pt x="568452" y="34810"/>
                  </a:lnTo>
                  <a:lnTo>
                    <a:pt x="566966" y="34810"/>
                  </a:lnTo>
                  <a:lnTo>
                    <a:pt x="569112" y="56400"/>
                  </a:lnTo>
                  <a:lnTo>
                    <a:pt x="569849" y="70192"/>
                  </a:lnTo>
                  <a:lnTo>
                    <a:pt x="570141" y="121932"/>
                  </a:lnTo>
                  <a:lnTo>
                    <a:pt x="604964" y="121932"/>
                  </a:lnTo>
                  <a:lnTo>
                    <a:pt x="604735" y="84188"/>
                  </a:lnTo>
                  <a:lnTo>
                    <a:pt x="604253" y="65392"/>
                  </a:lnTo>
                  <a:lnTo>
                    <a:pt x="604964" y="58648"/>
                  </a:lnTo>
                  <a:lnTo>
                    <a:pt x="606450" y="56959"/>
                  </a:lnTo>
                  <a:lnTo>
                    <a:pt x="609612" y="55486"/>
                  </a:lnTo>
                  <a:lnTo>
                    <a:pt x="620801" y="55486"/>
                  </a:lnTo>
                  <a:lnTo>
                    <a:pt x="622274" y="61810"/>
                  </a:lnTo>
                  <a:lnTo>
                    <a:pt x="622274" y="120243"/>
                  </a:lnTo>
                  <a:lnTo>
                    <a:pt x="623963" y="121932"/>
                  </a:lnTo>
                  <a:lnTo>
                    <a:pt x="657110" y="121932"/>
                  </a:lnTo>
                  <a:lnTo>
                    <a:pt x="658799" y="120243"/>
                  </a:lnTo>
                  <a:close/>
                </a:path>
                <a:path w="931545" h="165100">
                  <a:moveTo>
                    <a:pt x="756945" y="82270"/>
                  </a:moveTo>
                  <a:lnTo>
                    <a:pt x="756729" y="71577"/>
                  </a:lnTo>
                  <a:lnTo>
                    <a:pt x="756056" y="66446"/>
                  </a:lnTo>
                  <a:lnTo>
                    <a:pt x="755154" y="59563"/>
                  </a:lnTo>
                  <a:lnTo>
                    <a:pt x="751903" y="50622"/>
                  </a:lnTo>
                  <a:lnTo>
                    <a:pt x="750887" y="47828"/>
                  </a:lnTo>
                  <a:lnTo>
                    <a:pt x="742594" y="37973"/>
                  </a:lnTo>
                  <a:lnTo>
                    <a:pt x="736447" y="34086"/>
                  </a:lnTo>
                  <a:lnTo>
                    <a:pt x="729818" y="31699"/>
                  </a:lnTo>
                  <a:lnTo>
                    <a:pt x="725284" y="30911"/>
                  </a:lnTo>
                  <a:lnTo>
                    <a:pt x="725284" y="50622"/>
                  </a:lnTo>
                  <a:lnTo>
                    <a:pt x="725284" y="66446"/>
                  </a:lnTo>
                  <a:lnTo>
                    <a:pt x="703122" y="66446"/>
                  </a:lnTo>
                  <a:lnTo>
                    <a:pt x="703122" y="53797"/>
                  </a:lnTo>
                  <a:lnTo>
                    <a:pt x="710933" y="52311"/>
                  </a:lnTo>
                  <a:lnTo>
                    <a:pt x="712622" y="50622"/>
                  </a:lnTo>
                  <a:lnTo>
                    <a:pt x="725284" y="50622"/>
                  </a:lnTo>
                  <a:lnTo>
                    <a:pt x="725284" y="30911"/>
                  </a:lnTo>
                  <a:lnTo>
                    <a:pt x="722884" y="30492"/>
                  </a:lnTo>
                  <a:lnTo>
                    <a:pt x="715784" y="30162"/>
                  </a:lnTo>
                  <a:lnTo>
                    <a:pt x="700138" y="32664"/>
                  </a:lnTo>
                  <a:lnTo>
                    <a:pt x="685863" y="40640"/>
                  </a:lnTo>
                  <a:lnTo>
                    <a:pt x="675474" y="54813"/>
                  </a:lnTo>
                  <a:lnTo>
                    <a:pt x="671461" y="75946"/>
                  </a:lnTo>
                  <a:lnTo>
                    <a:pt x="672376" y="87477"/>
                  </a:lnTo>
                  <a:lnTo>
                    <a:pt x="696620" y="119481"/>
                  </a:lnTo>
                  <a:lnTo>
                    <a:pt x="720432" y="123405"/>
                  </a:lnTo>
                  <a:lnTo>
                    <a:pt x="729526" y="122910"/>
                  </a:lnTo>
                  <a:lnTo>
                    <a:pt x="737285" y="121818"/>
                  </a:lnTo>
                  <a:lnTo>
                    <a:pt x="742962" y="120738"/>
                  </a:lnTo>
                  <a:lnTo>
                    <a:pt x="745756" y="120243"/>
                  </a:lnTo>
                  <a:lnTo>
                    <a:pt x="748931" y="118757"/>
                  </a:lnTo>
                  <a:lnTo>
                    <a:pt x="750620" y="118757"/>
                  </a:lnTo>
                  <a:lnTo>
                    <a:pt x="752094" y="117068"/>
                  </a:lnTo>
                  <a:lnTo>
                    <a:pt x="753783" y="115595"/>
                  </a:lnTo>
                  <a:lnTo>
                    <a:pt x="753783" y="99783"/>
                  </a:lnTo>
                  <a:lnTo>
                    <a:pt x="753783" y="93446"/>
                  </a:lnTo>
                  <a:lnTo>
                    <a:pt x="747509" y="96393"/>
                  </a:lnTo>
                  <a:lnTo>
                    <a:pt x="740829" y="98348"/>
                  </a:lnTo>
                  <a:lnTo>
                    <a:pt x="733869" y="99441"/>
                  </a:lnTo>
                  <a:lnTo>
                    <a:pt x="726757" y="99783"/>
                  </a:lnTo>
                  <a:lnTo>
                    <a:pt x="718947" y="99783"/>
                  </a:lnTo>
                  <a:lnTo>
                    <a:pt x="714095" y="98094"/>
                  </a:lnTo>
                  <a:lnTo>
                    <a:pt x="712622" y="96608"/>
                  </a:lnTo>
                  <a:lnTo>
                    <a:pt x="706285" y="93446"/>
                  </a:lnTo>
                  <a:lnTo>
                    <a:pt x="704596" y="90284"/>
                  </a:lnTo>
                  <a:lnTo>
                    <a:pt x="704596" y="83959"/>
                  </a:lnTo>
                  <a:lnTo>
                    <a:pt x="756945" y="83959"/>
                  </a:lnTo>
                  <a:lnTo>
                    <a:pt x="756945" y="82270"/>
                  </a:lnTo>
                  <a:close/>
                </a:path>
                <a:path w="931545" h="165100">
                  <a:moveTo>
                    <a:pt x="858266" y="120243"/>
                  </a:moveTo>
                  <a:lnTo>
                    <a:pt x="858088" y="103708"/>
                  </a:lnTo>
                  <a:lnTo>
                    <a:pt x="856792" y="82270"/>
                  </a:lnTo>
                  <a:lnTo>
                    <a:pt x="856716" y="62115"/>
                  </a:lnTo>
                  <a:lnTo>
                    <a:pt x="839266" y="30162"/>
                  </a:lnTo>
                  <a:lnTo>
                    <a:pt x="818578" y="30162"/>
                  </a:lnTo>
                  <a:lnTo>
                    <a:pt x="812253" y="34810"/>
                  </a:lnTo>
                  <a:lnTo>
                    <a:pt x="805916" y="37973"/>
                  </a:lnTo>
                  <a:lnTo>
                    <a:pt x="804443" y="39662"/>
                  </a:lnTo>
                  <a:lnTo>
                    <a:pt x="804443" y="30162"/>
                  </a:lnTo>
                  <a:lnTo>
                    <a:pt x="802754" y="28486"/>
                  </a:lnTo>
                  <a:lnTo>
                    <a:pt x="769607" y="34810"/>
                  </a:lnTo>
                  <a:lnTo>
                    <a:pt x="767918" y="34810"/>
                  </a:lnTo>
                  <a:lnTo>
                    <a:pt x="770140" y="56400"/>
                  </a:lnTo>
                  <a:lnTo>
                    <a:pt x="770839" y="70192"/>
                  </a:lnTo>
                  <a:lnTo>
                    <a:pt x="771093" y="88595"/>
                  </a:lnTo>
                  <a:lnTo>
                    <a:pt x="769607" y="120243"/>
                  </a:lnTo>
                  <a:lnTo>
                    <a:pt x="771093" y="121932"/>
                  </a:lnTo>
                  <a:lnTo>
                    <a:pt x="804443" y="121932"/>
                  </a:lnTo>
                  <a:lnTo>
                    <a:pt x="805916" y="120243"/>
                  </a:lnTo>
                  <a:lnTo>
                    <a:pt x="805294" y="102501"/>
                  </a:lnTo>
                  <a:lnTo>
                    <a:pt x="804443" y="91757"/>
                  </a:lnTo>
                  <a:lnTo>
                    <a:pt x="804443" y="58648"/>
                  </a:lnTo>
                  <a:lnTo>
                    <a:pt x="810780" y="55486"/>
                  </a:lnTo>
                  <a:lnTo>
                    <a:pt x="821956" y="55486"/>
                  </a:lnTo>
                  <a:lnTo>
                    <a:pt x="821956" y="64973"/>
                  </a:lnTo>
                  <a:lnTo>
                    <a:pt x="822820" y="70065"/>
                  </a:lnTo>
                  <a:lnTo>
                    <a:pt x="823442" y="120243"/>
                  </a:lnTo>
                  <a:lnTo>
                    <a:pt x="825131" y="121932"/>
                  </a:lnTo>
                  <a:lnTo>
                    <a:pt x="856792" y="121932"/>
                  </a:lnTo>
                  <a:lnTo>
                    <a:pt x="858266" y="120243"/>
                  </a:lnTo>
                  <a:close/>
                </a:path>
                <a:path w="931545" h="165100">
                  <a:moveTo>
                    <a:pt x="931087" y="99783"/>
                  </a:moveTo>
                  <a:lnTo>
                    <a:pt x="929614" y="98094"/>
                  </a:lnTo>
                  <a:lnTo>
                    <a:pt x="926452" y="99783"/>
                  </a:lnTo>
                  <a:lnTo>
                    <a:pt x="915263" y="99783"/>
                  </a:lnTo>
                  <a:lnTo>
                    <a:pt x="913777" y="96608"/>
                  </a:lnTo>
                  <a:lnTo>
                    <a:pt x="912088" y="93446"/>
                  </a:lnTo>
                  <a:lnTo>
                    <a:pt x="912088" y="53797"/>
                  </a:lnTo>
                  <a:lnTo>
                    <a:pt x="926452" y="53797"/>
                  </a:lnTo>
                  <a:lnTo>
                    <a:pt x="927925" y="52311"/>
                  </a:lnTo>
                  <a:lnTo>
                    <a:pt x="929614" y="33337"/>
                  </a:lnTo>
                  <a:lnTo>
                    <a:pt x="927925" y="31648"/>
                  </a:lnTo>
                  <a:lnTo>
                    <a:pt x="912088" y="31648"/>
                  </a:lnTo>
                  <a:lnTo>
                    <a:pt x="912088" y="1689"/>
                  </a:lnTo>
                  <a:lnTo>
                    <a:pt x="910615" y="0"/>
                  </a:lnTo>
                  <a:lnTo>
                    <a:pt x="902335" y="2857"/>
                  </a:lnTo>
                  <a:lnTo>
                    <a:pt x="895527" y="4648"/>
                  </a:lnTo>
                  <a:lnTo>
                    <a:pt x="888707" y="6108"/>
                  </a:lnTo>
                  <a:lnTo>
                    <a:pt x="880427" y="8013"/>
                  </a:lnTo>
                  <a:lnTo>
                    <a:pt x="878954" y="9499"/>
                  </a:lnTo>
                  <a:lnTo>
                    <a:pt x="878954" y="31648"/>
                  </a:lnTo>
                  <a:lnTo>
                    <a:pt x="869454" y="31648"/>
                  </a:lnTo>
                  <a:lnTo>
                    <a:pt x="867765" y="33337"/>
                  </a:lnTo>
                  <a:lnTo>
                    <a:pt x="867765" y="53797"/>
                  </a:lnTo>
                  <a:lnTo>
                    <a:pt x="878954" y="53797"/>
                  </a:lnTo>
                  <a:lnTo>
                    <a:pt x="878954" y="102946"/>
                  </a:lnTo>
                  <a:lnTo>
                    <a:pt x="907453" y="123405"/>
                  </a:lnTo>
                  <a:lnTo>
                    <a:pt x="915263" y="123405"/>
                  </a:lnTo>
                  <a:lnTo>
                    <a:pt x="920115" y="121932"/>
                  </a:lnTo>
                  <a:lnTo>
                    <a:pt x="927925" y="120243"/>
                  </a:lnTo>
                  <a:lnTo>
                    <a:pt x="929614" y="120243"/>
                  </a:lnTo>
                  <a:lnTo>
                    <a:pt x="931087" y="99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1"/>
            <p:cNvSpPr/>
            <p:nvPr/>
          </p:nvSpPr>
          <p:spPr>
            <a:xfrm>
              <a:off x="3552134" y="5091906"/>
              <a:ext cx="1798965" cy="7059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2"/>
          <p:cNvSpPr/>
          <p:nvPr/>
        </p:nvSpPr>
        <p:spPr>
          <a:xfrm>
            <a:off x="5029074" y="2497763"/>
            <a:ext cx="567055" cy="163195"/>
          </a:xfrm>
          <a:custGeom>
            <a:avLst/>
            <a:gdLst/>
            <a:ahLst/>
            <a:cxnLst/>
            <a:rect l="l" t="t" r="r" b="b"/>
            <a:pathLst>
              <a:path w="567054" h="163194">
                <a:moveTo>
                  <a:pt x="84010" y="83959"/>
                </a:moveTo>
                <a:lnTo>
                  <a:pt x="58686" y="50634"/>
                </a:lnTo>
                <a:lnTo>
                  <a:pt x="57213" y="49149"/>
                </a:lnTo>
                <a:lnTo>
                  <a:pt x="47713" y="45986"/>
                </a:lnTo>
                <a:lnTo>
                  <a:pt x="44538" y="44297"/>
                </a:lnTo>
                <a:lnTo>
                  <a:pt x="36525" y="41135"/>
                </a:lnTo>
                <a:lnTo>
                  <a:pt x="36525" y="31648"/>
                </a:lnTo>
                <a:lnTo>
                  <a:pt x="38214" y="28486"/>
                </a:lnTo>
                <a:lnTo>
                  <a:pt x="42849" y="23837"/>
                </a:lnTo>
                <a:lnTo>
                  <a:pt x="55524" y="23837"/>
                </a:lnTo>
                <a:lnTo>
                  <a:pt x="61849" y="25323"/>
                </a:lnTo>
                <a:lnTo>
                  <a:pt x="68186" y="28486"/>
                </a:lnTo>
                <a:lnTo>
                  <a:pt x="69875" y="30175"/>
                </a:lnTo>
                <a:lnTo>
                  <a:pt x="73037" y="31648"/>
                </a:lnTo>
                <a:lnTo>
                  <a:pt x="74523" y="34810"/>
                </a:lnTo>
                <a:lnTo>
                  <a:pt x="76212" y="33337"/>
                </a:lnTo>
                <a:lnTo>
                  <a:pt x="77685" y="6337"/>
                </a:lnTo>
                <a:lnTo>
                  <a:pt x="65862" y="2616"/>
                </a:lnTo>
                <a:lnTo>
                  <a:pt x="56375" y="787"/>
                </a:lnTo>
                <a:lnTo>
                  <a:pt x="44538" y="0"/>
                </a:lnTo>
                <a:lnTo>
                  <a:pt x="34404" y="596"/>
                </a:lnTo>
                <a:lnTo>
                  <a:pt x="2590" y="23736"/>
                </a:lnTo>
                <a:lnTo>
                  <a:pt x="0" y="37973"/>
                </a:lnTo>
                <a:lnTo>
                  <a:pt x="2705" y="52108"/>
                </a:lnTo>
                <a:lnTo>
                  <a:pt x="9613" y="61937"/>
                </a:lnTo>
                <a:lnTo>
                  <a:pt x="18884" y="68503"/>
                </a:lnTo>
                <a:lnTo>
                  <a:pt x="36525" y="75946"/>
                </a:lnTo>
                <a:lnTo>
                  <a:pt x="49187" y="80797"/>
                </a:lnTo>
                <a:lnTo>
                  <a:pt x="49187" y="90284"/>
                </a:lnTo>
                <a:lnTo>
                  <a:pt x="47713" y="98094"/>
                </a:lnTo>
                <a:lnTo>
                  <a:pt x="23863" y="98094"/>
                </a:lnTo>
                <a:lnTo>
                  <a:pt x="14363" y="96621"/>
                </a:lnTo>
                <a:lnTo>
                  <a:pt x="6337" y="90284"/>
                </a:lnTo>
                <a:lnTo>
                  <a:pt x="4864" y="90284"/>
                </a:lnTo>
                <a:lnTo>
                  <a:pt x="3175" y="88595"/>
                </a:lnTo>
                <a:lnTo>
                  <a:pt x="1689" y="88595"/>
                </a:lnTo>
                <a:lnTo>
                  <a:pt x="1485" y="102095"/>
                </a:lnTo>
                <a:lnTo>
                  <a:pt x="0" y="115595"/>
                </a:lnTo>
                <a:lnTo>
                  <a:pt x="1689" y="118770"/>
                </a:lnTo>
                <a:lnTo>
                  <a:pt x="12776" y="121640"/>
                </a:lnTo>
                <a:lnTo>
                  <a:pt x="21755" y="122885"/>
                </a:lnTo>
                <a:lnTo>
                  <a:pt x="33350" y="123405"/>
                </a:lnTo>
                <a:lnTo>
                  <a:pt x="46342" y="122694"/>
                </a:lnTo>
                <a:lnTo>
                  <a:pt x="58534" y="120053"/>
                </a:lnTo>
                <a:lnTo>
                  <a:pt x="69215" y="114769"/>
                </a:lnTo>
                <a:lnTo>
                  <a:pt x="77685" y="106108"/>
                </a:lnTo>
                <a:lnTo>
                  <a:pt x="84010" y="94932"/>
                </a:lnTo>
                <a:lnTo>
                  <a:pt x="84010" y="83959"/>
                </a:lnTo>
                <a:close/>
              </a:path>
              <a:path w="567054" h="163194">
                <a:moveTo>
                  <a:pt x="177533" y="30175"/>
                </a:moveTo>
                <a:lnTo>
                  <a:pt x="149034" y="31648"/>
                </a:lnTo>
                <a:lnTo>
                  <a:pt x="136359" y="80797"/>
                </a:lnTo>
                <a:lnTo>
                  <a:pt x="129400" y="56222"/>
                </a:lnTo>
                <a:lnTo>
                  <a:pt x="123698" y="31648"/>
                </a:lnTo>
                <a:lnTo>
                  <a:pt x="122008" y="30175"/>
                </a:lnTo>
                <a:lnTo>
                  <a:pt x="104406" y="31457"/>
                </a:lnTo>
                <a:lnTo>
                  <a:pt x="85699" y="31648"/>
                </a:lnTo>
                <a:lnTo>
                  <a:pt x="85699" y="33337"/>
                </a:lnTo>
                <a:lnTo>
                  <a:pt x="88468" y="39293"/>
                </a:lnTo>
                <a:lnTo>
                  <a:pt x="95199" y="60121"/>
                </a:lnTo>
                <a:lnTo>
                  <a:pt x="104698" y="83959"/>
                </a:lnTo>
                <a:lnTo>
                  <a:pt x="118846" y="125095"/>
                </a:lnTo>
                <a:lnTo>
                  <a:pt x="103009" y="161378"/>
                </a:lnTo>
                <a:lnTo>
                  <a:pt x="104698" y="163068"/>
                </a:lnTo>
                <a:lnTo>
                  <a:pt x="134670" y="163068"/>
                </a:lnTo>
                <a:lnTo>
                  <a:pt x="136359" y="161378"/>
                </a:lnTo>
                <a:lnTo>
                  <a:pt x="138557" y="150012"/>
                </a:lnTo>
                <a:lnTo>
                  <a:pt x="140881" y="140093"/>
                </a:lnTo>
                <a:lnTo>
                  <a:pt x="144106" y="128955"/>
                </a:lnTo>
                <a:lnTo>
                  <a:pt x="149034" y="113919"/>
                </a:lnTo>
                <a:lnTo>
                  <a:pt x="158534" y="88595"/>
                </a:lnTo>
                <a:lnTo>
                  <a:pt x="177533" y="31648"/>
                </a:lnTo>
                <a:lnTo>
                  <a:pt x="177533" y="30175"/>
                </a:lnTo>
                <a:close/>
              </a:path>
              <a:path w="567054" h="163194">
                <a:moveTo>
                  <a:pt x="256679" y="80797"/>
                </a:moveTo>
                <a:lnTo>
                  <a:pt x="251828" y="74472"/>
                </a:lnTo>
                <a:lnTo>
                  <a:pt x="247180" y="71297"/>
                </a:lnTo>
                <a:lnTo>
                  <a:pt x="244017" y="68135"/>
                </a:lnTo>
                <a:lnTo>
                  <a:pt x="240855" y="66446"/>
                </a:lnTo>
                <a:lnTo>
                  <a:pt x="237680" y="64973"/>
                </a:lnTo>
                <a:lnTo>
                  <a:pt x="226504" y="60121"/>
                </a:lnTo>
                <a:lnTo>
                  <a:pt x="221856" y="58648"/>
                </a:lnTo>
                <a:lnTo>
                  <a:pt x="218694" y="56959"/>
                </a:lnTo>
                <a:lnTo>
                  <a:pt x="218694" y="47472"/>
                </a:lnTo>
                <a:lnTo>
                  <a:pt x="239166" y="47472"/>
                </a:lnTo>
                <a:lnTo>
                  <a:pt x="245491" y="52324"/>
                </a:lnTo>
                <a:lnTo>
                  <a:pt x="248666" y="55486"/>
                </a:lnTo>
                <a:lnTo>
                  <a:pt x="250355" y="55486"/>
                </a:lnTo>
                <a:lnTo>
                  <a:pt x="250355" y="47472"/>
                </a:lnTo>
                <a:lnTo>
                  <a:pt x="250355" y="45986"/>
                </a:lnTo>
                <a:lnTo>
                  <a:pt x="251828" y="44297"/>
                </a:lnTo>
                <a:lnTo>
                  <a:pt x="251828" y="33337"/>
                </a:lnTo>
                <a:lnTo>
                  <a:pt x="245173" y="31242"/>
                </a:lnTo>
                <a:lnTo>
                  <a:pt x="238975" y="29718"/>
                </a:lnTo>
                <a:lnTo>
                  <a:pt x="232498" y="28790"/>
                </a:lnTo>
                <a:lnTo>
                  <a:pt x="225018" y="28486"/>
                </a:lnTo>
                <a:lnTo>
                  <a:pt x="219227" y="28613"/>
                </a:lnTo>
                <a:lnTo>
                  <a:pt x="211963" y="29489"/>
                </a:lnTo>
                <a:lnTo>
                  <a:pt x="204089" y="31864"/>
                </a:lnTo>
                <a:lnTo>
                  <a:pt x="196519" y="36499"/>
                </a:lnTo>
                <a:lnTo>
                  <a:pt x="190195" y="39662"/>
                </a:lnTo>
                <a:lnTo>
                  <a:pt x="185331" y="49149"/>
                </a:lnTo>
                <a:lnTo>
                  <a:pt x="185331" y="66446"/>
                </a:lnTo>
                <a:lnTo>
                  <a:pt x="206019" y="85432"/>
                </a:lnTo>
                <a:lnTo>
                  <a:pt x="212356" y="88595"/>
                </a:lnTo>
                <a:lnTo>
                  <a:pt x="217004" y="90284"/>
                </a:lnTo>
                <a:lnTo>
                  <a:pt x="221856" y="91770"/>
                </a:lnTo>
                <a:lnTo>
                  <a:pt x="221856" y="102946"/>
                </a:lnTo>
                <a:lnTo>
                  <a:pt x="206019" y="102946"/>
                </a:lnTo>
                <a:lnTo>
                  <a:pt x="198005" y="101257"/>
                </a:lnTo>
                <a:lnTo>
                  <a:pt x="193357" y="96621"/>
                </a:lnTo>
                <a:lnTo>
                  <a:pt x="190195" y="96621"/>
                </a:lnTo>
                <a:lnTo>
                  <a:pt x="188506" y="93446"/>
                </a:lnTo>
                <a:lnTo>
                  <a:pt x="187020" y="91770"/>
                </a:lnTo>
                <a:lnTo>
                  <a:pt x="185331" y="93446"/>
                </a:lnTo>
                <a:lnTo>
                  <a:pt x="183857" y="115595"/>
                </a:lnTo>
                <a:lnTo>
                  <a:pt x="187020" y="118770"/>
                </a:lnTo>
                <a:lnTo>
                  <a:pt x="188506" y="118770"/>
                </a:lnTo>
                <a:lnTo>
                  <a:pt x="193205" y="120116"/>
                </a:lnTo>
                <a:lnTo>
                  <a:pt x="199644" y="121640"/>
                </a:lnTo>
                <a:lnTo>
                  <a:pt x="207264" y="122885"/>
                </a:lnTo>
                <a:lnTo>
                  <a:pt x="215519" y="123405"/>
                </a:lnTo>
                <a:lnTo>
                  <a:pt x="233260" y="120929"/>
                </a:lnTo>
                <a:lnTo>
                  <a:pt x="246151" y="114147"/>
                </a:lnTo>
                <a:lnTo>
                  <a:pt x="254025" y="104089"/>
                </a:lnTo>
                <a:lnTo>
                  <a:pt x="254266" y="102946"/>
                </a:lnTo>
                <a:lnTo>
                  <a:pt x="256679" y="91770"/>
                </a:lnTo>
                <a:lnTo>
                  <a:pt x="256679" y="80797"/>
                </a:lnTo>
                <a:close/>
              </a:path>
              <a:path w="567054" h="163194">
                <a:moveTo>
                  <a:pt x="326339" y="98094"/>
                </a:moveTo>
                <a:lnTo>
                  <a:pt x="324650" y="98094"/>
                </a:lnTo>
                <a:lnTo>
                  <a:pt x="323176" y="99783"/>
                </a:lnTo>
                <a:lnTo>
                  <a:pt x="313677" y="99783"/>
                </a:lnTo>
                <a:lnTo>
                  <a:pt x="310515" y="98094"/>
                </a:lnTo>
                <a:lnTo>
                  <a:pt x="308825" y="96621"/>
                </a:lnTo>
                <a:lnTo>
                  <a:pt x="307340" y="93446"/>
                </a:lnTo>
                <a:lnTo>
                  <a:pt x="307340" y="53797"/>
                </a:lnTo>
                <a:lnTo>
                  <a:pt x="321487" y="53797"/>
                </a:lnTo>
                <a:lnTo>
                  <a:pt x="323176" y="52324"/>
                </a:lnTo>
                <a:lnTo>
                  <a:pt x="324650" y="31648"/>
                </a:lnTo>
                <a:lnTo>
                  <a:pt x="307340" y="31648"/>
                </a:lnTo>
                <a:lnTo>
                  <a:pt x="308825" y="0"/>
                </a:lnTo>
                <a:lnTo>
                  <a:pt x="307340" y="0"/>
                </a:lnTo>
                <a:lnTo>
                  <a:pt x="298119" y="2146"/>
                </a:lnTo>
                <a:lnTo>
                  <a:pt x="290880" y="4013"/>
                </a:lnTo>
                <a:lnTo>
                  <a:pt x="283959" y="5880"/>
                </a:lnTo>
                <a:lnTo>
                  <a:pt x="275678" y="8026"/>
                </a:lnTo>
                <a:lnTo>
                  <a:pt x="273989" y="9499"/>
                </a:lnTo>
                <a:lnTo>
                  <a:pt x="273989" y="31648"/>
                </a:lnTo>
                <a:lnTo>
                  <a:pt x="264490" y="31648"/>
                </a:lnTo>
                <a:lnTo>
                  <a:pt x="263017" y="52324"/>
                </a:lnTo>
                <a:lnTo>
                  <a:pt x="264490" y="53797"/>
                </a:lnTo>
                <a:lnTo>
                  <a:pt x="273989" y="53797"/>
                </a:lnTo>
                <a:lnTo>
                  <a:pt x="273989" y="102946"/>
                </a:lnTo>
                <a:lnTo>
                  <a:pt x="302488" y="123405"/>
                </a:lnTo>
                <a:lnTo>
                  <a:pt x="310515" y="123405"/>
                </a:lnTo>
                <a:lnTo>
                  <a:pt x="316839" y="121932"/>
                </a:lnTo>
                <a:lnTo>
                  <a:pt x="323176" y="120243"/>
                </a:lnTo>
                <a:lnTo>
                  <a:pt x="324650" y="118770"/>
                </a:lnTo>
                <a:lnTo>
                  <a:pt x="326199" y="99783"/>
                </a:lnTo>
                <a:lnTo>
                  <a:pt x="326339" y="98094"/>
                </a:lnTo>
                <a:close/>
              </a:path>
              <a:path w="567054" h="163194">
                <a:moveTo>
                  <a:pt x="416471" y="82270"/>
                </a:moveTo>
                <a:lnTo>
                  <a:pt x="416255" y="71564"/>
                </a:lnTo>
                <a:lnTo>
                  <a:pt x="415417" y="64973"/>
                </a:lnTo>
                <a:lnTo>
                  <a:pt x="414705" y="59385"/>
                </a:lnTo>
                <a:lnTo>
                  <a:pt x="411683" y="50634"/>
                </a:lnTo>
                <a:lnTo>
                  <a:pt x="410502" y="47205"/>
                </a:lnTo>
                <a:lnTo>
                  <a:pt x="402336" y="36499"/>
                </a:lnTo>
                <a:lnTo>
                  <a:pt x="396062" y="33197"/>
                </a:lnTo>
                <a:lnTo>
                  <a:pt x="389382" y="30670"/>
                </a:lnTo>
                <a:lnTo>
                  <a:pt x="384810" y="29616"/>
                </a:lnTo>
                <a:lnTo>
                  <a:pt x="384810" y="50634"/>
                </a:lnTo>
                <a:lnTo>
                  <a:pt x="384810" y="64973"/>
                </a:lnTo>
                <a:lnTo>
                  <a:pt x="362648" y="64973"/>
                </a:lnTo>
                <a:lnTo>
                  <a:pt x="362648" y="53797"/>
                </a:lnTo>
                <a:lnTo>
                  <a:pt x="370674" y="50634"/>
                </a:lnTo>
                <a:lnTo>
                  <a:pt x="384810" y="50634"/>
                </a:lnTo>
                <a:lnTo>
                  <a:pt x="384810" y="29616"/>
                </a:lnTo>
                <a:lnTo>
                  <a:pt x="382409" y="29057"/>
                </a:lnTo>
                <a:lnTo>
                  <a:pt x="375310" y="28486"/>
                </a:lnTo>
                <a:lnTo>
                  <a:pt x="359752" y="31000"/>
                </a:lnTo>
                <a:lnTo>
                  <a:pt x="345465" y="39166"/>
                </a:lnTo>
                <a:lnTo>
                  <a:pt x="335026" y="53848"/>
                </a:lnTo>
                <a:lnTo>
                  <a:pt x="330987" y="75946"/>
                </a:lnTo>
                <a:lnTo>
                  <a:pt x="331939" y="87477"/>
                </a:lnTo>
                <a:lnTo>
                  <a:pt x="356336" y="119494"/>
                </a:lnTo>
                <a:lnTo>
                  <a:pt x="380161" y="123405"/>
                </a:lnTo>
                <a:lnTo>
                  <a:pt x="389229" y="122885"/>
                </a:lnTo>
                <a:lnTo>
                  <a:pt x="396951" y="121640"/>
                </a:lnTo>
                <a:lnTo>
                  <a:pt x="402602" y="120116"/>
                </a:lnTo>
                <a:lnTo>
                  <a:pt x="405498" y="118770"/>
                </a:lnTo>
                <a:lnTo>
                  <a:pt x="408660" y="118770"/>
                </a:lnTo>
                <a:lnTo>
                  <a:pt x="410146" y="117081"/>
                </a:lnTo>
                <a:lnTo>
                  <a:pt x="411835" y="117081"/>
                </a:lnTo>
                <a:lnTo>
                  <a:pt x="413308" y="115595"/>
                </a:lnTo>
                <a:lnTo>
                  <a:pt x="413308" y="99783"/>
                </a:lnTo>
                <a:lnTo>
                  <a:pt x="413308" y="93446"/>
                </a:lnTo>
                <a:lnTo>
                  <a:pt x="411835" y="93446"/>
                </a:lnTo>
                <a:lnTo>
                  <a:pt x="406539" y="96393"/>
                </a:lnTo>
                <a:lnTo>
                  <a:pt x="400354" y="98361"/>
                </a:lnTo>
                <a:lnTo>
                  <a:pt x="393573" y="99441"/>
                </a:lnTo>
                <a:lnTo>
                  <a:pt x="386499" y="99783"/>
                </a:lnTo>
                <a:lnTo>
                  <a:pt x="378485" y="99783"/>
                </a:lnTo>
                <a:lnTo>
                  <a:pt x="373837" y="98094"/>
                </a:lnTo>
                <a:lnTo>
                  <a:pt x="372148" y="96621"/>
                </a:lnTo>
                <a:lnTo>
                  <a:pt x="365810" y="93446"/>
                </a:lnTo>
                <a:lnTo>
                  <a:pt x="364337" y="88595"/>
                </a:lnTo>
                <a:lnTo>
                  <a:pt x="364337" y="83959"/>
                </a:lnTo>
                <a:lnTo>
                  <a:pt x="414997" y="83959"/>
                </a:lnTo>
                <a:lnTo>
                  <a:pt x="416471" y="82270"/>
                </a:lnTo>
                <a:close/>
              </a:path>
              <a:path w="567054" h="163194">
                <a:moveTo>
                  <a:pt x="566978" y="120243"/>
                </a:moveTo>
                <a:lnTo>
                  <a:pt x="566127" y="104254"/>
                </a:lnTo>
                <a:lnTo>
                  <a:pt x="565683" y="91973"/>
                </a:lnTo>
                <a:lnTo>
                  <a:pt x="565607" y="85915"/>
                </a:lnTo>
                <a:lnTo>
                  <a:pt x="565505" y="55486"/>
                </a:lnTo>
                <a:lnTo>
                  <a:pt x="565505" y="42824"/>
                </a:lnTo>
                <a:lnTo>
                  <a:pt x="562330" y="39662"/>
                </a:lnTo>
                <a:lnTo>
                  <a:pt x="556006" y="33337"/>
                </a:lnTo>
                <a:lnTo>
                  <a:pt x="549668" y="30175"/>
                </a:lnTo>
                <a:lnTo>
                  <a:pt x="525818" y="30175"/>
                </a:lnTo>
                <a:lnTo>
                  <a:pt x="519480" y="33337"/>
                </a:lnTo>
                <a:lnTo>
                  <a:pt x="514629" y="36499"/>
                </a:lnTo>
                <a:lnTo>
                  <a:pt x="513156" y="37973"/>
                </a:lnTo>
                <a:lnTo>
                  <a:pt x="509981" y="39662"/>
                </a:lnTo>
                <a:lnTo>
                  <a:pt x="508292" y="36499"/>
                </a:lnTo>
                <a:lnTo>
                  <a:pt x="503656" y="28486"/>
                </a:lnTo>
                <a:lnTo>
                  <a:pt x="490982" y="28486"/>
                </a:lnTo>
                <a:lnTo>
                  <a:pt x="483196" y="29540"/>
                </a:lnTo>
                <a:lnTo>
                  <a:pt x="476504" y="32258"/>
                </a:lnTo>
                <a:lnTo>
                  <a:pt x="470712" y="35864"/>
                </a:lnTo>
                <a:lnTo>
                  <a:pt x="465658" y="39662"/>
                </a:lnTo>
                <a:lnTo>
                  <a:pt x="465658" y="30175"/>
                </a:lnTo>
                <a:lnTo>
                  <a:pt x="463969" y="28486"/>
                </a:lnTo>
                <a:lnTo>
                  <a:pt x="454075" y="30365"/>
                </a:lnTo>
                <a:lnTo>
                  <a:pt x="439039" y="32931"/>
                </a:lnTo>
                <a:lnTo>
                  <a:pt x="429145" y="34810"/>
                </a:lnTo>
                <a:lnTo>
                  <a:pt x="429399" y="43027"/>
                </a:lnTo>
                <a:lnTo>
                  <a:pt x="429983" y="51498"/>
                </a:lnTo>
                <a:lnTo>
                  <a:pt x="430568" y="61125"/>
                </a:lnTo>
                <a:lnTo>
                  <a:pt x="430657" y="64973"/>
                </a:lnTo>
                <a:lnTo>
                  <a:pt x="430745" y="80797"/>
                </a:lnTo>
                <a:lnTo>
                  <a:pt x="430580" y="86690"/>
                </a:lnTo>
                <a:lnTo>
                  <a:pt x="430110" y="98640"/>
                </a:lnTo>
                <a:lnTo>
                  <a:pt x="429145" y="120243"/>
                </a:lnTo>
                <a:lnTo>
                  <a:pt x="430822" y="121932"/>
                </a:lnTo>
                <a:lnTo>
                  <a:pt x="463969" y="120243"/>
                </a:lnTo>
                <a:lnTo>
                  <a:pt x="465658" y="120243"/>
                </a:lnTo>
                <a:lnTo>
                  <a:pt x="464731" y="104254"/>
                </a:lnTo>
                <a:lnTo>
                  <a:pt x="463969" y="56959"/>
                </a:lnTo>
                <a:lnTo>
                  <a:pt x="467131" y="55486"/>
                </a:lnTo>
                <a:lnTo>
                  <a:pt x="471995" y="55486"/>
                </a:lnTo>
                <a:lnTo>
                  <a:pt x="476148" y="56324"/>
                </a:lnTo>
                <a:lnTo>
                  <a:pt x="479120" y="59829"/>
                </a:lnTo>
                <a:lnTo>
                  <a:pt x="480898" y="67500"/>
                </a:lnTo>
                <a:lnTo>
                  <a:pt x="481380" y="78473"/>
                </a:lnTo>
                <a:lnTo>
                  <a:pt x="481482" y="121932"/>
                </a:lnTo>
                <a:lnTo>
                  <a:pt x="492188" y="120954"/>
                </a:lnTo>
                <a:lnTo>
                  <a:pt x="499795" y="120446"/>
                </a:lnTo>
                <a:lnTo>
                  <a:pt x="506539" y="120269"/>
                </a:lnTo>
                <a:lnTo>
                  <a:pt x="516318" y="120243"/>
                </a:lnTo>
                <a:lnTo>
                  <a:pt x="515340" y="102349"/>
                </a:lnTo>
                <a:lnTo>
                  <a:pt x="514845" y="88595"/>
                </a:lnTo>
                <a:lnTo>
                  <a:pt x="514718" y="80022"/>
                </a:lnTo>
                <a:lnTo>
                  <a:pt x="514629" y="56959"/>
                </a:lnTo>
                <a:lnTo>
                  <a:pt x="518007" y="55486"/>
                </a:lnTo>
                <a:lnTo>
                  <a:pt x="528980" y="55486"/>
                </a:lnTo>
                <a:lnTo>
                  <a:pt x="530669" y="60121"/>
                </a:lnTo>
                <a:lnTo>
                  <a:pt x="532142" y="63284"/>
                </a:lnTo>
                <a:lnTo>
                  <a:pt x="532079" y="89865"/>
                </a:lnTo>
                <a:lnTo>
                  <a:pt x="531964" y="96748"/>
                </a:lnTo>
                <a:lnTo>
                  <a:pt x="531520" y="108267"/>
                </a:lnTo>
                <a:lnTo>
                  <a:pt x="530669" y="120243"/>
                </a:lnTo>
                <a:lnTo>
                  <a:pt x="532142" y="121932"/>
                </a:lnTo>
                <a:lnTo>
                  <a:pt x="542023" y="120954"/>
                </a:lnTo>
                <a:lnTo>
                  <a:pt x="549376" y="120446"/>
                </a:lnTo>
                <a:lnTo>
                  <a:pt x="556463" y="120269"/>
                </a:lnTo>
                <a:lnTo>
                  <a:pt x="566978" y="120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/>
          <p:cNvSpPr/>
          <p:nvPr/>
        </p:nvSpPr>
        <p:spPr>
          <a:xfrm>
            <a:off x="4989603" y="6506949"/>
            <a:ext cx="516255" cy="177800"/>
          </a:xfrm>
          <a:custGeom>
            <a:avLst/>
            <a:gdLst/>
            <a:ahLst/>
            <a:cxnLst/>
            <a:rect l="l" t="t" r="r" b="b"/>
            <a:pathLst>
              <a:path w="516254" h="177800">
                <a:moveTo>
                  <a:pt x="112509" y="74383"/>
                </a:moveTo>
                <a:lnTo>
                  <a:pt x="101498" y="34099"/>
                </a:lnTo>
                <a:lnTo>
                  <a:pt x="74841" y="16357"/>
                </a:lnTo>
                <a:lnTo>
                  <a:pt x="74841" y="86080"/>
                </a:lnTo>
                <a:lnTo>
                  <a:pt x="72694" y="97929"/>
                </a:lnTo>
                <a:lnTo>
                  <a:pt x="66713" y="107099"/>
                </a:lnTo>
                <a:lnTo>
                  <a:pt x="55524" y="110782"/>
                </a:lnTo>
                <a:lnTo>
                  <a:pt x="45389" y="106908"/>
                </a:lnTo>
                <a:lnTo>
                  <a:pt x="40182" y="97536"/>
                </a:lnTo>
                <a:lnTo>
                  <a:pt x="38277" y="86080"/>
                </a:lnTo>
                <a:lnTo>
                  <a:pt x="38036" y="77546"/>
                </a:lnTo>
                <a:lnTo>
                  <a:pt x="38074" y="74383"/>
                </a:lnTo>
                <a:lnTo>
                  <a:pt x="38735" y="61595"/>
                </a:lnTo>
                <a:lnTo>
                  <a:pt x="41567" y="50050"/>
                </a:lnTo>
                <a:lnTo>
                  <a:pt x="47345" y="42354"/>
                </a:lnTo>
                <a:lnTo>
                  <a:pt x="56997" y="39560"/>
                </a:lnTo>
                <a:lnTo>
                  <a:pt x="65786" y="42329"/>
                </a:lnTo>
                <a:lnTo>
                  <a:pt x="71145" y="49847"/>
                </a:lnTo>
                <a:lnTo>
                  <a:pt x="73799" y="60934"/>
                </a:lnTo>
                <a:lnTo>
                  <a:pt x="74510" y="74383"/>
                </a:lnTo>
                <a:lnTo>
                  <a:pt x="74841" y="86080"/>
                </a:lnTo>
                <a:lnTo>
                  <a:pt x="74841" y="16357"/>
                </a:lnTo>
                <a:lnTo>
                  <a:pt x="64770" y="14655"/>
                </a:lnTo>
                <a:lnTo>
                  <a:pt x="55524" y="14236"/>
                </a:lnTo>
                <a:lnTo>
                  <a:pt x="38442" y="16167"/>
                </a:lnTo>
                <a:lnTo>
                  <a:pt x="4635" y="46837"/>
                </a:lnTo>
                <a:lnTo>
                  <a:pt x="0" y="77546"/>
                </a:lnTo>
                <a:lnTo>
                  <a:pt x="3746" y="102971"/>
                </a:lnTo>
                <a:lnTo>
                  <a:pt x="14617" y="121869"/>
                </a:lnTo>
                <a:lnTo>
                  <a:pt x="32067" y="133642"/>
                </a:lnTo>
                <a:lnTo>
                  <a:pt x="55524" y="137693"/>
                </a:lnTo>
                <a:lnTo>
                  <a:pt x="67360" y="136652"/>
                </a:lnTo>
                <a:lnTo>
                  <a:pt x="80556" y="132943"/>
                </a:lnTo>
                <a:lnTo>
                  <a:pt x="93484" y="125679"/>
                </a:lnTo>
                <a:lnTo>
                  <a:pt x="104495" y="113957"/>
                </a:lnTo>
                <a:lnTo>
                  <a:pt x="105714" y="110782"/>
                </a:lnTo>
                <a:lnTo>
                  <a:pt x="108419" y="103759"/>
                </a:lnTo>
                <a:lnTo>
                  <a:pt x="110871" y="92976"/>
                </a:lnTo>
                <a:lnTo>
                  <a:pt x="112153" y="82791"/>
                </a:lnTo>
                <a:lnTo>
                  <a:pt x="112509" y="74383"/>
                </a:lnTo>
                <a:close/>
              </a:path>
              <a:path w="516254" h="177800">
                <a:moveTo>
                  <a:pt x="220167" y="83883"/>
                </a:moveTo>
                <a:lnTo>
                  <a:pt x="217551" y="67437"/>
                </a:lnTo>
                <a:lnTo>
                  <a:pt x="216992" y="66471"/>
                </a:lnTo>
                <a:lnTo>
                  <a:pt x="210032" y="54406"/>
                </a:lnTo>
                <a:lnTo>
                  <a:pt x="202590" y="49060"/>
                </a:lnTo>
                <a:lnTo>
                  <a:pt x="198081" y="45821"/>
                </a:lnTo>
                <a:lnTo>
                  <a:pt x="185331" y="43345"/>
                </a:lnTo>
                <a:lnTo>
                  <a:pt x="185331" y="88633"/>
                </a:lnTo>
                <a:lnTo>
                  <a:pt x="185331" y="94957"/>
                </a:lnTo>
                <a:lnTo>
                  <a:pt x="183642" y="102870"/>
                </a:lnTo>
                <a:lnTo>
                  <a:pt x="177317" y="109207"/>
                </a:lnTo>
                <a:lnTo>
                  <a:pt x="172669" y="113957"/>
                </a:lnTo>
                <a:lnTo>
                  <a:pt x="160007" y="113957"/>
                </a:lnTo>
                <a:lnTo>
                  <a:pt x="160007" y="68046"/>
                </a:lnTo>
                <a:lnTo>
                  <a:pt x="163169" y="66471"/>
                </a:lnTo>
                <a:lnTo>
                  <a:pt x="170980" y="66471"/>
                </a:lnTo>
                <a:lnTo>
                  <a:pt x="177939" y="68592"/>
                </a:lnTo>
                <a:lnTo>
                  <a:pt x="182359" y="73990"/>
                </a:lnTo>
                <a:lnTo>
                  <a:pt x="184670" y="81165"/>
                </a:lnTo>
                <a:lnTo>
                  <a:pt x="185331" y="88633"/>
                </a:lnTo>
                <a:lnTo>
                  <a:pt x="185331" y="43345"/>
                </a:lnTo>
                <a:lnTo>
                  <a:pt x="182168" y="42722"/>
                </a:lnTo>
                <a:lnTo>
                  <a:pt x="170980" y="42722"/>
                </a:lnTo>
                <a:lnTo>
                  <a:pt x="164655" y="47472"/>
                </a:lnTo>
                <a:lnTo>
                  <a:pt x="160007" y="49060"/>
                </a:lnTo>
                <a:lnTo>
                  <a:pt x="161480" y="1574"/>
                </a:lnTo>
                <a:lnTo>
                  <a:pt x="160007" y="0"/>
                </a:lnTo>
                <a:lnTo>
                  <a:pt x="143878" y="3759"/>
                </a:lnTo>
                <a:lnTo>
                  <a:pt x="136525" y="5118"/>
                </a:lnTo>
                <a:lnTo>
                  <a:pt x="126657" y="6324"/>
                </a:lnTo>
                <a:lnTo>
                  <a:pt x="125171" y="7912"/>
                </a:lnTo>
                <a:lnTo>
                  <a:pt x="126034" y="16662"/>
                </a:lnTo>
                <a:lnTo>
                  <a:pt x="126466" y="25717"/>
                </a:lnTo>
                <a:lnTo>
                  <a:pt x="126631" y="37731"/>
                </a:lnTo>
                <a:lnTo>
                  <a:pt x="126657" y="134531"/>
                </a:lnTo>
                <a:lnTo>
                  <a:pt x="160007" y="134531"/>
                </a:lnTo>
                <a:lnTo>
                  <a:pt x="207505" y="118706"/>
                </a:lnTo>
                <a:lnTo>
                  <a:pt x="219278" y="93332"/>
                </a:lnTo>
                <a:lnTo>
                  <a:pt x="220167" y="83883"/>
                </a:lnTo>
                <a:close/>
              </a:path>
              <a:path w="516254" h="177800">
                <a:moveTo>
                  <a:pt x="265976" y="4737"/>
                </a:moveTo>
                <a:lnTo>
                  <a:pt x="264490" y="3162"/>
                </a:lnTo>
                <a:lnTo>
                  <a:pt x="231140" y="7912"/>
                </a:lnTo>
                <a:lnTo>
                  <a:pt x="229666" y="7912"/>
                </a:lnTo>
                <a:lnTo>
                  <a:pt x="230517" y="15925"/>
                </a:lnTo>
                <a:lnTo>
                  <a:pt x="230962" y="22148"/>
                </a:lnTo>
                <a:lnTo>
                  <a:pt x="231114" y="28384"/>
                </a:lnTo>
                <a:lnTo>
                  <a:pt x="231140" y="36398"/>
                </a:lnTo>
                <a:lnTo>
                  <a:pt x="232829" y="36398"/>
                </a:lnTo>
                <a:lnTo>
                  <a:pt x="241719" y="35217"/>
                </a:lnTo>
                <a:lnTo>
                  <a:pt x="255473" y="32842"/>
                </a:lnTo>
                <a:lnTo>
                  <a:pt x="264490" y="31648"/>
                </a:lnTo>
                <a:lnTo>
                  <a:pt x="265976" y="30060"/>
                </a:lnTo>
                <a:lnTo>
                  <a:pt x="265976" y="4737"/>
                </a:lnTo>
                <a:close/>
              </a:path>
              <a:path w="516254" h="177800">
                <a:moveTo>
                  <a:pt x="267652" y="42722"/>
                </a:moveTo>
                <a:lnTo>
                  <a:pt x="265976" y="41148"/>
                </a:lnTo>
                <a:lnTo>
                  <a:pt x="248005" y="44907"/>
                </a:lnTo>
                <a:lnTo>
                  <a:pt x="240411" y="46266"/>
                </a:lnTo>
                <a:lnTo>
                  <a:pt x="231140" y="47472"/>
                </a:lnTo>
                <a:lnTo>
                  <a:pt x="229666" y="49060"/>
                </a:lnTo>
                <a:lnTo>
                  <a:pt x="230543" y="57467"/>
                </a:lnTo>
                <a:lnTo>
                  <a:pt x="231165" y="66471"/>
                </a:lnTo>
                <a:lnTo>
                  <a:pt x="231825" y="80225"/>
                </a:lnTo>
                <a:lnTo>
                  <a:pt x="232829" y="102870"/>
                </a:lnTo>
                <a:lnTo>
                  <a:pt x="232829" y="129781"/>
                </a:lnTo>
                <a:lnTo>
                  <a:pt x="232156" y="140639"/>
                </a:lnTo>
                <a:lnTo>
                  <a:pt x="229844" y="147789"/>
                </a:lnTo>
                <a:lnTo>
                  <a:pt x="225437" y="152260"/>
                </a:lnTo>
                <a:lnTo>
                  <a:pt x="218478" y="155105"/>
                </a:lnTo>
                <a:lnTo>
                  <a:pt x="221640" y="177266"/>
                </a:lnTo>
                <a:lnTo>
                  <a:pt x="223329" y="177266"/>
                </a:lnTo>
                <a:lnTo>
                  <a:pt x="229374" y="175933"/>
                </a:lnTo>
                <a:lnTo>
                  <a:pt x="262318" y="154635"/>
                </a:lnTo>
                <a:lnTo>
                  <a:pt x="267652" y="118706"/>
                </a:lnTo>
                <a:lnTo>
                  <a:pt x="267398" y="108318"/>
                </a:lnTo>
                <a:lnTo>
                  <a:pt x="266230" y="76860"/>
                </a:lnTo>
                <a:lnTo>
                  <a:pt x="265976" y="66471"/>
                </a:lnTo>
                <a:lnTo>
                  <a:pt x="265976" y="52222"/>
                </a:lnTo>
                <a:lnTo>
                  <a:pt x="267652" y="42722"/>
                </a:lnTo>
                <a:close/>
              </a:path>
              <a:path w="516254" h="177800">
                <a:moveTo>
                  <a:pt x="367296" y="94957"/>
                </a:moveTo>
                <a:lnTo>
                  <a:pt x="367042" y="85140"/>
                </a:lnTo>
                <a:lnTo>
                  <a:pt x="366153" y="79133"/>
                </a:lnTo>
                <a:lnTo>
                  <a:pt x="365315" y="73393"/>
                </a:lnTo>
                <a:lnTo>
                  <a:pt x="361378" y="63309"/>
                </a:lnTo>
                <a:lnTo>
                  <a:pt x="360616" y="61353"/>
                </a:lnTo>
                <a:lnTo>
                  <a:pt x="351459" y="50647"/>
                </a:lnTo>
                <a:lnTo>
                  <a:pt x="345960" y="46736"/>
                </a:lnTo>
                <a:lnTo>
                  <a:pt x="339432" y="44310"/>
                </a:lnTo>
                <a:lnTo>
                  <a:pt x="335622" y="43637"/>
                </a:lnTo>
                <a:lnTo>
                  <a:pt x="335622" y="63309"/>
                </a:lnTo>
                <a:lnTo>
                  <a:pt x="335622" y="79133"/>
                </a:lnTo>
                <a:lnTo>
                  <a:pt x="313461" y="79133"/>
                </a:lnTo>
                <a:lnTo>
                  <a:pt x="313461" y="68046"/>
                </a:lnTo>
                <a:lnTo>
                  <a:pt x="321487" y="64884"/>
                </a:lnTo>
                <a:lnTo>
                  <a:pt x="322961" y="63309"/>
                </a:lnTo>
                <a:lnTo>
                  <a:pt x="335622" y="63309"/>
                </a:lnTo>
                <a:lnTo>
                  <a:pt x="335622" y="43637"/>
                </a:lnTo>
                <a:lnTo>
                  <a:pt x="332574" y="43078"/>
                </a:lnTo>
                <a:lnTo>
                  <a:pt x="326123" y="42722"/>
                </a:lnTo>
                <a:lnTo>
                  <a:pt x="310337" y="45250"/>
                </a:lnTo>
                <a:lnTo>
                  <a:pt x="295554" y="53416"/>
                </a:lnTo>
                <a:lnTo>
                  <a:pt x="284607" y="68097"/>
                </a:lnTo>
                <a:lnTo>
                  <a:pt x="280327" y="90208"/>
                </a:lnTo>
                <a:lnTo>
                  <a:pt x="281508" y="101714"/>
                </a:lnTo>
                <a:lnTo>
                  <a:pt x="306946" y="132778"/>
                </a:lnTo>
                <a:lnTo>
                  <a:pt x="330987" y="136118"/>
                </a:lnTo>
                <a:lnTo>
                  <a:pt x="339839" y="135839"/>
                </a:lnTo>
                <a:lnTo>
                  <a:pt x="347218" y="135128"/>
                </a:lnTo>
                <a:lnTo>
                  <a:pt x="352806" y="134112"/>
                </a:lnTo>
                <a:lnTo>
                  <a:pt x="356311" y="132943"/>
                </a:lnTo>
                <a:lnTo>
                  <a:pt x="357797" y="132943"/>
                </a:lnTo>
                <a:lnTo>
                  <a:pt x="360959" y="131368"/>
                </a:lnTo>
                <a:lnTo>
                  <a:pt x="362648" y="131368"/>
                </a:lnTo>
                <a:lnTo>
                  <a:pt x="362750" y="128193"/>
                </a:lnTo>
                <a:lnTo>
                  <a:pt x="363702" y="113957"/>
                </a:lnTo>
                <a:lnTo>
                  <a:pt x="364121" y="107619"/>
                </a:lnTo>
                <a:lnTo>
                  <a:pt x="362648" y="106045"/>
                </a:lnTo>
                <a:lnTo>
                  <a:pt x="356641" y="109943"/>
                </a:lnTo>
                <a:lnTo>
                  <a:pt x="350532" y="112369"/>
                </a:lnTo>
                <a:lnTo>
                  <a:pt x="344157" y="113601"/>
                </a:lnTo>
                <a:lnTo>
                  <a:pt x="337312" y="113957"/>
                </a:lnTo>
                <a:lnTo>
                  <a:pt x="329298" y="113957"/>
                </a:lnTo>
                <a:lnTo>
                  <a:pt x="324650" y="110782"/>
                </a:lnTo>
                <a:lnTo>
                  <a:pt x="321487" y="110782"/>
                </a:lnTo>
                <a:lnTo>
                  <a:pt x="316636" y="106045"/>
                </a:lnTo>
                <a:lnTo>
                  <a:pt x="315150" y="102870"/>
                </a:lnTo>
                <a:lnTo>
                  <a:pt x="313461" y="98120"/>
                </a:lnTo>
                <a:lnTo>
                  <a:pt x="365810" y="96545"/>
                </a:lnTo>
                <a:lnTo>
                  <a:pt x="367296" y="94957"/>
                </a:lnTo>
                <a:close/>
              </a:path>
              <a:path w="516254" h="177800">
                <a:moveTo>
                  <a:pt x="449618" y="47472"/>
                </a:moveTo>
                <a:lnTo>
                  <a:pt x="441807" y="44310"/>
                </a:lnTo>
                <a:lnTo>
                  <a:pt x="435470" y="42722"/>
                </a:lnTo>
                <a:lnTo>
                  <a:pt x="425970" y="42722"/>
                </a:lnTo>
                <a:lnTo>
                  <a:pt x="386626" y="57708"/>
                </a:lnTo>
                <a:lnTo>
                  <a:pt x="375310" y="90208"/>
                </a:lnTo>
                <a:lnTo>
                  <a:pt x="377418" y="105397"/>
                </a:lnTo>
                <a:lnTo>
                  <a:pt x="385000" y="120281"/>
                </a:lnTo>
                <a:lnTo>
                  <a:pt x="399973" y="131610"/>
                </a:lnTo>
                <a:lnTo>
                  <a:pt x="424281" y="136118"/>
                </a:lnTo>
                <a:lnTo>
                  <a:pt x="433781" y="136118"/>
                </a:lnTo>
                <a:lnTo>
                  <a:pt x="448132" y="132943"/>
                </a:lnTo>
                <a:lnTo>
                  <a:pt x="449618" y="131368"/>
                </a:lnTo>
                <a:lnTo>
                  <a:pt x="449618" y="107619"/>
                </a:lnTo>
                <a:lnTo>
                  <a:pt x="444969" y="110782"/>
                </a:lnTo>
                <a:lnTo>
                  <a:pt x="441807" y="112369"/>
                </a:lnTo>
                <a:lnTo>
                  <a:pt x="432308" y="112369"/>
                </a:lnTo>
                <a:lnTo>
                  <a:pt x="422783" y="110667"/>
                </a:lnTo>
                <a:lnTo>
                  <a:pt x="415836" y="105841"/>
                </a:lnTo>
                <a:lnTo>
                  <a:pt x="411581" y="98348"/>
                </a:lnTo>
                <a:lnTo>
                  <a:pt x="410146" y="88633"/>
                </a:lnTo>
                <a:lnTo>
                  <a:pt x="411797" y="79159"/>
                </a:lnTo>
                <a:lnTo>
                  <a:pt x="416267" y="72212"/>
                </a:lnTo>
                <a:lnTo>
                  <a:pt x="422783" y="67932"/>
                </a:lnTo>
                <a:lnTo>
                  <a:pt x="430618" y="66471"/>
                </a:lnTo>
                <a:lnTo>
                  <a:pt x="440118" y="66471"/>
                </a:lnTo>
                <a:lnTo>
                  <a:pt x="444969" y="71221"/>
                </a:lnTo>
                <a:lnTo>
                  <a:pt x="446443" y="71221"/>
                </a:lnTo>
                <a:lnTo>
                  <a:pt x="448132" y="61722"/>
                </a:lnTo>
                <a:lnTo>
                  <a:pt x="448132" y="58559"/>
                </a:lnTo>
                <a:lnTo>
                  <a:pt x="449618" y="47472"/>
                </a:lnTo>
                <a:close/>
              </a:path>
              <a:path w="516254" h="177800">
                <a:moveTo>
                  <a:pt x="516102" y="112369"/>
                </a:moveTo>
                <a:lnTo>
                  <a:pt x="511467" y="112369"/>
                </a:lnTo>
                <a:lnTo>
                  <a:pt x="509778" y="113957"/>
                </a:lnTo>
                <a:lnTo>
                  <a:pt x="503440" y="113957"/>
                </a:lnTo>
                <a:lnTo>
                  <a:pt x="500278" y="112369"/>
                </a:lnTo>
                <a:lnTo>
                  <a:pt x="497103" y="106045"/>
                </a:lnTo>
                <a:lnTo>
                  <a:pt x="497103" y="68046"/>
                </a:lnTo>
                <a:lnTo>
                  <a:pt x="503440" y="66471"/>
                </a:lnTo>
                <a:lnTo>
                  <a:pt x="506603" y="66471"/>
                </a:lnTo>
                <a:lnTo>
                  <a:pt x="508292" y="68046"/>
                </a:lnTo>
                <a:lnTo>
                  <a:pt x="511467" y="68046"/>
                </a:lnTo>
                <a:lnTo>
                  <a:pt x="512940" y="66471"/>
                </a:lnTo>
                <a:lnTo>
                  <a:pt x="514629" y="45897"/>
                </a:lnTo>
                <a:lnTo>
                  <a:pt x="512940" y="44310"/>
                </a:lnTo>
                <a:lnTo>
                  <a:pt x="505129" y="45897"/>
                </a:lnTo>
                <a:lnTo>
                  <a:pt x="497103" y="45897"/>
                </a:lnTo>
                <a:lnTo>
                  <a:pt x="497103" y="14236"/>
                </a:lnTo>
                <a:lnTo>
                  <a:pt x="495630" y="12649"/>
                </a:lnTo>
                <a:lnTo>
                  <a:pt x="480542" y="17995"/>
                </a:lnTo>
                <a:lnTo>
                  <a:pt x="465442" y="22148"/>
                </a:lnTo>
                <a:lnTo>
                  <a:pt x="463969" y="22148"/>
                </a:lnTo>
                <a:lnTo>
                  <a:pt x="463969" y="44310"/>
                </a:lnTo>
                <a:lnTo>
                  <a:pt x="454469" y="44310"/>
                </a:lnTo>
                <a:lnTo>
                  <a:pt x="452780" y="45897"/>
                </a:lnTo>
                <a:lnTo>
                  <a:pt x="452780" y="68046"/>
                </a:lnTo>
                <a:lnTo>
                  <a:pt x="463969" y="66471"/>
                </a:lnTo>
                <a:lnTo>
                  <a:pt x="463969" y="117119"/>
                </a:lnTo>
                <a:lnTo>
                  <a:pt x="468541" y="127431"/>
                </a:lnTo>
                <a:lnTo>
                  <a:pt x="473570" y="132359"/>
                </a:lnTo>
                <a:lnTo>
                  <a:pt x="481291" y="135191"/>
                </a:lnTo>
                <a:lnTo>
                  <a:pt x="492467" y="136118"/>
                </a:lnTo>
                <a:lnTo>
                  <a:pt x="506603" y="136118"/>
                </a:lnTo>
                <a:lnTo>
                  <a:pt x="512940" y="134531"/>
                </a:lnTo>
                <a:lnTo>
                  <a:pt x="514629" y="132943"/>
                </a:lnTo>
                <a:lnTo>
                  <a:pt x="516102" y="1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8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00006" y="1633605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mn-MN" sz="2800" b="1" dirty="0">
                <a:latin typeface="Arial"/>
                <a:cs typeface="Arial"/>
              </a:rPr>
              <a:t>Дахин ашиглалтын зардал</a:t>
            </a:r>
            <a:endParaRPr lang="mn-MN" sz="2000" b="1" dirty="0" smtClean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0006" y="2391545"/>
            <a:ext cx="110655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400" dirty="0" smtClean="0">
                <a:latin typeface="Arial"/>
                <a:cs typeface="Arial"/>
              </a:rPr>
              <a:t>Программ </a:t>
            </a:r>
            <a:r>
              <a:rPr lang="mn-MN" sz="2400" dirty="0">
                <a:latin typeface="Arial"/>
                <a:cs typeface="Arial"/>
              </a:rPr>
              <a:t>хангамжийг дахин ашиглах, хэрэгцээгээ хангаж буй  эсэхийг үнэлэхэд зарцуулсан цаг хугацааны </a:t>
            </a:r>
            <a:r>
              <a:rPr lang="mn-MN" sz="2400" dirty="0" smtClean="0">
                <a:latin typeface="Arial"/>
                <a:cs typeface="Arial"/>
              </a:rPr>
              <a:t>зардал </a:t>
            </a:r>
            <a:endParaRPr lang="mn-MN" sz="24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400" dirty="0">
                <a:latin typeface="Arial"/>
                <a:cs typeface="Arial"/>
              </a:rPr>
              <a:t>Боломжтой бол дахин ашиглаж болох </a:t>
            </a:r>
            <a:r>
              <a:rPr lang="mn-MN" sz="2400" dirty="0" smtClean="0">
                <a:latin typeface="Arial"/>
                <a:cs typeface="Arial"/>
              </a:rPr>
              <a:t>программ </a:t>
            </a:r>
            <a:r>
              <a:rPr lang="mn-MN" sz="2400" dirty="0">
                <a:latin typeface="Arial"/>
                <a:cs typeface="Arial"/>
              </a:rPr>
              <a:t>хангамжийг  худалдан авах зардал. Том хэмжээний системүүдийн хувьд  эдгээр зардал нь маш өндөр байх болно.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400" dirty="0">
                <a:latin typeface="Arial"/>
                <a:cs typeface="Arial"/>
              </a:rPr>
              <a:t>Дахин ашиглах боломжтой </a:t>
            </a:r>
            <a:r>
              <a:rPr lang="mn-MN" sz="2400" dirty="0" smtClean="0">
                <a:latin typeface="Arial"/>
                <a:cs typeface="Arial"/>
              </a:rPr>
              <a:t>программ </a:t>
            </a:r>
            <a:r>
              <a:rPr lang="mn-MN" sz="2400" dirty="0">
                <a:latin typeface="Arial"/>
                <a:cs typeface="Arial"/>
              </a:rPr>
              <a:t>хангамжийн бүрэлдэхүүн  хэсгүүд эсвэл хөгжүүлж буй системийн шаардлагыг тусгахын  тулд тохируулах </a:t>
            </a:r>
            <a:r>
              <a:rPr lang="mn-MN" sz="2400" dirty="0" smtClean="0">
                <a:latin typeface="Arial"/>
                <a:cs typeface="Arial"/>
              </a:rPr>
              <a:t>зардал</a:t>
            </a:r>
            <a:endParaRPr lang="mn-MN" sz="24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400" dirty="0">
                <a:latin typeface="Arial"/>
                <a:cs typeface="Arial"/>
              </a:rPr>
              <a:t>Дахин ашиглах боломжтой </a:t>
            </a:r>
            <a:r>
              <a:rPr lang="mn-MN" sz="2400" dirty="0" smtClean="0">
                <a:latin typeface="Arial"/>
                <a:cs typeface="Arial"/>
              </a:rPr>
              <a:t>программ </a:t>
            </a:r>
            <a:r>
              <a:rPr lang="mn-MN" sz="2400" dirty="0">
                <a:latin typeface="Arial"/>
                <a:cs typeface="Arial"/>
              </a:rPr>
              <a:t>хангамжийн  элементүүдийг нэгтгэх (</a:t>
            </a:r>
            <a:r>
              <a:rPr lang="mn-MN" sz="2400" dirty="0" smtClean="0">
                <a:latin typeface="Arial"/>
                <a:cs typeface="Arial"/>
              </a:rPr>
              <a:t>хэрэв янз </a:t>
            </a:r>
            <a:r>
              <a:rPr lang="mn-MN" sz="2400" dirty="0">
                <a:latin typeface="Arial"/>
                <a:cs typeface="Arial"/>
              </a:rPr>
              <a:t>бүрийн эх сурвалжаас  програм хангамж ашиглаж байгаа бол) болон </a:t>
            </a:r>
            <a:r>
              <a:rPr lang="mn-MN" sz="2400" dirty="0" smtClean="0">
                <a:latin typeface="Arial"/>
                <a:cs typeface="Arial"/>
              </a:rPr>
              <a:t>таны хөгжүүлсэн </a:t>
            </a:r>
            <a:r>
              <a:rPr lang="mn-MN" sz="2400" dirty="0">
                <a:latin typeface="Arial"/>
                <a:cs typeface="Arial"/>
              </a:rPr>
              <a:t>шинэ </a:t>
            </a:r>
            <a:r>
              <a:rPr lang="mn-MN" sz="2400" dirty="0" smtClean="0">
                <a:latin typeface="Arial"/>
                <a:cs typeface="Arial"/>
              </a:rPr>
              <a:t>хөгжүүлэлтийн зардал</a:t>
            </a:r>
            <a:endParaRPr lang="mn-MN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8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00006" y="1633605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mn-MN" sz="2800" b="1" dirty="0">
                <a:latin typeface="Arial"/>
                <a:cs typeface="Arial"/>
              </a:rPr>
              <a:t>Тохиргооны удирдлага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06" y="2391545"/>
            <a:ext cx="110655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Тохиргооны удирдлага нь өөрчлөгдөж буй </a:t>
            </a:r>
            <a:r>
              <a:rPr lang="mn-MN" sz="2800" dirty="0" smtClean="0">
                <a:latin typeface="Arial"/>
                <a:cs typeface="Arial"/>
              </a:rPr>
              <a:t>программ  </a:t>
            </a:r>
            <a:r>
              <a:rPr lang="mn-MN" sz="2800" dirty="0">
                <a:latin typeface="Arial"/>
                <a:cs typeface="Arial"/>
              </a:rPr>
              <a:t>хангамжийн системийг удирдах ерөнхий процессд  зориулагдсан нэр юм</a:t>
            </a:r>
            <a:r>
              <a:rPr lang="mn-MN" sz="28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Тохиргооны удирдлагын зорилго нь системийг </a:t>
            </a:r>
            <a:r>
              <a:rPr lang="mn-MN" sz="2800" dirty="0" smtClean="0">
                <a:latin typeface="Arial"/>
                <a:cs typeface="Arial"/>
              </a:rPr>
              <a:t>нэгтгэх процессыг </a:t>
            </a:r>
            <a:r>
              <a:rPr lang="mn-MN" sz="2800" dirty="0">
                <a:latin typeface="Arial"/>
                <a:cs typeface="Arial"/>
              </a:rPr>
              <a:t>дэмжихэд оршино</a:t>
            </a:r>
            <a:r>
              <a:rPr lang="mn-MN" sz="2800" dirty="0" smtClean="0">
                <a:latin typeface="Arial"/>
                <a:cs typeface="Arial"/>
              </a:rPr>
              <a:t>.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00006" y="1633605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mn-MN" sz="2800" b="1" dirty="0">
                <a:latin typeface="Arial"/>
                <a:cs typeface="Arial"/>
              </a:rPr>
              <a:t>Тохиргооны удирдлагын үйл ажиллагаа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06" y="2391545"/>
            <a:ext cx="110655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Хувилбарын удирдлага - </a:t>
            </a: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хангамжийн бүрэлдэхүүн  хэсгүүдийн янз бүрийн хувилбаруудыг хянахад дэмжлэг  үзүүлдэг. Хувилбарын удирдлагын систем нь хэд хэдэн  программистын хөгжүүлэлтийг зохицуулах боломжуудыг  багтаадаг</a:t>
            </a:r>
            <a:r>
              <a:rPr lang="mn-MN" sz="2800" dirty="0" smtClean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1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704335" y="1743103"/>
            <a:ext cx="1108401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Ийм байдлаар программ хөгжүүлэх үед зохиомжийн процесс нь тухайн системийн тохиргоог ашиглан өөрийн системийн шаардлагыг хэрхэн хангах талаар авч үзнэ.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Жишээлбэл, Мүүдлэ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mn-MN" sz="2800" dirty="0" smtClean="0">
                <a:latin typeface="Arial"/>
                <a:cs typeface="Arial"/>
              </a:rPr>
              <a:t>цахим сургалтын системийг өөрийн сургуулийн онцлогтоо тохируулан өөрчлөх боломжтой. 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Бүтээх эсвэл худалдаж авах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4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00006" y="1633605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mn-MN" sz="2800" b="1" dirty="0">
                <a:latin typeface="Arial"/>
                <a:cs typeface="Arial"/>
              </a:rPr>
              <a:t>Тохиргооны удирдлагын үйл ажиллагаа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06" y="2202538"/>
            <a:ext cx="110655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Системийн нэгтгэл - Системийн хувилбар бүрийг үүсгэхэд бүрэлдэхүүн хэсгүүдийн ямар хувилбарууд ашиглагдаж байгааг  тодорхойлоход хөгжүүлэгчид туслах зорилготой. Энэ  тодорхойлолт нь шаардлагатай бүрэлдэхүүн хэсгүүдийг холбох  болон хөрвүүлэх замаар системийг бүтээхэд ашиглагддаг.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Асуудлыг хянах - Хэрэглэгчид алдаанууд болон бусад  асуудлуудыг мэдээлэх боломжийг олгодог бөгөөд хөгжүүлэгчдэд  хэн эдгээр асуудлууд дээр ажиллаж байгаа болон тэдгээрийг  засаж байгааг харах боломжийг олгодог.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00006" y="1633605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mn-MN" sz="2800" b="1" dirty="0">
                <a:latin typeface="Arial"/>
                <a:cs typeface="Arial"/>
              </a:rPr>
              <a:t>Тохиргооны удирдлагын хэрэгслийн  харилцан үйлчлэл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1329574" y="2562533"/>
            <a:ext cx="7849870" cy="3745865"/>
            <a:chOff x="673592" y="1946307"/>
            <a:chExt cx="7849870" cy="3745865"/>
          </a:xfrm>
        </p:grpSpPr>
        <p:sp>
          <p:nvSpPr>
            <p:cNvPr id="9" name="object 4"/>
            <p:cNvSpPr/>
            <p:nvPr/>
          </p:nvSpPr>
          <p:spPr>
            <a:xfrm>
              <a:off x="2169425" y="2479101"/>
              <a:ext cx="1421130" cy="640080"/>
            </a:xfrm>
            <a:custGeom>
              <a:avLst/>
              <a:gdLst/>
              <a:ahLst/>
              <a:cxnLst/>
              <a:rect l="l" t="t" r="r" b="b"/>
              <a:pathLst>
                <a:path w="1421129" h="640080">
                  <a:moveTo>
                    <a:pt x="1101051" y="0"/>
                  </a:moveTo>
                  <a:lnTo>
                    <a:pt x="319435" y="0"/>
                  </a:lnTo>
                  <a:lnTo>
                    <a:pt x="272181" y="3463"/>
                  </a:lnTo>
                  <a:lnTo>
                    <a:pt x="227097" y="13524"/>
                  </a:lnTo>
                  <a:lnTo>
                    <a:pt x="184673" y="29691"/>
                  </a:lnTo>
                  <a:lnTo>
                    <a:pt x="145401" y="51472"/>
                  </a:lnTo>
                  <a:lnTo>
                    <a:pt x="109772" y="78376"/>
                  </a:lnTo>
                  <a:lnTo>
                    <a:pt x="78277" y="109911"/>
                  </a:lnTo>
                  <a:lnTo>
                    <a:pt x="51407" y="145584"/>
                  </a:lnTo>
                  <a:lnTo>
                    <a:pt x="29653" y="184904"/>
                  </a:lnTo>
                  <a:lnTo>
                    <a:pt x="13506" y="227379"/>
                  </a:lnTo>
                  <a:lnTo>
                    <a:pt x="3458" y="272516"/>
                  </a:lnTo>
                  <a:lnTo>
                    <a:pt x="0" y="319825"/>
                  </a:lnTo>
                  <a:lnTo>
                    <a:pt x="3458" y="367196"/>
                  </a:lnTo>
                  <a:lnTo>
                    <a:pt x="13506" y="412385"/>
                  </a:lnTo>
                  <a:lnTo>
                    <a:pt x="29653" y="454901"/>
                  </a:lnTo>
                  <a:lnTo>
                    <a:pt x="51407" y="494253"/>
                  </a:lnTo>
                  <a:lnTo>
                    <a:pt x="78277" y="529950"/>
                  </a:lnTo>
                  <a:lnTo>
                    <a:pt x="109772" y="561501"/>
                  </a:lnTo>
                  <a:lnTo>
                    <a:pt x="145401" y="588417"/>
                  </a:lnTo>
                  <a:lnTo>
                    <a:pt x="184673" y="610205"/>
                  </a:lnTo>
                  <a:lnTo>
                    <a:pt x="227097" y="626376"/>
                  </a:lnTo>
                  <a:lnTo>
                    <a:pt x="272181" y="636439"/>
                  </a:lnTo>
                  <a:lnTo>
                    <a:pt x="319435" y="639902"/>
                  </a:lnTo>
                  <a:lnTo>
                    <a:pt x="1101051" y="639902"/>
                  </a:lnTo>
                  <a:lnTo>
                    <a:pt x="1148360" y="636439"/>
                  </a:lnTo>
                  <a:lnTo>
                    <a:pt x="1193491" y="626376"/>
                  </a:lnTo>
                  <a:lnTo>
                    <a:pt x="1235951" y="610205"/>
                  </a:lnTo>
                  <a:lnTo>
                    <a:pt x="1275252" y="588417"/>
                  </a:lnTo>
                  <a:lnTo>
                    <a:pt x="1310902" y="561501"/>
                  </a:lnTo>
                  <a:lnTo>
                    <a:pt x="1342413" y="529950"/>
                  </a:lnTo>
                  <a:lnTo>
                    <a:pt x="1369294" y="494253"/>
                  </a:lnTo>
                  <a:lnTo>
                    <a:pt x="1391054" y="454901"/>
                  </a:lnTo>
                  <a:lnTo>
                    <a:pt x="1407204" y="412385"/>
                  </a:lnTo>
                  <a:lnTo>
                    <a:pt x="1417253" y="367196"/>
                  </a:lnTo>
                  <a:lnTo>
                    <a:pt x="1420712" y="319825"/>
                  </a:lnTo>
                  <a:lnTo>
                    <a:pt x="1417253" y="272516"/>
                  </a:lnTo>
                  <a:lnTo>
                    <a:pt x="1407204" y="227379"/>
                  </a:lnTo>
                  <a:lnTo>
                    <a:pt x="1391054" y="184904"/>
                  </a:lnTo>
                  <a:lnTo>
                    <a:pt x="1369294" y="145584"/>
                  </a:lnTo>
                  <a:lnTo>
                    <a:pt x="1342413" y="109911"/>
                  </a:lnTo>
                  <a:lnTo>
                    <a:pt x="1310902" y="78376"/>
                  </a:lnTo>
                  <a:lnTo>
                    <a:pt x="1275252" y="51472"/>
                  </a:lnTo>
                  <a:lnTo>
                    <a:pt x="1235951" y="29691"/>
                  </a:lnTo>
                  <a:lnTo>
                    <a:pt x="1193491" y="13524"/>
                  </a:lnTo>
                  <a:lnTo>
                    <a:pt x="1148360" y="3463"/>
                  </a:lnTo>
                  <a:lnTo>
                    <a:pt x="1101051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169425" y="2479101"/>
              <a:ext cx="1421130" cy="640080"/>
            </a:xfrm>
            <a:custGeom>
              <a:avLst/>
              <a:gdLst/>
              <a:ahLst/>
              <a:cxnLst/>
              <a:rect l="l" t="t" r="r" b="b"/>
              <a:pathLst>
                <a:path w="1421129" h="640080">
                  <a:moveTo>
                    <a:pt x="319435" y="0"/>
                  </a:moveTo>
                  <a:lnTo>
                    <a:pt x="1101051" y="0"/>
                  </a:lnTo>
                  <a:lnTo>
                    <a:pt x="1148360" y="3463"/>
                  </a:lnTo>
                  <a:lnTo>
                    <a:pt x="1193491" y="13524"/>
                  </a:lnTo>
                  <a:lnTo>
                    <a:pt x="1235951" y="29691"/>
                  </a:lnTo>
                  <a:lnTo>
                    <a:pt x="1275252" y="51472"/>
                  </a:lnTo>
                  <a:lnTo>
                    <a:pt x="1310902" y="78376"/>
                  </a:lnTo>
                  <a:lnTo>
                    <a:pt x="1342413" y="109911"/>
                  </a:lnTo>
                  <a:lnTo>
                    <a:pt x="1369294" y="145584"/>
                  </a:lnTo>
                  <a:lnTo>
                    <a:pt x="1391054" y="184904"/>
                  </a:lnTo>
                  <a:lnTo>
                    <a:pt x="1407204" y="227379"/>
                  </a:lnTo>
                  <a:lnTo>
                    <a:pt x="1417253" y="272516"/>
                  </a:lnTo>
                  <a:lnTo>
                    <a:pt x="1420712" y="319825"/>
                  </a:lnTo>
                  <a:lnTo>
                    <a:pt x="1417253" y="367196"/>
                  </a:lnTo>
                  <a:lnTo>
                    <a:pt x="1407204" y="412385"/>
                  </a:lnTo>
                  <a:lnTo>
                    <a:pt x="1391054" y="454901"/>
                  </a:lnTo>
                  <a:lnTo>
                    <a:pt x="1369294" y="494253"/>
                  </a:lnTo>
                  <a:lnTo>
                    <a:pt x="1342413" y="529950"/>
                  </a:lnTo>
                  <a:lnTo>
                    <a:pt x="1310902" y="561501"/>
                  </a:lnTo>
                  <a:lnTo>
                    <a:pt x="1275252" y="588417"/>
                  </a:lnTo>
                  <a:lnTo>
                    <a:pt x="1235951" y="610205"/>
                  </a:lnTo>
                  <a:lnTo>
                    <a:pt x="1193491" y="626376"/>
                  </a:lnTo>
                  <a:lnTo>
                    <a:pt x="1148360" y="636439"/>
                  </a:lnTo>
                  <a:lnTo>
                    <a:pt x="1101051" y="639902"/>
                  </a:lnTo>
                  <a:lnTo>
                    <a:pt x="319435" y="639902"/>
                  </a:lnTo>
                  <a:lnTo>
                    <a:pt x="272181" y="636439"/>
                  </a:lnTo>
                  <a:lnTo>
                    <a:pt x="227097" y="626376"/>
                  </a:lnTo>
                  <a:lnTo>
                    <a:pt x="184673" y="610205"/>
                  </a:lnTo>
                  <a:lnTo>
                    <a:pt x="145401" y="588417"/>
                  </a:lnTo>
                  <a:lnTo>
                    <a:pt x="109772" y="561501"/>
                  </a:lnTo>
                  <a:lnTo>
                    <a:pt x="78277" y="529950"/>
                  </a:lnTo>
                  <a:lnTo>
                    <a:pt x="51407" y="494253"/>
                  </a:lnTo>
                  <a:lnTo>
                    <a:pt x="29653" y="454901"/>
                  </a:lnTo>
                  <a:lnTo>
                    <a:pt x="13506" y="412385"/>
                  </a:lnTo>
                  <a:lnTo>
                    <a:pt x="3458" y="367196"/>
                  </a:lnTo>
                  <a:lnTo>
                    <a:pt x="0" y="319825"/>
                  </a:lnTo>
                  <a:lnTo>
                    <a:pt x="3458" y="272516"/>
                  </a:lnTo>
                  <a:lnTo>
                    <a:pt x="13506" y="227379"/>
                  </a:lnTo>
                  <a:lnTo>
                    <a:pt x="29653" y="184904"/>
                  </a:lnTo>
                  <a:lnTo>
                    <a:pt x="51407" y="145584"/>
                  </a:lnTo>
                  <a:lnTo>
                    <a:pt x="78277" y="109911"/>
                  </a:lnTo>
                  <a:lnTo>
                    <a:pt x="109772" y="78376"/>
                  </a:lnTo>
                  <a:lnTo>
                    <a:pt x="145401" y="51472"/>
                  </a:lnTo>
                  <a:lnTo>
                    <a:pt x="184673" y="29691"/>
                  </a:lnTo>
                  <a:lnTo>
                    <a:pt x="227097" y="13524"/>
                  </a:lnTo>
                  <a:lnTo>
                    <a:pt x="272181" y="3463"/>
                  </a:lnTo>
                  <a:lnTo>
                    <a:pt x="319435" y="0"/>
                  </a:lnTo>
                  <a:close/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537521" y="4069410"/>
              <a:ext cx="1420495" cy="640080"/>
            </a:xfrm>
            <a:custGeom>
              <a:avLst/>
              <a:gdLst/>
              <a:ahLst/>
              <a:cxnLst/>
              <a:rect l="l" t="t" r="r" b="b"/>
              <a:pathLst>
                <a:path w="1420495" h="640079">
                  <a:moveTo>
                    <a:pt x="1420431" y="0"/>
                  </a:moveTo>
                  <a:lnTo>
                    <a:pt x="0" y="0"/>
                  </a:lnTo>
                  <a:lnTo>
                    <a:pt x="0" y="570268"/>
                  </a:lnTo>
                  <a:lnTo>
                    <a:pt x="0" y="639902"/>
                  </a:lnTo>
                  <a:lnTo>
                    <a:pt x="1420431" y="639902"/>
                  </a:lnTo>
                  <a:lnTo>
                    <a:pt x="1420431" y="570268"/>
                  </a:lnTo>
                  <a:lnTo>
                    <a:pt x="1420431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3537528" y="4069400"/>
              <a:ext cx="1420495" cy="640080"/>
            </a:xfrm>
            <a:custGeom>
              <a:avLst/>
              <a:gdLst/>
              <a:ahLst/>
              <a:cxnLst/>
              <a:rect l="l" t="t" r="r" b="b"/>
              <a:pathLst>
                <a:path w="1420495" h="640079">
                  <a:moveTo>
                    <a:pt x="0" y="0"/>
                  </a:moveTo>
                  <a:lnTo>
                    <a:pt x="1420436" y="0"/>
                  </a:lnTo>
                  <a:lnTo>
                    <a:pt x="1420436" y="639902"/>
                  </a:lnTo>
                  <a:lnTo>
                    <a:pt x="0" y="639902"/>
                  </a:lnTo>
                  <a:lnTo>
                    <a:pt x="0" y="0"/>
                  </a:lnTo>
                  <a:close/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760044" y="4069410"/>
              <a:ext cx="1419225" cy="640080"/>
            </a:xfrm>
            <a:custGeom>
              <a:avLst/>
              <a:gdLst/>
              <a:ahLst/>
              <a:cxnLst/>
              <a:rect l="l" t="t" r="r" b="b"/>
              <a:pathLst>
                <a:path w="1419225" h="640079">
                  <a:moveTo>
                    <a:pt x="1418767" y="0"/>
                  </a:moveTo>
                  <a:lnTo>
                    <a:pt x="0" y="0"/>
                  </a:lnTo>
                  <a:lnTo>
                    <a:pt x="0" y="557098"/>
                  </a:lnTo>
                  <a:lnTo>
                    <a:pt x="0" y="639902"/>
                  </a:lnTo>
                  <a:lnTo>
                    <a:pt x="1418767" y="639902"/>
                  </a:lnTo>
                  <a:lnTo>
                    <a:pt x="1418767" y="557098"/>
                  </a:lnTo>
                  <a:lnTo>
                    <a:pt x="1418767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760049" y="4069400"/>
              <a:ext cx="1419225" cy="640080"/>
            </a:xfrm>
            <a:custGeom>
              <a:avLst/>
              <a:gdLst/>
              <a:ahLst/>
              <a:cxnLst/>
              <a:rect l="l" t="t" r="r" b="b"/>
              <a:pathLst>
                <a:path w="1419225" h="640079">
                  <a:moveTo>
                    <a:pt x="0" y="0"/>
                  </a:moveTo>
                  <a:lnTo>
                    <a:pt x="1418770" y="0"/>
                  </a:lnTo>
                  <a:lnTo>
                    <a:pt x="1418770" y="639902"/>
                  </a:lnTo>
                  <a:lnTo>
                    <a:pt x="0" y="639902"/>
                  </a:lnTo>
                  <a:lnTo>
                    <a:pt x="0" y="0"/>
                  </a:lnTo>
                  <a:close/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1103922" y="2693573"/>
              <a:ext cx="3373120" cy="1791970"/>
            </a:xfrm>
            <a:custGeom>
              <a:avLst/>
              <a:gdLst/>
              <a:ahLst/>
              <a:cxnLst/>
              <a:rect l="l" t="t" r="r" b="b"/>
              <a:pathLst>
                <a:path w="3373120" h="1791970">
                  <a:moveTo>
                    <a:pt x="3373048" y="1579086"/>
                  </a:moveTo>
                  <a:lnTo>
                    <a:pt x="1704398" y="0"/>
                  </a:lnTo>
                  <a:lnTo>
                    <a:pt x="0" y="1791751"/>
                  </a:lnTo>
                </a:path>
              </a:pathLst>
            </a:custGeom>
            <a:ln w="11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5194955" y="3162149"/>
              <a:ext cx="1420495" cy="766445"/>
            </a:xfrm>
            <a:custGeom>
              <a:avLst/>
              <a:gdLst/>
              <a:ahLst/>
              <a:cxnLst/>
              <a:rect l="l" t="t" r="r" b="b"/>
              <a:pathLst>
                <a:path w="1420495" h="766445">
                  <a:moveTo>
                    <a:pt x="1101026" y="0"/>
                  </a:moveTo>
                  <a:lnTo>
                    <a:pt x="319410" y="0"/>
                  </a:lnTo>
                  <a:lnTo>
                    <a:pt x="272162" y="3466"/>
                  </a:lnTo>
                  <a:lnTo>
                    <a:pt x="227083" y="13537"/>
                  </a:lnTo>
                  <a:lnTo>
                    <a:pt x="184664" y="29719"/>
                  </a:lnTo>
                  <a:lnTo>
                    <a:pt x="145395" y="51520"/>
                  </a:lnTo>
                  <a:lnTo>
                    <a:pt x="109768" y="78446"/>
                  </a:lnTo>
                  <a:lnTo>
                    <a:pt x="78275" y="110005"/>
                  </a:lnTo>
                  <a:lnTo>
                    <a:pt x="51406" y="145702"/>
                  </a:lnTo>
                  <a:lnTo>
                    <a:pt x="29652" y="185046"/>
                  </a:lnTo>
                  <a:lnTo>
                    <a:pt x="13506" y="227544"/>
                  </a:lnTo>
                  <a:lnTo>
                    <a:pt x="3458" y="272701"/>
                  </a:lnTo>
                  <a:lnTo>
                    <a:pt x="0" y="320026"/>
                  </a:lnTo>
                  <a:lnTo>
                    <a:pt x="2485" y="362326"/>
                  </a:lnTo>
                  <a:lnTo>
                    <a:pt x="9742" y="406913"/>
                  </a:lnTo>
                  <a:lnTo>
                    <a:pt x="21474" y="452800"/>
                  </a:lnTo>
                  <a:lnTo>
                    <a:pt x="37382" y="499001"/>
                  </a:lnTo>
                  <a:lnTo>
                    <a:pt x="57170" y="544527"/>
                  </a:lnTo>
                  <a:lnTo>
                    <a:pt x="80539" y="588394"/>
                  </a:lnTo>
                  <a:lnTo>
                    <a:pt x="107193" y="629613"/>
                  </a:lnTo>
                  <a:lnTo>
                    <a:pt x="136832" y="667198"/>
                  </a:lnTo>
                  <a:lnTo>
                    <a:pt x="169161" y="700163"/>
                  </a:lnTo>
                  <a:lnTo>
                    <a:pt x="203880" y="727520"/>
                  </a:lnTo>
                  <a:lnTo>
                    <a:pt x="240693" y="748282"/>
                  </a:lnTo>
                  <a:lnTo>
                    <a:pt x="279302" y="761463"/>
                  </a:lnTo>
                  <a:lnTo>
                    <a:pt x="319410" y="766076"/>
                  </a:lnTo>
                  <a:lnTo>
                    <a:pt x="1101026" y="766076"/>
                  </a:lnTo>
                  <a:lnTo>
                    <a:pt x="1141133" y="761463"/>
                  </a:lnTo>
                  <a:lnTo>
                    <a:pt x="1179742" y="748282"/>
                  </a:lnTo>
                  <a:lnTo>
                    <a:pt x="1216555" y="727520"/>
                  </a:lnTo>
                  <a:lnTo>
                    <a:pt x="1251275" y="700163"/>
                  </a:lnTo>
                  <a:lnTo>
                    <a:pt x="1283603" y="667198"/>
                  </a:lnTo>
                  <a:lnTo>
                    <a:pt x="1313243" y="629613"/>
                  </a:lnTo>
                  <a:lnTo>
                    <a:pt x="1339896" y="588394"/>
                  </a:lnTo>
                  <a:lnTo>
                    <a:pt x="1363266" y="544527"/>
                  </a:lnTo>
                  <a:lnTo>
                    <a:pt x="1383053" y="499001"/>
                  </a:lnTo>
                  <a:lnTo>
                    <a:pt x="1398962" y="452800"/>
                  </a:lnTo>
                  <a:lnTo>
                    <a:pt x="1410694" y="406913"/>
                  </a:lnTo>
                  <a:lnTo>
                    <a:pt x="1417951" y="362326"/>
                  </a:lnTo>
                  <a:lnTo>
                    <a:pt x="1420436" y="320026"/>
                  </a:lnTo>
                  <a:lnTo>
                    <a:pt x="1416978" y="272701"/>
                  </a:lnTo>
                  <a:lnTo>
                    <a:pt x="1406930" y="227544"/>
                  </a:lnTo>
                  <a:lnTo>
                    <a:pt x="1390783" y="185046"/>
                  </a:lnTo>
                  <a:lnTo>
                    <a:pt x="1369030" y="145702"/>
                  </a:lnTo>
                  <a:lnTo>
                    <a:pt x="1342161" y="110005"/>
                  </a:lnTo>
                  <a:lnTo>
                    <a:pt x="1310667" y="78446"/>
                  </a:lnTo>
                  <a:lnTo>
                    <a:pt x="1275041" y="51520"/>
                  </a:lnTo>
                  <a:lnTo>
                    <a:pt x="1235772" y="29719"/>
                  </a:lnTo>
                  <a:lnTo>
                    <a:pt x="1193352" y="13537"/>
                  </a:lnTo>
                  <a:lnTo>
                    <a:pt x="1148273" y="3466"/>
                  </a:lnTo>
                  <a:lnTo>
                    <a:pt x="1101026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5194955" y="3162149"/>
              <a:ext cx="1420495" cy="766445"/>
            </a:xfrm>
            <a:custGeom>
              <a:avLst/>
              <a:gdLst/>
              <a:ahLst/>
              <a:cxnLst/>
              <a:rect l="l" t="t" r="r" b="b"/>
              <a:pathLst>
                <a:path w="1420495" h="766445">
                  <a:moveTo>
                    <a:pt x="319410" y="0"/>
                  </a:moveTo>
                  <a:lnTo>
                    <a:pt x="1101026" y="0"/>
                  </a:lnTo>
                  <a:lnTo>
                    <a:pt x="1148273" y="3466"/>
                  </a:lnTo>
                  <a:lnTo>
                    <a:pt x="1193352" y="13537"/>
                  </a:lnTo>
                  <a:lnTo>
                    <a:pt x="1235772" y="29719"/>
                  </a:lnTo>
                  <a:lnTo>
                    <a:pt x="1275041" y="51520"/>
                  </a:lnTo>
                  <a:lnTo>
                    <a:pt x="1310667" y="78446"/>
                  </a:lnTo>
                  <a:lnTo>
                    <a:pt x="1342161" y="110005"/>
                  </a:lnTo>
                  <a:lnTo>
                    <a:pt x="1369030" y="145702"/>
                  </a:lnTo>
                  <a:lnTo>
                    <a:pt x="1390783" y="185046"/>
                  </a:lnTo>
                  <a:lnTo>
                    <a:pt x="1406930" y="227544"/>
                  </a:lnTo>
                  <a:lnTo>
                    <a:pt x="1416978" y="272701"/>
                  </a:lnTo>
                  <a:lnTo>
                    <a:pt x="1420436" y="320026"/>
                  </a:lnTo>
                  <a:lnTo>
                    <a:pt x="1417951" y="362326"/>
                  </a:lnTo>
                  <a:lnTo>
                    <a:pt x="1410694" y="406913"/>
                  </a:lnTo>
                  <a:lnTo>
                    <a:pt x="1398962" y="452800"/>
                  </a:lnTo>
                  <a:lnTo>
                    <a:pt x="1383053" y="499001"/>
                  </a:lnTo>
                  <a:lnTo>
                    <a:pt x="1363266" y="544527"/>
                  </a:lnTo>
                  <a:lnTo>
                    <a:pt x="1339896" y="588394"/>
                  </a:lnTo>
                  <a:lnTo>
                    <a:pt x="1313243" y="629613"/>
                  </a:lnTo>
                  <a:lnTo>
                    <a:pt x="1283603" y="667198"/>
                  </a:lnTo>
                  <a:lnTo>
                    <a:pt x="1251275" y="700163"/>
                  </a:lnTo>
                  <a:lnTo>
                    <a:pt x="1216555" y="727520"/>
                  </a:lnTo>
                  <a:lnTo>
                    <a:pt x="1179742" y="748282"/>
                  </a:lnTo>
                  <a:lnTo>
                    <a:pt x="1141133" y="761463"/>
                  </a:lnTo>
                  <a:lnTo>
                    <a:pt x="1101026" y="766076"/>
                  </a:lnTo>
                  <a:lnTo>
                    <a:pt x="319410" y="766076"/>
                  </a:lnTo>
                  <a:lnTo>
                    <a:pt x="279302" y="761463"/>
                  </a:lnTo>
                  <a:lnTo>
                    <a:pt x="240693" y="748282"/>
                  </a:lnTo>
                  <a:lnTo>
                    <a:pt x="203880" y="727520"/>
                  </a:lnTo>
                  <a:lnTo>
                    <a:pt x="169161" y="700163"/>
                  </a:lnTo>
                  <a:lnTo>
                    <a:pt x="136832" y="667198"/>
                  </a:lnTo>
                  <a:lnTo>
                    <a:pt x="107193" y="629613"/>
                  </a:lnTo>
                  <a:lnTo>
                    <a:pt x="80539" y="588394"/>
                  </a:lnTo>
                  <a:lnTo>
                    <a:pt x="57170" y="544527"/>
                  </a:lnTo>
                  <a:lnTo>
                    <a:pt x="37382" y="499001"/>
                  </a:lnTo>
                  <a:lnTo>
                    <a:pt x="21474" y="452800"/>
                  </a:lnTo>
                  <a:lnTo>
                    <a:pt x="9742" y="406913"/>
                  </a:lnTo>
                  <a:lnTo>
                    <a:pt x="2485" y="362326"/>
                  </a:lnTo>
                  <a:lnTo>
                    <a:pt x="0" y="320026"/>
                  </a:lnTo>
                  <a:lnTo>
                    <a:pt x="3458" y="272701"/>
                  </a:lnTo>
                  <a:lnTo>
                    <a:pt x="13506" y="227544"/>
                  </a:lnTo>
                  <a:lnTo>
                    <a:pt x="29652" y="185046"/>
                  </a:lnTo>
                  <a:lnTo>
                    <a:pt x="51406" y="145702"/>
                  </a:lnTo>
                  <a:lnTo>
                    <a:pt x="78275" y="110005"/>
                  </a:lnTo>
                  <a:lnTo>
                    <a:pt x="109768" y="78446"/>
                  </a:lnTo>
                  <a:lnTo>
                    <a:pt x="145395" y="51520"/>
                  </a:lnTo>
                  <a:lnTo>
                    <a:pt x="184664" y="29719"/>
                  </a:lnTo>
                  <a:lnTo>
                    <a:pt x="227083" y="13537"/>
                  </a:lnTo>
                  <a:lnTo>
                    <a:pt x="272162" y="3466"/>
                  </a:lnTo>
                  <a:lnTo>
                    <a:pt x="319410" y="0"/>
                  </a:lnTo>
                  <a:close/>
                </a:path>
              </a:pathLst>
            </a:custGeom>
            <a:ln w="22578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6515936" y="3572529"/>
              <a:ext cx="1347470" cy="666750"/>
            </a:xfrm>
            <a:custGeom>
              <a:avLst/>
              <a:gdLst/>
              <a:ahLst/>
              <a:cxnLst/>
              <a:rect l="l" t="t" r="r" b="b"/>
              <a:pathLst>
                <a:path w="1347470" h="666750">
                  <a:moveTo>
                    <a:pt x="0" y="0"/>
                  </a:moveTo>
                  <a:lnTo>
                    <a:pt x="0" y="0"/>
                  </a:lnTo>
                  <a:lnTo>
                    <a:pt x="1347285" y="666240"/>
                  </a:lnTo>
                </a:path>
              </a:pathLst>
            </a:custGeom>
            <a:ln w="11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5245559" y="5014203"/>
              <a:ext cx="1421130" cy="640080"/>
            </a:xfrm>
            <a:custGeom>
              <a:avLst/>
              <a:gdLst/>
              <a:ahLst/>
              <a:cxnLst/>
              <a:rect l="l" t="t" r="r" b="b"/>
              <a:pathLst>
                <a:path w="1421129" h="640079">
                  <a:moveTo>
                    <a:pt x="1101276" y="0"/>
                  </a:moveTo>
                  <a:lnTo>
                    <a:pt x="319410" y="0"/>
                  </a:lnTo>
                  <a:lnTo>
                    <a:pt x="272162" y="3464"/>
                  </a:lnTo>
                  <a:lnTo>
                    <a:pt x="227083" y="13528"/>
                  </a:lnTo>
                  <a:lnTo>
                    <a:pt x="184664" y="29702"/>
                  </a:lnTo>
                  <a:lnTo>
                    <a:pt x="145395" y="51491"/>
                  </a:lnTo>
                  <a:lnTo>
                    <a:pt x="109768" y="78405"/>
                  </a:lnTo>
                  <a:lnTo>
                    <a:pt x="78275" y="109952"/>
                  </a:lnTo>
                  <a:lnTo>
                    <a:pt x="51406" y="145639"/>
                  </a:lnTo>
                  <a:lnTo>
                    <a:pt x="29652" y="184974"/>
                  </a:lnTo>
                  <a:lnTo>
                    <a:pt x="13506" y="227466"/>
                  </a:lnTo>
                  <a:lnTo>
                    <a:pt x="3458" y="272622"/>
                  </a:lnTo>
                  <a:lnTo>
                    <a:pt x="0" y="319951"/>
                  </a:lnTo>
                  <a:lnTo>
                    <a:pt x="3458" y="367278"/>
                  </a:lnTo>
                  <a:lnTo>
                    <a:pt x="13506" y="412433"/>
                  </a:lnTo>
                  <a:lnTo>
                    <a:pt x="29652" y="454924"/>
                  </a:lnTo>
                  <a:lnTo>
                    <a:pt x="51406" y="494259"/>
                  </a:lnTo>
                  <a:lnTo>
                    <a:pt x="78275" y="529947"/>
                  </a:lnTo>
                  <a:lnTo>
                    <a:pt x="109768" y="561494"/>
                  </a:lnTo>
                  <a:lnTo>
                    <a:pt x="145395" y="588408"/>
                  </a:lnTo>
                  <a:lnTo>
                    <a:pt x="184664" y="610199"/>
                  </a:lnTo>
                  <a:lnTo>
                    <a:pt x="227083" y="626372"/>
                  </a:lnTo>
                  <a:lnTo>
                    <a:pt x="272162" y="636437"/>
                  </a:lnTo>
                  <a:lnTo>
                    <a:pt x="319410" y="639902"/>
                  </a:lnTo>
                  <a:lnTo>
                    <a:pt x="1101276" y="639902"/>
                  </a:lnTo>
                  <a:lnTo>
                    <a:pt x="1148524" y="636437"/>
                  </a:lnTo>
                  <a:lnTo>
                    <a:pt x="1193603" y="626372"/>
                  </a:lnTo>
                  <a:lnTo>
                    <a:pt x="1236022" y="610199"/>
                  </a:lnTo>
                  <a:lnTo>
                    <a:pt x="1275291" y="588408"/>
                  </a:lnTo>
                  <a:lnTo>
                    <a:pt x="1310918" y="561494"/>
                  </a:lnTo>
                  <a:lnTo>
                    <a:pt x="1342411" y="529947"/>
                  </a:lnTo>
                  <a:lnTo>
                    <a:pt x="1369281" y="494259"/>
                  </a:lnTo>
                  <a:lnTo>
                    <a:pt x="1391034" y="454924"/>
                  </a:lnTo>
                  <a:lnTo>
                    <a:pt x="1407180" y="412433"/>
                  </a:lnTo>
                  <a:lnTo>
                    <a:pt x="1417228" y="367278"/>
                  </a:lnTo>
                  <a:lnTo>
                    <a:pt x="1420687" y="319951"/>
                  </a:lnTo>
                  <a:lnTo>
                    <a:pt x="1417228" y="272622"/>
                  </a:lnTo>
                  <a:lnTo>
                    <a:pt x="1407180" y="227466"/>
                  </a:lnTo>
                  <a:lnTo>
                    <a:pt x="1391034" y="184974"/>
                  </a:lnTo>
                  <a:lnTo>
                    <a:pt x="1369281" y="145639"/>
                  </a:lnTo>
                  <a:lnTo>
                    <a:pt x="1342411" y="109952"/>
                  </a:lnTo>
                  <a:lnTo>
                    <a:pt x="1310918" y="78405"/>
                  </a:lnTo>
                  <a:lnTo>
                    <a:pt x="1275291" y="51491"/>
                  </a:lnTo>
                  <a:lnTo>
                    <a:pt x="1236022" y="29702"/>
                  </a:lnTo>
                  <a:lnTo>
                    <a:pt x="1193603" y="13528"/>
                  </a:lnTo>
                  <a:lnTo>
                    <a:pt x="1148524" y="3464"/>
                  </a:lnTo>
                  <a:lnTo>
                    <a:pt x="1101276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5245559" y="5014203"/>
              <a:ext cx="1421130" cy="640080"/>
            </a:xfrm>
            <a:custGeom>
              <a:avLst/>
              <a:gdLst/>
              <a:ahLst/>
              <a:cxnLst/>
              <a:rect l="l" t="t" r="r" b="b"/>
              <a:pathLst>
                <a:path w="1421129" h="640079">
                  <a:moveTo>
                    <a:pt x="319410" y="0"/>
                  </a:moveTo>
                  <a:lnTo>
                    <a:pt x="1101276" y="0"/>
                  </a:lnTo>
                  <a:lnTo>
                    <a:pt x="1148524" y="3464"/>
                  </a:lnTo>
                  <a:lnTo>
                    <a:pt x="1193603" y="13528"/>
                  </a:lnTo>
                  <a:lnTo>
                    <a:pt x="1236022" y="29702"/>
                  </a:lnTo>
                  <a:lnTo>
                    <a:pt x="1275291" y="51491"/>
                  </a:lnTo>
                  <a:lnTo>
                    <a:pt x="1310918" y="78405"/>
                  </a:lnTo>
                  <a:lnTo>
                    <a:pt x="1342411" y="109952"/>
                  </a:lnTo>
                  <a:lnTo>
                    <a:pt x="1369281" y="145639"/>
                  </a:lnTo>
                  <a:lnTo>
                    <a:pt x="1391034" y="184974"/>
                  </a:lnTo>
                  <a:lnTo>
                    <a:pt x="1407180" y="227466"/>
                  </a:lnTo>
                  <a:lnTo>
                    <a:pt x="1417228" y="272622"/>
                  </a:lnTo>
                  <a:lnTo>
                    <a:pt x="1420687" y="319951"/>
                  </a:lnTo>
                  <a:lnTo>
                    <a:pt x="1417228" y="367278"/>
                  </a:lnTo>
                  <a:lnTo>
                    <a:pt x="1407180" y="412433"/>
                  </a:lnTo>
                  <a:lnTo>
                    <a:pt x="1391034" y="454924"/>
                  </a:lnTo>
                  <a:lnTo>
                    <a:pt x="1369281" y="494259"/>
                  </a:lnTo>
                  <a:lnTo>
                    <a:pt x="1342411" y="529947"/>
                  </a:lnTo>
                  <a:lnTo>
                    <a:pt x="1310918" y="561494"/>
                  </a:lnTo>
                  <a:lnTo>
                    <a:pt x="1275291" y="588408"/>
                  </a:lnTo>
                  <a:lnTo>
                    <a:pt x="1236022" y="610199"/>
                  </a:lnTo>
                  <a:lnTo>
                    <a:pt x="1193603" y="626372"/>
                  </a:lnTo>
                  <a:lnTo>
                    <a:pt x="1148524" y="636437"/>
                  </a:lnTo>
                  <a:lnTo>
                    <a:pt x="1101276" y="639902"/>
                  </a:lnTo>
                  <a:lnTo>
                    <a:pt x="319410" y="639902"/>
                  </a:lnTo>
                  <a:lnTo>
                    <a:pt x="272162" y="636437"/>
                  </a:lnTo>
                  <a:lnTo>
                    <a:pt x="227083" y="626372"/>
                  </a:lnTo>
                  <a:lnTo>
                    <a:pt x="184664" y="610199"/>
                  </a:lnTo>
                  <a:lnTo>
                    <a:pt x="145395" y="588408"/>
                  </a:lnTo>
                  <a:lnTo>
                    <a:pt x="109768" y="561494"/>
                  </a:lnTo>
                  <a:lnTo>
                    <a:pt x="78275" y="529947"/>
                  </a:lnTo>
                  <a:lnTo>
                    <a:pt x="51406" y="494259"/>
                  </a:lnTo>
                  <a:lnTo>
                    <a:pt x="29652" y="454924"/>
                  </a:lnTo>
                  <a:lnTo>
                    <a:pt x="13506" y="412433"/>
                  </a:lnTo>
                  <a:lnTo>
                    <a:pt x="3458" y="367278"/>
                  </a:lnTo>
                  <a:lnTo>
                    <a:pt x="0" y="319951"/>
                  </a:lnTo>
                  <a:lnTo>
                    <a:pt x="3458" y="272622"/>
                  </a:lnTo>
                  <a:lnTo>
                    <a:pt x="13506" y="227466"/>
                  </a:lnTo>
                  <a:lnTo>
                    <a:pt x="29652" y="184974"/>
                  </a:lnTo>
                  <a:lnTo>
                    <a:pt x="51406" y="145639"/>
                  </a:lnTo>
                  <a:lnTo>
                    <a:pt x="78275" y="109952"/>
                  </a:lnTo>
                  <a:lnTo>
                    <a:pt x="109768" y="78405"/>
                  </a:lnTo>
                  <a:lnTo>
                    <a:pt x="145395" y="51491"/>
                  </a:lnTo>
                  <a:lnTo>
                    <a:pt x="184664" y="29702"/>
                  </a:lnTo>
                  <a:lnTo>
                    <a:pt x="227083" y="13528"/>
                  </a:lnTo>
                  <a:lnTo>
                    <a:pt x="272162" y="3464"/>
                  </a:lnTo>
                  <a:lnTo>
                    <a:pt x="319410" y="0"/>
                  </a:lnTo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673592" y="3369269"/>
              <a:ext cx="5288080" cy="2322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5172405" y="2029345"/>
              <a:ext cx="1420495" cy="640080"/>
            </a:xfrm>
            <a:custGeom>
              <a:avLst/>
              <a:gdLst/>
              <a:ahLst/>
              <a:cxnLst/>
              <a:rect l="l" t="t" r="r" b="b"/>
              <a:pathLst>
                <a:path w="1420495" h="640080">
                  <a:moveTo>
                    <a:pt x="1420431" y="0"/>
                  </a:moveTo>
                  <a:lnTo>
                    <a:pt x="0" y="0"/>
                  </a:lnTo>
                  <a:lnTo>
                    <a:pt x="0" y="568159"/>
                  </a:lnTo>
                  <a:lnTo>
                    <a:pt x="0" y="639902"/>
                  </a:lnTo>
                  <a:lnTo>
                    <a:pt x="1420431" y="639902"/>
                  </a:lnTo>
                  <a:lnTo>
                    <a:pt x="1420431" y="568159"/>
                  </a:lnTo>
                  <a:lnTo>
                    <a:pt x="1420431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5172408" y="2029339"/>
              <a:ext cx="1420495" cy="640080"/>
            </a:xfrm>
            <a:custGeom>
              <a:avLst/>
              <a:gdLst/>
              <a:ahLst/>
              <a:cxnLst/>
              <a:rect l="l" t="t" r="r" b="b"/>
              <a:pathLst>
                <a:path w="1420495" h="640080">
                  <a:moveTo>
                    <a:pt x="0" y="0"/>
                  </a:moveTo>
                  <a:lnTo>
                    <a:pt x="1420436" y="0"/>
                  </a:lnTo>
                  <a:lnTo>
                    <a:pt x="1420436" y="639902"/>
                  </a:lnTo>
                  <a:lnTo>
                    <a:pt x="0" y="639902"/>
                  </a:lnTo>
                  <a:lnTo>
                    <a:pt x="0" y="0"/>
                  </a:lnTo>
                  <a:close/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7092874" y="4071289"/>
              <a:ext cx="1419225" cy="640080"/>
            </a:xfrm>
            <a:custGeom>
              <a:avLst/>
              <a:gdLst/>
              <a:ahLst/>
              <a:cxnLst/>
              <a:rect l="l" t="t" r="r" b="b"/>
              <a:pathLst>
                <a:path w="1419225" h="640079">
                  <a:moveTo>
                    <a:pt x="1418678" y="0"/>
                  </a:moveTo>
                  <a:lnTo>
                    <a:pt x="0" y="0"/>
                  </a:lnTo>
                  <a:lnTo>
                    <a:pt x="0" y="568388"/>
                  </a:lnTo>
                  <a:lnTo>
                    <a:pt x="0" y="639902"/>
                  </a:lnTo>
                  <a:lnTo>
                    <a:pt x="1418678" y="639902"/>
                  </a:lnTo>
                  <a:lnTo>
                    <a:pt x="1418678" y="568388"/>
                  </a:lnTo>
                  <a:lnTo>
                    <a:pt x="1418678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7092878" y="4071282"/>
              <a:ext cx="1419225" cy="640080"/>
            </a:xfrm>
            <a:custGeom>
              <a:avLst/>
              <a:gdLst/>
              <a:ahLst/>
              <a:cxnLst/>
              <a:rect l="l" t="t" r="r" b="b"/>
              <a:pathLst>
                <a:path w="1419225" h="640079">
                  <a:moveTo>
                    <a:pt x="0" y="0"/>
                  </a:moveTo>
                  <a:lnTo>
                    <a:pt x="1418682" y="0"/>
                  </a:lnTo>
                  <a:lnTo>
                    <a:pt x="1418682" y="639902"/>
                  </a:lnTo>
                  <a:lnTo>
                    <a:pt x="0" y="639902"/>
                  </a:lnTo>
                  <a:lnTo>
                    <a:pt x="0" y="0"/>
                  </a:lnTo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5884380" y="2597500"/>
              <a:ext cx="0" cy="708025"/>
            </a:xfrm>
            <a:custGeom>
              <a:avLst/>
              <a:gdLst/>
              <a:ahLst/>
              <a:cxnLst/>
              <a:rect l="l" t="t" r="r" b="b"/>
              <a:pathLst>
                <a:path h="708025">
                  <a:moveTo>
                    <a:pt x="0" y="0"/>
                  </a:moveTo>
                  <a:lnTo>
                    <a:pt x="0" y="707780"/>
                  </a:lnTo>
                </a:path>
              </a:pathLst>
            </a:custGeom>
            <a:ln w="11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/>
            <p:cNvSpPr/>
            <p:nvPr/>
          </p:nvSpPr>
          <p:spPr>
            <a:xfrm>
              <a:off x="4005245" y="4319717"/>
              <a:ext cx="3726815" cy="942975"/>
            </a:xfrm>
            <a:custGeom>
              <a:avLst/>
              <a:gdLst/>
              <a:ahLst/>
              <a:cxnLst/>
              <a:rect l="l" t="t" r="r" b="b"/>
              <a:pathLst>
                <a:path w="3726815" h="942975">
                  <a:moveTo>
                    <a:pt x="3726453" y="0"/>
                  </a:moveTo>
                  <a:lnTo>
                    <a:pt x="1807737" y="942921"/>
                  </a:lnTo>
                  <a:lnTo>
                    <a:pt x="0" y="69634"/>
                  </a:lnTo>
                </a:path>
              </a:pathLst>
            </a:custGeom>
            <a:ln w="11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/>
            <p:cNvSpPr/>
            <p:nvPr/>
          </p:nvSpPr>
          <p:spPr>
            <a:xfrm>
              <a:off x="5161118" y="4931398"/>
              <a:ext cx="1443016" cy="662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/>
            <p:cNvSpPr/>
            <p:nvPr/>
          </p:nvSpPr>
          <p:spPr>
            <a:xfrm>
              <a:off x="1975858" y="4957736"/>
              <a:ext cx="1443191" cy="664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/>
            <p:cNvSpPr/>
            <p:nvPr/>
          </p:nvSpPr>
          <p:spPr>
            <a:xfrm>
              <a:off x="5091474" y="1946307"/>
              <a:ext cx="1443267" cy="6624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/>
            <p:cNvSpPr/>
            <p:nvPr/>
          </p:nvSpPr>
          <p:spPr>
            <a:xfrm>
              <a:off x="7010191" y="3988476"/>
              <a:ext cx="1443016" cy="6624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5112267" y="3081375"/>
              <a:ext cx="1443016" cy="6624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/>
            <p:cNvSpPr/>
            <p:nvPr/>
          </p:nvSpPr>
          <p:spPr>
            <a:xfrm>
              <a:off x="3430290" y="3986595"/>
              <a:ext cx="1443267" cy="664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9"/>
            <p:cNvSpPr/>
            <p:nvPr/>
          </p:nvSpPr>
          <p:spPr>
            <a:xfrm>
              <a:off x="2086712" y="2396321"/>
              <a:ext cx="1443317" cy="6642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62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00006" y="1633605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mn-MN" sz="2800" b="1" dirty="0">
                <a:latin typeface="Arial"/>
                <a:cs typeface="Arial"/>
              </a:rPr>
              <a:t>Тохиргооны удирдлагын хэрэгслийн  харилцан үйлчлэл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1329574" y="2562533"/>
            <a:ext cx="7849870" cy="3745865"/>
            <a:chOff x="673592" y="1946307"/>
            <a:chExt cx="7849870" cy="3745865"/>
          </a:xfrm>
        </p:grpSpPr>
        <p:sp>
          <p:nvSpPr>
            <p:cNvPr id="9" name="object 4"/>
            <p:cNvSpPr/>
            <p:nvPr/>
          </p:nvSpPr>
          <p:spPr>
            <a:xfrm>
              <a:off x="2169425" y="2479101"/>
              <a:ext cx="1421130" cy="640080"/>
            </a:xfrm>
            <a:custGeom>
              <a:avLst/>
              <a:gdLst/>
              <a:ahLst/>
              <a:cxnLst/>
              <a:rect l="l" t="t" r="r" b="b"/>
              <a:pathLst>
                <a:path w="1421129" h="640080">
                  <a:moveTo>
                    <a:pt x="1101051" y="0"/>
                  </a:moveTo>
                  <a:lnTo>
                    <a:pt x="319435" y="0"/>
                  </a:lnTo>
                  <a:lnTo>
                    <a:pt x="272181" y="3463"/>
                  </a:lnTo>
                  <a:lnTo>
                    <a:pt x="227097" y="13524"/>
                  </a:lnTo>
                  <a:lnTo>
                    <a:pt x="184673" y="29691"/>
                  </a:lnTo>
                  <a:lnTo>
                    <a:pt x="145401" y="51472"/>
                  </a:lnTo>
                  <a:lnTo>
                    <a:pt x="109772" y="78376"/>
                  </a:lnTo>
                  <a:lnTo>
                    <a:pt x="78277" y="109911"/>
                  </a:lnTo>
                  <a:lnTo>
                    <a:pt x="51407" y="145584"/>
                  </a:lnTo>
                  <a:lnTo>
                    <a:pt x="29653" y="184904"/>
                  </a:lnTo>
                  <a:lnTo>
                    <a:pt x="13506" y="227379"/>
                  </a:lnTo>
                  <a:lnTo>
                    <a:pt x="3458" y="272516"/>
                  </a:lnTo>
                  <a:lnTo>
                    <a:pt x="0" y="319825"/>
                  </a:lnTo>
                  <a:lnTo>
                    <a:pt x="3458" y="367196"/>
                  </a:lnTo>
                  <a:lnTo>
                    <a:pt x="13506" y="412385"/>
                  </a:lnTo>
                  <a:lnTo>
                    <a:pt x="29653" y="454901"/>
                  </a:lnTo>
                  <a:lnTo>
                    <a:pt x="51407" y="494253"/>
                  </a:lnTo>
                  <a:lnTo>
                    <a:pt x="78277" y="529950"/>
                  </a:lnTo>
                  <a:lnTo>
                    <a:pt x="109772" y="561501"/>
                  </a:lnTo>
                  <a:lnTo>
                    <a:pt x="145401" y="588417"/>
                  </a:lnTo>
                  <a:lnTo>
                    <a:pt x="184673" y="610205"/>
                  </a:lnTo>
                  <a:lnTo>
                    <a:pt x="227097" y="626376"/>
                  </a:lnTo>
                  <a:lnTo>
                    <a:pt x="272181" y="636439"/>
                  </a:lnTo>
                  <a:lnTo>
                    <a:pt x="319435" y="639902"/>
                  </a:lnTo>
                  <a:lnTo>
                    <a:pt x="1101051" y="639902"/>
                  </a:lnTo>
                  <a:lnTo>
                    <a:pt x="1148360" y="636439"/>
                  </a:lnTo>
                  <a:lnTo>
                    <a:pt x="1193491" y="626376"/>
                  </a:lnTo>
                  <a:lnTo>
                    <a:pt x="1235951" y="610205"/>
                  </a:lnTo>
                  <a:lnTo>
                    <a:pt x="1275252" y="588417"/>
                  </a:lnTo>
                  <a:lnTo>
                    <a:pt x="1310902" y="561501"/>
                  </a:lnTo>
                  <a:lnTo>
                    <a:pt x="1342413" y="529950"/>
                  </a:lnTo>
                  <a:lnTo>
                    <a:pt x="1369294" y="494253"/>
                  </a:lnTo>
                  <a:lnTo>
                    <a:pt x="1391054" y="454901"/>
                  </a:lnTo>
                  <a:lnTo>
                    <a:pt x="1407204" y="412385"/>
                  </a:lnTo>
                  <a:lnTo>
                    <a:pt x="1417253" y="367196"/>
                  </a:lnTo>
                  <a:lnTo>
                    <a:pt x="1420712" y="319825"/>
                  </a:lnTo>
                  <a:lnTo>
                    <a:pt x="1417253" y="272516"/>
                  </a:lnTo>
                  <a:lnTo>
                    <a:pt x="1407204" y="227379"/>
                  </a:lnTo>
                  <a:lnTo>
                    <a:pt x="1391054" y="184904"/>
                  </a:lnTo>
                  <a:lnTo>
                    <a:pt x="1369294" y="145584"/>
                  </a:lnTo>
                  <a:lnTo>
                    <a:pt x="1342413" y="109911"/>
                  </a:lnTo>
                  <a:lnTo>
                    <a:pt x="1310902" y="78376"/>
                  </a:lnTo>
                  <a:lnTo>
                    <a:pt x="1275252" y="51472"/>
                  </a:lnTo>
                  <a:lnTo>
                    <a:pt x="1235951" y="29691"/>
                  </a:lnTo>
                  <a:lnTo>
                    <a:pt x="1193491" y="13524"/>
                  </a:lnTo>
                  <a:lnTo>
                    <a:pt x="1148360" y="3463"/>
                  </a:lnTo>
                  <a:lnTo>
                    <a:pt x="1101051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169425" y="2479101"/>
              <a:ext cx="1421130" cy="640080"/>
            </a:xfrm>
            <a:custGeom>
              <a:avLst/>
              <a:gdLst/>
              <a:ahLst/>
              <a:cxnLst/>
              <a:rect l="l" t="t" r="r" b="b"/>
              <a:pathLst>
                <a:path w="1421129" h="640080">
                  <a:moveTo>
                    <a:pt x="319435" y="0"/>
                  </a:moveTo>
                  <a:lnTo>
                    <a:pt x="1101051" y="0"/>
                  </a:lnTo>
                  <a:lnTo>
                    <a:pt x="1148360" y="3463"/>
                  </a:lnTo>
                  <a:lnTo>
                    <a:pt x="1193491" y="13524"/>
                  </a:lnTo>
                  <a:lnTo>
                    <a:pt x="1235951" y="29691"/>
                  </a:lnTo>
                  <a:lnTo>
                    <a:pt x="1275252" y="51472"/>
                  </a:lnTo>
                  <a:lnTo>
                    <a:pt x="1310902" y="78376"/>
                  </a:lnTo>
                  <a:lnTo>
                    <a:pt x="1342413" y="109911"/>
                  </a:lnTo>
                  <a:lnTo>
                    <a:pt x="1369294" y="145584"/>
                  </a:lnTo>
                  <a:lnTo>
                    <a:pt x="1391054" y="184904"/>
                  </a:lnTo>
                  <a:lnTo>
                    <a:pt x="1407204" y="227379"/>
                  </a:lnTo>
                  <a:lnTo>
                    <a:pt x="1417253" y="272516"/>
                  </a:lnTo>
                  <a:lnTo>
                    <a:pt x="1420712" y="319825"/>
                  </a:lnTo>
                  <a:lnTo>
                    <a:pt x="1417253" y="367196"/>
                  </a:lnTo>
                  <a:lnTo>
                    <a:pt x="1407204" y="412385"/>
                  </a:lnTo>
                  <a:lnTo>
                    <a:pt x="1391054" y="454901"/>
                  </a:lnTo>
                  <a:lnTo>
                    <a:pt x="1369294" y="494253"/>
                  </a:lnTo>
                  <a:lnTo>
                    <a:pt x="1342413" y="529950"/>
                  </a:lnTo>
                  <a:lnTo>
                    <a:pt x="1310902" y="561501"/>
                  </a:lnTo>
                  <a:lnTo>
                    <a:pt x="1275252" y="588417"/>
                  </a:lnTo>
                  <a:lnTo>
                    <a:pt x="1235951" y="610205"/>
                  </a:lnTo>
                  <a:lnTo>
                    <a:pt x="1193491" y="626376"/>
                  </a:lnTo>
                  <a:lnTo>
                    <a:pt x="1148360" y="636439"/>
                  </a:lnTo>
                  <a:lnTo>
                    <a:pt x="1101051" y="639902"/>
                  </a:lnTo>
                  <a:lnTo>
                    <a:pt x="319435" y="639902"/>
                  </a:lnTo>
                  <a:lnTo>
                    <a:pt x="272181" y="636439"/>
                  </a:lnTo>
                  <a:lnTo>
                    <a:pt x="227097" y="626376"/>
                  </a:lnTo>
                  <a:lnTo>
                    <a:pt x="184673" y="610205"/>
                  </a:lnTo>
                  <a:lnTo>
                    <a:pt x="145401" y="588417"/>
                  </a:lnTo>
                  <a:lnTo>
                    <a:pt x="109772" y="561501"/>
                  </a:lnTo>
                  <a:lnTo>
                    <a:pt x="78277" y="529950"/>
                  </a:lnTo>
                  <a:lnTo>
                    <a:pt x="51407" y="494253"/>
                  </a:lnTo>
                  <a:lnTo>
                    <a:pt x="29653" y="454901"/>
                  </a:lnTo>
                  <a:lnTo>
                    <a:pt x="13506" y="412385"/>
                  </a:lnTo>
                  <a:lnTo>
                    <a:pt x="3458" y="367196"/>
                  </a:lnTo>
                  <a:lnTo>
                    <a:pt x="0" y="319825"/>
                  </a:lnTo>
                  <a:lnTo>
                    <a:pt x="3458" y="272516"/>
                  </a:lnTo>
                  <a:lnTo>
                    <a:pt x="13506" y="227379"/>
                  </a:lnTo>
                  <a:lnTo>
                    <a:pt x="29653" y="184904"/>
                  </a:lnTo>
                  <a:lnTo>
                    <a:pt x="51407" y="145584"/>
                  </a:lnTo>
                  <a:lnTo>
                    <a:pt x="78277" y="109911"/>
                  </a:lnTo>
                  <a:lnTo>
                    <a:pt x="109772" y="78376"/>
                  </a:lnTo>
                  <a:lnTo>
                    <a:pt x="145401" y="51472"/>
                  </a:lnTo>
                  <a:lnTo>
                    <a:pt x="184673" y="29691"/>
                  </a:lnTo>
                  <a:lnTo>
                    <a:pt x="227097" y="13524"/>
                  </a:lnTo>
                  <a:lnTo>
                    <a:pt x="272181" y="3463"/>
                  </a:lnTo>
                  <a:lnTo>
                    <a:pt x="319435" y="0"/>
                  </a:lnTo>
                  <a:close/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537521" y="4069410"/>
              <a:ext cx="1420495" cy="640080"/>
            </a:xfrm>
            <a:custGeom>
              <a:avLst/>
              <a:gdLst/>
              <a:ahLst/>
              <a:cxnLst/>
              <a:rect l="l" t="t" r="r" b="b"/>
              <a:pathLst>
                <a:path w="1420495" h="640079">
                  <a:moveTo>
                    <a:pt x="1420431" y="0"/>
                  </a:moveTo>
                  <a:lnTo>
                    <a:pt x="0" y="0"/>
                  </a:lnTo>
                  <a:lnTo>
                    <a:pt x="0" y="570268"/>
                  </a:lnTo>
                  <a:lnTo>
                    <a:pt x="0" y="639902"/>
                  </a:lnTo>
                  <a:lnTo>
                    <a:pt x="1420431" y="639902"/>
                  </a:lnTo>
                  <a:lnTo>
                    <a:pt x="1420431" y="570268"/>
                  </a:lnTo>
                  <a:lnTo>
                    <a:pt x="1420431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3537528" y="4069400"/>
              <a:ext cx="1420495" cy="640080"/>
            </a:xfrm>
            <a:custGeom>
              <a:avLst/>
              <a:gdLst/>
              <a:ahLst/>
              <a:cxnLst/>
              <a:rect l="l" t="t" r="r" b="b"/>
              <a:pathLst>
                <a:path w="1420495" h="640079">
                  <a:moveTo>
                    <a:pt x="0" y="0"/>
                  </a:moveTo>
                  <a:lnTo>
                    <a:pt x="1420436" y="0"/>
                  </a:lnTo>
                  <a:lnTo>
                    <a:pt x="1420436" y="639902"/>
                  </a:lnTo>
                  <a:lnTo>
                    <a:pt x="0" y="639902"/>
                  </a:lnTo>
                  <a:lnTo>
                    <a:pt x="0" y="0"/>
                  </a:lnTo>
                  <a:close/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760044" y="4069410"/>
              <a:ext cx="1419225" cy="640080"/>
            </a:xfrm>
            <a:custGeom>
              <a:avLst/>
              <a:gdLst/>
              <a:ahLst/>
              <a:cxnLst/>
              <a:rect l="l" t="t" r="r" b="b"/>
              <a:pathLst>
                <a:path w="1419225" h="640079">
                  <a:moveTo>
                    <a:pt x="1418767" y="0"/>
                  </a:moveTo>
                  <a:lnTo>
                    <a:pt x="0" y="0"/>
                  </a:lnTo>
                  <a:lnTo>
                    <a:pt x="0" y="557098"/>
                  </a:lnTo>
                  <a:lnTo>
                    <a:pt x="0" y="639902"/>
                  </a:lnTo>
                  <a:lnTo>
                    <a:pt x="1418767" y="639902"/>
                  </a:lnTo>
                  <a:lnTo>
                    <a:pt x="1418767" y="557098"/>
                  </a:lnTo>
                  <a:lnTo>
                    <a:pt x="1418767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760049" y="4069400"/>
              <a:ext cx="1419225" cy="640080"/>
            </a:xfrm>
            <a:custGeom>
              <a:avLst/>
              <a:gdLst/>
              <a:ahLst/>
              <a:cxnLst/>
              <a:rect l="l" t="t" r="r" b="b"/>
              <a:pathLst>
                <a:path w="1419225" h="640079">
                  <a:moveTo>
                    <a:pt x="0" y="0"/>
                  </a:moveTo>
                  <a:lnTo>
                    <a:pt x="1418770" y="0"/>
                  </a:lnTo>
                  <a:lnTo>
                    <a:pt x="1418770" y="639902"/>
                  </a:lnTo>
                  <a:lnTo>
                    <a:pt x="0" y="639902"/>
                  </a:lnTo>
                  <a:lnTo>
                    <a:pt x="0" y="0"/>
                  </a:lnTo>
                  <a:close/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1103922" y="2693573"/>
              <a:ext cx="3373120" cy="1791970"/>
            </a:xfrm>
            <a:custGeom>
              <a:avLst/>
              <a:gdLst/>
              <a:ahLst/>
              <a:cxnLst/>
              <a:rect l="l" t="t" r="r" b="b"/>
              <a:pathLst>
                <a:path w="3373120" h="1791970">
                  <a:moveTo>
                    <a:pt x="3373048" y="1579086"/>
                  </a:moveTo>
                  <a:lnTo>
                    <a:pt x="1704398" y="0"/>
                  </a:lnTo>
                  <a:lnTo>
                    <a:pt x="0" y="1791751"/>
                  </a:lnTo>
                </a:path>
              </a:pathLst>
            </a:custGeom>
            <a:ln w="11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5194955" y="3162149"/>
              <a:ext cx="1420495" cy="766445"/>
            </a:xfrm>
            <a:custGeom>
              <a:avLst/>
              <a:gdLst/>
              <a:ahLst/>
              <a:cxnLst/>
              <a:rect l="l" t="t" r="r" b="b"/>
              <a:pathLst>
                <a:path w="1420495" h="766445">
                  <a:moveTo>
                    <a:pt x="1101026" y="0"/>
                  </a:moveTo>
                  <a:lnTo>
                    <a:pt x="319410" y="0"/>
                  </a:lnTo>
                  <a:lnTo>
                    <a:pt x="272162" y="3466"/>
                  </a:lnTo>
                  <a:lnTo>
                    <a:pt x="227083" y="13537"/>
                  </a:lnTo>
                  <a:lnTo>
                    <a:pt x="184664" y="29719"/>
                  </a:lnTo>
                  <a:lnTo>
                    <a:pt x="145395" y="51520"/>
                  </a:lnTo>
                  <a:lnTo>
                    <a:pt x="109768" y="78446"/>
                  </a:lnTo>
                  <a:lnTo>
                    <a:pt x="78275" y="110005"/>
                  </a:lnTo>
                  <a:lnTo>
                    <a:pt x="51406" y="145702"/>
                  </a:lnTo>
                  <a:lnTo>
                    <a:pt x="29652" y="185046"/>
                  </a:lnTo>
                  <a:lnTo>
                    <a:pt x="13506" y="227544"/>
                  </a:lnTo>
                  <a:lnTo>
                    <a:pt x="3458" y="272701"/>
                  </a:lnTo>
                  <a:lnTo>
                    <a:pt x="0" y="320026"/>
                  </a:lnTo>
                  <a:lnTo>
                    <a:pt x="2485" y="362326"/>
                  </a:lnTo>
                  <a:lnTo>
                    <a:pt x="9742" y="406913"/>
                  </a:lnTo>
                  <a:lnTo>
                    <a:pt x="21474" y="452800"/>
                  </a:lnTo>
                  <a:lnTo>
                    <a:pt x="37382" y="499001"/>
                  </a:lnTo>
                  <a:lnTo>
                    <a:pt x="57170" y="544527"/>
                  </a:lnTo>
                  <a:lnTo>
                    <a:pt x="80539" y="588394"/>
                  </a:lnTo>
                  <a:lnTo>
                    <a:pt x="107193" y="629613"/>
                  </a:lnTo>
                  <a:lnTo>
                    <a:pt x="136832" y="667198"/>
                  </a:lnTo>
                  <a:lnTo>
                    <a:pt x="169161" y="700163"/>
                  </a:lnTo>
                  <a:lnTo>
                    <a:pt x="203880" y="727520"/>
                  </a:lnTo>
                  <a:lnTo>
                    <a:pt x="240693" y="748282"/>
                  </a:lnTo>
                  <a:lnTo>
                    <a:pt x="279302" y="761463"/>
                  </a:lnTo>
                  <a:lnTo>
                    <a:pt x="319410" y="766076"/>
                  </a:lnTo>
                  <a:lnTo>
                    <a:pt x="1101026" y="766076"/>
                  </a:lnTo>
                  <a:lnTo>
                    <a:pt x="1141133" y="761463"/>
                  </a:lnTo>
                  <a:lnTo>
                    <a:pt x="1179742" y="748282"/>
                  </a:lnTo>
                  <a:lnTo>
                    <a:pt x="1216555" y="727520"/>
                  </a:lnTo>
                  <a:lnTo>
                    <a:pt x="1251275" y="700163"/>
                  </a:lnTo>
                  <a:lnTo>
                    <a:pt x="1283603" y="667198"/>
                  </a:lnTo>
                  <a:lnTo>
                    <a:pt x="1313243" y="629613"/>
                  </a:lnTo>
                  <a:lnTo>
                    <a:pt x="1339896" y="588394"/>
                  </a:lnTo>
                  <a:lnTo>
                    <a:pt x="1363266" y="544527"/>
                  </a:lnTo>
                  <a:lnTo>
                    <a:pt x="1383053" y="499001"/>
                  </a:lnTo>
                  <a:lnTo>
                    <a:pt x="1398962" y="452800"/>
                  </a:lnTo>
                  <a:lnTo>
                    <a:pt x="1410694" y="406913"/>
                  </a:lnTo>
                  <a:lnTo>
                    <a:pt x="1417951" y="362326"/>
                  </a:lnTo>
                  <a:lnTo>
                    <a:pt x="1420436" y="320026"/>
                  </a:lnTo>
                  <a:lnTo>
                    <a:pt x="1416978" y="272701"/>
                  </a:lnTo>
                  <a:lnTo>
                    <a:pt x="1406930" y="227544"/>
                  </a:lnTo>
                  <a:lnTo>
                    <a:pt x="1390783" y="185046"/>
                  </a:lnTo>
                  <a:lnTo>
                    <a:pt x="1369030" y="145702"/>
                  </a:lnTo>
                  <a:lnTo>
                    <a:pt x="1342161" y="110005"/>
                  </a:lnTo>
                  <a:lnTo>
                    <a:pt x="1310667" y="78446"/>
                  </a:lnTo>
                  <a:lnTo>
                    <a:pt x="1275041" y="51520"/>
                  </a:lnTo>
                  <a:lnTo>
                    <a:pt x="1235772" y="29719"/>
                  </a:lnTo>
                  <a:lnTo>
                    <a:pt x="1193352" y="13537"/>
                  </a:lnTo>
                  <a:lnTo>
                    <a:pt x="1148273" y="3466"/>
                  </a:lnTo>
                  <a:lnTo>
                    <a:pt x="1101026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5194955" y="3162149"/>
              <a:ext cx="1420495" cy="766445"/>
            </a:xfrm>
            <a:custGeom>
              <a:avLst/>
              <a:gdLst/>
              <a:ahLst/>
              <a:cxnLst/>
              <a:rect l="l" t="t" r="r" b="b"/>
              <a:pathLst>
                <a:path w="1420495" h="766445">
                  <a:moveTo>
                    <a:pt x="319410" y="0"/>
                  </a:moveTo>
                  <a:lnTo>
                    <a:pt x="1101026" y="0"/>
                  </a:lnTo>
                  <a:lnTo>
                    <a:pt x="1148273" y="3466"/>
                  </a:lnTo>
                  <a:lnTo>
                    <a:pt x="1193352" y="13537"/>
                  </a:lnTo>
                  <a:lnTo>
                    <a:pt x="1235772" y="29719"/>
                  </a:lnTo>
                  <a:lnTo>
                    <a:pt x="1275041" y="51520"/>
                  </a:lnTo>
                  <a:lnTo>
                    <a:pt x="1310667" y="78446"/>
                  </a:lnTo>
                  <a:lnTo>
                    <a:pt x="1342161" y="110005"/>
                  </a:lnTo>
                  <a:lnTo>
                    <a:pt x="1369030" y="145702"/>
                  </a:lnTo>
                  <a:lnTo>
                    <a:pt x="1390783" y="185046"/>
                  </a:lnTo>
                  <a:lnTo>
                    <a:pt x="1406930" y="227544"/>
                  </a:lnTo>
                  <a:lnTo>
                    <a:pt x="1416978" y="272701"/>
                  </a:lnTo>
                  <a:lnTo>
                    <a:pt x="1420436" y="320026"/>
                  </a:lnTo>
                  <a:lnTo>
                    <a:pt x="1417951" y="362326"/>
                  </a:lnTo>
                  <a:lnTo>
                    <a:pt x="1410694" y="406913"/>
                  </a:lnTo>
                  <a:lnTo>
                    <a:pt x="1398962" y="452800"/>
                  </a:lnTo>
                  <a:lnTo>
                    <a:pt x="1383053" y="499001"/>
                  </a:lnTo>
                  <a:lnTo>
                    <a:pt x="1363266" y="544527"/>
                  </a:lnTo>
                  <a:lnTo>
                    <a:pt x="1339896" y="588394"/>
                  </a:lnTo>
                  <a:lnTo>
                    <a:pt x="1313243" y="629613"/>
                  </a:lnTo>
                  <a:lnTo>
                    <a:pt x="1283603" y="667198"/>
                  </a:lnTo>
                  <a:lnTo>
                    <a:pt x="1251275" y="700163"/>
                  </a:lnTo>
                  <a:lnTo>
                    <a:pt x="1216555" y="727520"/>
                  </a:lnTo>
                  <a:lnTo>
                    <a:pt x="1179742" y="748282"/>
                  </a:lnTo>
                  <a:lnTo>
                    <a:pt x="1141133" y="761463"/>
                  </a:lnTo>
                  <a:lnTo>
                    <a:pt x="1101026" y="766076"/>
                  </a:lnTo>
                  <a:lnTo>
                    <a:pt x="319410" y="766076"/>
                  </a:lnTo>
                  <a:lnTo>
                    <a:pt x="279302" y="761463"/>
                  </a:lnTo>
                  <a:lnTo>
                    <a:pt x="240693" y="748282"/>
                  </a:lnTo>
                  <a:lnTo>
                    <a:pt x="203880" y="727520"/>
                  </a:lnTo>
                  <a:lnTo>
                    <a:pt x="169161" y="700163"/>
                  </a:lnTo>
                  <a:lnTo>
                    <a:pt x="136832" y="667198"/>
                  </a:lnTo>
                  <a:lnTo>
                    <a:pt x="107193" y="629613"/>
                  </a:lnTo>
                  <a:lnTo>
                    <a:pt x="80539" y="588394"/>
                  </a:lnTo>
                  <a:lnTo>
                    <a:pt x="57170" y="544527"/>
                  </a:lnTo>
                  <a:lnTo>
                    <a:pt x="37382" y="499001"/>
                  </a:lnTo>
                  <a:lnTo>
                    <a:pt x="21474" y="452800"/>
                  </a:lnTo>
                  <a:lnTo>
                    <a:pt x="9742" y="406913"/>
                  </a:lnTo>
                  <a:lnTo>
                    <a:pt x="2485" y="362326"/>
                  </a:lnTo>
                  <a:lnTo>
                    <a:pt x="0" y="320026"/>
                  </a:lnTo>
                  <a:lnTo>
                    <a:pt x="3458" y="272701"/>
                  </a:lnTo>
                  <a:lnTo>
                    <a:pt x="13506" y="227544"/>
                  </a:lnTo>
                  <a:lnTo>
                    <a:pt x="29652" y="185046"/>
                  </a:lnTo>
                  <a:lnTo>
                    <a:pt x="51406" y="145702"/>
                  </a:lnTo>
                  <a:lnTo>
                    <a:pt x="78275" y="110005"/>
                  </a:lnTo>
                  <a:lnTo>
                    <a:pt x="109768" y="78446"/>
                  </a:lnTo>
                  <a:lnTo>
                    <a:pt x="145395" y="51520"/>
                  </a:lnTo>
                  <a:lnTo>
                    <a:pt x="184664" y="29719"/>
                  </a:lnTo>
                  <a:lnTo>
                    <a:pt x="227083" y="13537"/>
                  </a:lnTo>
                  <a:lnTo>
                    <a:pt x="272162" y="3466"/>
                  </a:lnTo>
                  <a:lnTo>
                    <a:pt x="319410" y="0"/>
                  </a:lnTo>
                  <a:close/>
                </a:path>
              </a:pathLst>
            </a:custGeom>
            <a:ln w="22578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6515936" y="3572529"/>
              <a:ext cx="1347470" cy="666750"/>
            </a:xfrm>
            <a:custGeom>
              <a:avLst/>
              <a:gdLst/>
              <a:ahLst/>
              <a:cxnLst/>
              <a:rect l="l" t="t" r="r" b="b"/>
              <a:pathLst>
                <a:path w="1347470" h="666750">
                  <a:moveTo>
                    <a:pt x="0" y="0"/>
                  </a:moveTo>
                  <a:lnTo>
                    <a:pt x="0" y="0"/>
                  </a:lnTo>
                  <a:lnTo>
                    <a:pt x="1347285" y="666240"/>
                  </a:lnTo>
                </a:path>
              </a:pathLst>
            </a:custGeom>
            <a:ln w="11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5245559" y="5014203"/>
              <a:ext cx="1421130" cy="640080"/>
            </a:xfrm>
            <a:custGeom>
              <a:avLst/>
              <a:gdLst/>
              <a:ahLst/>
              <a:cxnLst/>
              <a:rect l="l" t="t" r="r" b="b"/>
              <a:pathLst>
                <a:path w="1421129" h="640079">
                  <a:moveTo>
                    <a:pt x="1101276" y="0"/>
                  </a:moveTo>
                  <a:lnTo>
                    <a:pt x="319410" y="0"/>
                  </a:lnTo>
                  <a:lnTo>
                    <a:pt x="272162" y="3464"/>
                  </a:lnTo>
                  <a:lnTo>
                    <a:pt x="227083" y="13528"/>
                  </a:lnTo>
                  <a:lnTo>
                    <a:pt x="184664" y="29702"/>
                  </a:lnTo>
                  <a:lnTo>
                    <a:pt x="145395" y="51491"/>
                  </a:lnTo>
                  <a:lnTo>
                    <a:pt x="109768" y="78405"/>
                  </a:lnTo>
                  <a:lnTo>
                    <a:pt x="78275" y="109952"/>
                  </a:lnTo>
                  <a:lnTo>
                    <a:pt x="51406" y="145639"/>
                  </a:lnTo>
                  <a:lnTo>
                    <a:pt x="29652" y="184974"/>
                  </a:lnTo>
                  <a:lnTo>
                    <a:pt x="13506" y="227466"/>
                  </a:lnTo>
                  <a:lnTo>
                    <a:pt x="3458" y="272622"/>
                  </a:lnTo>
                  <a:lnTo>
                    <a:pt x="0" y="319951"/>
                  </a:lnTo>
                  <a:lnTo>
                    <a:pt x="3458" y="367278"/>
                  </a:lnTo>
                  <a:lnTo>
                    <a:pt x="13506" y="412433"/>
                  </a:lnTo>
                  <a:lnTo>
                    <a:pt x="29652" y="454924"/>
                  </a:lnTo>
                  <a:lnTo>
                    <a:pt x="51406" y="494259"/>
                  </a:lnTo>
                  <a:lnTo>
                    <a:pt x="78275" y="529947"/>
                  </a:lnTo>
                  <a:lnTo>
                    <a:pt x="109768" y="561494"/>
                  </a:lnTo>
                  <a:lnTo>
                    <a:pt x="145395" y="588408"/>
                  </a:lnTo>
                  <a:lnTo>
                    <a:pt x="184664" y="610199"/>
                  </a:lnTo>
                  <a:lnTo>
                    <a:pt x="227083" y="626372"/>
                  </a:lnTo>
                  <a:lnTo>
                    <a:pt x="272162" y="636437"/>
                  </a:lnTo>
                  <a:lnTo>
                    <a:pt x="319410" y="639902"/>
                  </a:lnTo>
                  <a:lnTo>
                    <a:pt x="1101276" y="639902"/>
                  </a:lnTo>
                  <a:lnTo>
                    <a:pt x="1148524" y="636437"/>
                  </a:lnTo>
                  <a:lnTo>
                    <a:pt x="1193603" y="626372"/>
                  </a:lnTo>
                  <a:lnTo>
                    <a:pt x="1236022" y="610199"/>
                  </a:lnTo>
                  <a:lnTo>
                    <a:pt x="1275291" y="588408"/>
                  </a:lnTo>
                  <a:lnTo>
                    <a:pt x="1310918" y="561494"/>
                  </a:lnTo>
                  <a:lnTo>
                    <a:pt x="1342411" y="529947"/>
                  </a:lnTo>
                  <a:lnTo>
                    <a:pt x="1369281" y="494259"/>
                  </a:lnTo>
                  <a:lnTo>
                    <a:pt x="1391034" y="454924"/>
                  </a:lnTo>
                  <a:lnTo>
                    <a:pt x="1407180" y="412433"/>
                  </a:lnTo>
                  <a:lnTo>
                    <a:pt x="1417228" y="367278"/>
                  </a:lnTo>
                  <a:lnTo>
                    <a:pt x="1420687" y="319951"/>
                  </a:lnTo>
                  <a:lnTo>
                    <a:pt x="1417228" y="272622"/>
                  </a:lnTo>
                  <a:lnTo>
                    <a:pt x="1407180" y="227466"/>
                  </a:lnTo>
                  <a:lnTo>
                    <a:pt x="1391034" y="184974"/>
                  </a:lnTo>
                  <a:lnTo>
                    <a:pt x="1369281" y="145639"/>
                  </a:lnTo>
                  <a:lnTo>
                    <a:pt x="1342411" y="109952"/>
                  </a:lnTo>
                  <a:lnTo>
                    <a:pt x="1310918" y="78405"/>
                  </a:lnTo>
                  <a:lnTo>
                    <a:pt x="1275291" y="51491"/>
                  </a:lnTo>
                  <a:lnTo>
                    <a:pt x="1236022" y="29702"/>
                  </a:lnTo>
                  <a:lnTo>
                    <a:pt x="1193603" y="13528"/>
                  </a:lnTo>
                  <a:lnTo>
                    <a:pt x="1148524" y="3464"/>
                  </a:lnTo>
                  <a:lnTo>
                    <a:pt x="1101276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5245559" y="5014203"/>
              <a:ext cx="1421130" cy="640080"/>
            </a:xfrm>
            <a:custGeom>
              <a:avLst/>
              <a:gdLst/>
              <a:ahLst/>
              <a:cxnLst/>
              <a:rect l="l" t="t" r="r" b="b"/>
              <a:pathLst>
                <a:path w="1421129" h="640079">
                  <a:moveTo>
                    <a:pt x="319410" y="0"/>
                  </a:moveTo>
                  <a:lnTo>
                    <a:pt x="1101276" y="0"/>
                  </a:lnTo>
                  <a:lnTo>
                    <a:pt x="1148524" y="3464"/>
                  </a:lnTo>
                  <a:lnTo>
                    <a:pt x="1193603" y="13528"/>
                  </a:lnTo>
                  <a:lnTo>
                    <a:pt x="1236022" y="29702"/>
                  </a:lnTo>
                  <a:lnTo>
                    <a:pt x="1275291" y="51491"/>
                  </a:lnTo>
                  <a:lnTo>
                    <a:pt x="1310918" y="78405"/>
                  </a:lnTo>
                  <a:lnTo>
                    <a:pt x="1342411" y="109952"/>
                  </a:lnTo>
                  <a:lnTo>
                    <a:pt x="1369281" y="145639"/>
                  </a:lnTo>
                  <a:lnTo>
                    <a:pt x="1391034" y="184974"/>
                  </a:lnTo>
                  <a:lnTo>
                    <a:pt x="1407180" y="227466"/>
                  </a:lnTo>
                  <a:lnTo>
                    <a:pt x="1417228" y="272622"/>
                  </a:lnTo>
                  <a:lnTo>
                    <a:pt x="1420687" y="319951"/>
                  </a:lnTo>
                  <a:lnTo>
                    <a:pt x="1417228" y="367278"/>
                  </a:lnTo>
                  <a:lnTo>
                    <a:pt x="1407180" y="412433"/>
                  </a:lnTo>
                  <a:lnTo>
                    <a:pt x="1391034" y="454924"/>
                  </a:lnTo>
                  <a:lnTo>
                    <a:pt x="1369281" y="494259"/>
                  </a:lnTo>
                  <a:lnTo>
                    <a:pt x="1342411" y="529947"/>
                  </a:lnTo>
                  <a:lnTo>
                    <a:pt x="1310918" y="561494"/>
                  </a:lnTo>
                  <a:lnTo>
                    <a:pt x="1275291" y="588408"/>
                  </a:lnTo>
                  <a:lnTo>
                    <a:pt x="1236022" y="610199"/>
                  </a:lnTo>
                  <a:lnTo>
                    <a:pt x="1193603" y="626372"/>
                  </a:lnTo>
                  <a:lnTo>
                    <a:pt x="1148524" y="636437"/>
                  </a:lnTo>
                  <a:lnTo>
                    <a:pt x="1101276" y="639902"/>
                  </a:lnTo>
                  <a:lnTo>
                    <a:pt x="319410" y="639902"/>
                  </a:lnTo>
                  <a:lnTo>
                    <a:pt x="272162" y="636437"/>
                  </a:lnTo>
                  <a:lnTo>
                    <a:pt x="227083" y="626372"/>
                  </a:lnTo>
                  <a:lnTo>
                    <a:pt x="184664" y="610199"/>
                  </a:lnTo>
                  <a:lnTo>
                    <a:pt x="145395" y="588408"/>
                  </a:lnTo>
                  <a:lnTo>
                    <a:pt x="109768" y="561494"/>
                  </a:lnTo>
                  <a:lnTo>
                    <a:pt x="78275" y="529947"/>
                  </a:lnTo>
                  <a:lnTo>
                    <a:pt x="51406" y="494259"/>
                  </a:lnTo>
                  <a:lnTo>
                    <a:pt x="29652" y="454924"/>
                  </a:lnTo>
                  <a:lnTo>
                    <a:pt x="13506" y="412433"/>
                  </a:lnTo>
                  <a:lnTo>
                    <a:pt x="3458" y="367278"/>
                  </a:lnTo>
                  <a:lnTo>
                    <a:pt x="0" y="319951"/>
                  </a:lnTo>
                  <a:lnTo>
                    <a:pt x="3458" y="272622"/>
                  </a:lnTo>
                  <a:lnTo>
                    <a:pt x="13506" y="227466"/>
                  </a:lnTo>
                  <a:lnTo>
                    <a:pt x="29652" y="184974"/>
                  </a:lnTo>
                  <a:lnTo>
                    <a:pt x="51406" y="145639"/>
                  </a:lnTo>
                  <a:lnTo>
                    <a:pt x="78275" y="109952"/>
                  </a:lnTo>
                  <a:lnTo>
                    <a:pt x="109768" y="78405"/>
                  </a:lnTo>
                  <a:lnTo>
                    <a:pt x="145395" y="51491"/>
                  </a:lnTo>
                  <a:lnTo>
                    <a:pt x="184664" y="29702"/>
                  </a:lnTo>
                  <a:lnTo>
                    <a:pt x="227083" y="13528"/>
                  </a:lnTo>
                  <a:lnTo>
                    <a:pt x="272162" y="3464"/>
                  </a:lnTo>
                  <a:lnTo>
                    <a:pt x="319410" y="0"/>
                  </a:lnTo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673592" y="3369269"/>
              <a:ext cx="5288080" cy="2322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5172405" y="2029345"/>
              <a:ext cx="1420495" cy="640080"/>
            </a:xfrm>
            <a:custGeom>
              <a:avLst/>
              <a:gdLst/>
              <a:ahLst/>
              <a:cxnLst/>
              <a:rect l="l" t="t" r="r" b="b"/>
              <a:pathLst>
                <a:path w="1420495" h="640080">
                  <a:moveTo>
                    <a:pt x="1420431" y="0"/>
                  </a:moveTo>
                  <a:lnTo>
                    <a:pt x="0" y="0"/>
                  </a:lnTo>
                  <a:lnTo>
                    <a:pt x="0" y="568159"/>
                  </a:lnTo>
                  <a:lnTo>
                    <a:pt x="0" y="639902"/>
                  </a:lnTo>
                  <a:lnTo>
                    <a:pt x="1420431" y="639902"/>
                  </a:lnTo>
                  <a:lnTo>
                    <a:pt x="1420431" y="568159"/>
                  </a:lnTo>
                  <a:lnTo>
                    <a:pt x="1420431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5172408" y="2029339"/>
              <a:ext cx="1420495" cy="640080"/>
            </a:xfrm>
            <a:custGeom>
              <a:avLst/>
              <a:gdLst/>
              <a:ahLst/>
              <a:cxnLst/>
              <a:rect l="l" t="t" r="r" b="b"/>
              <a:pathLst>
                <a:path w="1420495" h="640080">
                  <a:moveTo>
                    <a:pt x="0" y="0"/>
                  </a:moveTo>
                  <a:lnTo>
                    <a:pt x="1420436" y="0"/>
                  </a:lnTo>
                  <a:lnTo>
                    <a:pt x="1420436" y="639902"/>
                  </a:lnTo>
                  <a:lnTo>
                    <a:pt x="0" y="639902"/>
                  </a:lnTo>
                  <a:lnTo>
                    <a:pt x="0" y="0"/>
                  </a:lnTo>
                  <a:close/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7092874" y="4071289"/>
              <a:ext cx="1419225" cy="640080"/>
            </a:xfrm>
            <a:custGeom>
              <a:avLst/>
              <a:gdLst/>
              <a:ahLst/>
              <a:cxnLst/>
              <a:rect l="l" t="t" r="r" b="b"/>
              <a:pathLst>
                <a:path w="1419225" h="640079">
                  <a:moveTo>
                    <a:pt x="1418678" y="0"/>
                  </a:moveTo>
                  <a:lnTo>
                    <a:pt x="0" y="0"/>
                  </a:lnTo>
                  <a:lnTo>
                    <a:pt x="0" y="568388"/>
                  </a:lnTo>
                  <a:lnTo>
                    <a:pt x="0" y="639902"/>
                  </a:lnTo>
                  <a:lnTo>
                    <a:pt x="1418678" y="639902"/>
                  </a:lnTo>
                  <a:lnTo>
                    <a:pt x="1418678" y="568388"/>
                  </a:lnTo>
                  <a:lnTo>
                    <a:pt x="1418678" y="0"/>
                  </a:lnTo>
                  <a:close/>
                </a:path>
              </a:pathLst>
            </a:custGeom>
            <a:solidFill>
              <a:srgbClr val="7D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7092878" y="4071282"/>
              <a:ext cx="1419225" cy="640080"/>
            </a:xfrm>
            <a:custGeom>
              <a:avLst/>
              <a:gdLst/>
              <a:ahLst/>
              <a:cxnLst/>
              <a:rect l="l" t="t" r="r" b="b"/>
              <a:pathLst>
                <a:path w="1419225" h="640079">
                  <a:moveTo>
                    <a:pt x="0" y="0"/>
                  </a:moveTo>
                  <a:lnTo>
                    <a:pt x="1418682" y="0"/>
                  </a:lnTo>
                  <a:lnTo>
                    <a:pt x="1418682" y="639902"/>
                  </a:lnTo>
                  <a:lnTo>
                    <a:pt x="0" y="639902"/>
                  </a:lnTo>
                  <a:lnTo>
                    <a:pt x="0" y="0"/>
                  </a:lnTo>
                </a:path>
              </a:pathLst>
            </a:custGeom>
            <a:ln w="22580">
              <a:solidFill>
                <a:srgbClr val="7D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5884380" y="2597500"/>
              <a:ext cx="0" cy="708025"/>
            </a:xfrm>
            <a:custGeom>
              <a:avLst/>
              <a:gdLst/>
              <a:ahLst/>
              <a:cxnLst/>
              <a:rect l="l" t="t" r="r" b="b"/>
              <a:pathLst>
                <a:path h="708025">
                  <a:moveTo>
                    <a:pt x="0" y="0"/>
                  </a:moveTo>
                  <a:lnTo>
                    <a:pt x="0" y="707780"/>
                  </a:lnTo>
                </a:path>
              </a:pathLst>
            </a:custGeom>
            <a:ln w="11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/>
            <p:cNvSpPr/>
            <p:nvPr/>
          </p:nvSpPr>
          <p:spPr>
            <a:xfrm>
              <a:off x="4005245" y="4319717"/>
              <a:ext cx="3726815" cy="942975"/>
            </a:xfrm>
            <a:custGeom>
              <a:avLst/>
              <a:gdLst/>
              <a:ahLst/>
              <a:cxnLst/>
              <a:rect l="l" t="t" r="r" b="b"/>
              <a:pathLst>
                <a:path w="3726815" h="942975">
                  <a:moveTo>
                    <a:pt x="3726453" y="0"/>
                  </a:moveTo>
                  <a:lnTo>
                    <a:pt x="1807737" y="942921"/>
                  </a:lnTo>
                  <a:lnTo>
                    <a:pt x="0" y="69634"/>
                  </a:lnTo>
                </a:path>
              </a:pathLst>
            </a:custGeom>
            <a:ln w="11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/>
            <p:cNvSpPr/>
            <p:nvPr/>
          </p:nvSpPr>
          <p:spPr>
            <a:xfrm>
              <a:off x="5161118" y="4931398"/>
              <a:ext cx="1443016" cy="662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/>
            <p:cNvSpPr/>
            <p:nvPr/>
          </p:nvSpPr>
          <p:spPr>
            <a:xfrm>
              <a:off x="1975858" y="4957736"/>
              <a:ext cx="1443191" cy="664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/>
            <p:cNvSpPr/>
            <p:nvPr/>
          </p:nvSpPr>
          <p:spPr>
            <a:xfrm>
              <a:off x="5091474" y="1946307"/>
              <a:ext cx="1443267" cy="6624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/>
            <p:cNvSpPr/>
            <p:nvPr/>
          </p:nvSpPr>
          <p:spPr>
            <a:xfrm>
              <a:off x="7010191" y="3988476"/>
              <a:ext cx="1443016" cy="6624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5112267" y="3081375"/>
              <a:ext cx="1443016" cy="6624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/>
            <p:cNvSpPr/>
            <p:nvPr/>
          </p:nvSpPr>
          <p:spPr>
            <a:xfrm>
              <a:off x="3430290" y="3986595"/>
              <a:ext cx="1443267" cy="664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9"/>
            <p:cNvSpPr/>
            <p:nvPr/>
          </p:nvSpPr>
          <p:spPr>
            <a:xfrm>
              <a:off x="2086712" y="2396321"/>
              <a:ext cx="1443317" cy="6642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36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00006" y="1633605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800" b="1" dirty="0">
                <a:latin typeface="Arial"/>
                <a:cs typeface="Arial"/>
              </a:rPr>
              <a:t>Host-target </a:t>
            </a:r>
            <a:r>
              <a:rPr lang="mn-MN" sz="2800" b="1" dirty="0">
                <a:latin typeface="Arial"/>
                <a:cs typeface="Arial"/>
              </a:rPr>
              <a:t>хөгжүүлэлт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06" y="2391545"/>
            <a:ext cx="110655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Ихэнх </a:t>
            </a: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 нь нэг компьютер дээр (хост)  хөгжүүлэгдсэн боловч тусдаа машин дээр ажиллуулдаг.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Ерөнхийдөө хөгжүүлэлтийн платформ болон </a:t>
            </a:r>
            <a:r>
              <a:rPr lang="mn-MN" sz="2800" dirty="0" smtClean="0">
                <a:latin typeface="Arial"/>
                <a:cs typeface="Arial"/>
              </a:rPr>
              <a:t>ажилуулах платформын </a:t>
            </a:r>
            <a:r>
              <a:rPr lang="mn-MN" sz="2800" dirty="0">
                <a:latin typeface="Arial"/>
                <a:cs typeface="Arial"/>
              </a:rPr>
              <a:t>тухай яригддаг.</a:t>
            </a:r>
          </a:p>
          <a:p>
            <a:pPr marL="1152525" indent="-576263" algn="just">
              <a:buFont typeface="Courier New" panose="02070309020205020404" pitchFamily="49" charset="0"/>
              <a:buChar char="o"/>
            </a:pPr>
            <a:r>
              <a:rPr lang="mn-MN" sz="2800" dirty="0">
                <a:latin typeface="Arial"/>
                <a:cs typeface="Arial"/>
              </a:rPr>
              <a:t>Платформ нь тоног төхөөрөмжөөс илүү чухал юм.</a:t>
            </a:r>
          </a:p>
          <a:p>
            <a:pPr marL="1152525" indent="-576263" algn="just">
              <a:buFont typeface="Courier New" panose="02070309020205020404" pitchFamily="49" charset="0"/>
              <a:buChar char="o"/>
            </a:pPr>
            <a:r>
              <a:rPr lang="mn-MN" sz="2800" dirty="0">
                <a:latin typeface="Arial"/>
                <a:cs typeface="Arial"/>
              </a:rPr>
              <a:t>Үүнд суурилагдсан үйлдлийн систем, өгөгдлийн </a:t>
            </a:r>
            <a:r>
              <a:rPr lang="mn-MN" sz="2800" dirty="0" smtClean="0">
                <a:latin typeface="Arial"/>
                <a:cs typeface="Arial"/>
              </a:rPr>
              <a:t>сангийн менежментийн </a:t>
            </a:r>
            <a:r>
              <a:rPr lang="mn-MN" sz="2800" dirty="0">
                <a:latin typeface="Arial"/>
                <a:cs typeface="Arial"/>
              </a:rPr>
              <a:t>систем, хөгжүүлэлтийн платформ, интерактив  хөгжүүлэлтийн орчин зэрэг бусад дэмжих </a:t>
            </a:r>
            <a:r>
              <a:rPr lang="mn-MN" sz="2800" dirty="0" smtClean="0">
                <a:latin typeface="Arial"/>
                <a:cs typeface="Arial"/>
              </a:rPr>
              <a:t>программ хангамжийг </a:t>
            </a:r>
            <a:r>
              <a:rPr lang="mn-MN" sz="2800" dirty="0">
                <a:latin typeface="Arial"/>
                <a:cs typeface="Arial"/>
              </a:rPr>
              <a:t>оруулна</a:t>
            </a:r>
            <a:r>
              <a:rPr lang="mn-MN" sz="2800" dirty="0" smtClean="0">
                <a:latin typeface="Arial"/>
                <a:cs typeface="Arial"/>
              </a:rPr>
              <a:t>.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9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00006" y="1633605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800" b="1" dirty="0">
                <a:latin typeface="Arial"/>
                <a:cs typeface="Arial"/>
              </a:rPr>
              <a:t>Host-target </a:t>
            </a:r>
            <a:r>
              <a:rPr lang="mn-MN" sz="2800" b="1" dirty="0">
                <a:latin typeface="Arial"/>
                <a:cs typeface="Arial"/>
              </a:rPr>
              <a:t>хөгжүүлэлт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06" y="2391545"/>
            <a:ext cx="110655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Хөгжүүлэлтийн </a:t>
            </a:r>
            <a:r>
              <a:rPr lang="mn-MN" sz="2800" dirty="0">
                <a:latin typeface="Arial"/>
                <a:cs typeface="Arial"/>
              </a:rPr>
              <a:t>платформ нь ихэвчлэн </a:t>
            </a:r>
            <a:r>
              <a:rPr lang="mn-MN" sz="2800" dirty="0" smtClean="0">
                <a:latin typeface="Arial"/>
                <a:cs typeface="Arial"/>
              </a:rPr>
              <a:t>ажиллуулах платформоос </a:t>
            </a:r>
            <a:r>
              <a:rPr lang="mn-MN" sz="2800" dirty="0">
                <a:latin typeface="Arial"/>
                <a:cs typeface="Arial"/>
              </a:rPr>
              <a:t>өөр суулгасан програмтай байдаг. </a:t>
            </a:r>
            <a:r>
              <a:rPr lang="mn-MN" sz="2800" dirty="0" smtClean="0">
                <a:latin typeface="Arial"/>
                <a:cs typeface="Arial"/>
              </a:rPr>
              <a:t>Эдгээр платформууд </a:t>
            </a:r>
            <a:r>
              <a:rPr lang="mn-MN" sz="2800" dirty="0">
                <a:latin typeface="Arial"/>
                <a:cs typeface="Arial"/>
              </a:rPr>
              <a:t>өөр өөр архитектуртай байж болно.</a:t>
            </a:r>
          </a:p>
        </p:txBody>
      </p:sp>
    </p:spTree>
    <p:extLst>
      <p:ext uri="{BB962C8B-B14F-4D97-AF65-F5344CB8AC3E}">
        <p14:creationId xmlns:p14="http://schemas.microsoft.com/office/powerpoint/2010/main" val="11529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00006" y="1633605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800" b="1" dirty="0">
                <a:latin typeface="Arial"/>
                <a:cs typeface="Arial"/>
              </a:rPr>
              <a:t>Host-target </a:t>
            </a:r>
            <a:r>
              <a:rPr lang="mn-MN" sz="2800" b="1" dirty="0">
                <a:latin typeface="Arial"/>
                <a:cs typeface="Arial"/>
              </a:rPr>
              <a:t>хөгжүүлэлт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1178160" y="2721026"/>
            <a:ext cx="7499350" cy="3397885"/>
            <a:chOff x="820352" y="2317861"/>
            <a:chExt cx="7499350" cy="3397885"/>
          </a:xfrm>
        </p:grpSpPr>
        <p:sp>
          <p:nvSpPr>
            <p:cNvPr id="9" name="object 4"/>
            <p:cNvSpPr/>
            <p:nvPr/>
          </p:nvSpPr>
          <p:spPr>
            <a:xfrm>
              <a:off x="1020546" y="2488488"/>
              <a:ext cx="2402840" cy="3227070"/>
            </a:xfrm>
            <a:custGeom>
              <a:avLst/>
              <a:gdLst/>
              <a:ahLst/>
              <a:cxnLst/>
              <a:rect l="l" t="t" r="r" b="b"/>
              <a:pathLst>
                <a:path w="2402840" h="3227070">
                  <a:moveTo>
                    <a:pt x="2402268" y="0"/>
                  </a:moveTo>
                  <a:lnTo>
                    <a:pt x="0" y="0"/>
                  </a:lnTo>
                  <a:lnTo>
                    <a:pt x="0" y="3068205"/>
                  </a:lnTo>
                  <a:lnTo>
                    <a:pt x="0" y="3226981"/>
                  </a:lnTo>
                  <a:lnTo>
                    <a:pt x="2402268" y="3226981"/>
                  </a:lnTo>
                  <a:lnTo>
                    <a:pt x="2402268" y="3068205"/>
                  </a:lnTo>
                  <a:lnTo>
                    <a:pt x="2402268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34282" y="2331791"/>
              <a:ext cx="2404745" cy="3225165"/>
            </a:xfrm>
            <a:custGeom>
              <a:avLst/>
              <a:gdLst/>
              <a:ahLst/>
              <a:cxnLst/>
              <a:rect l="l" t="t" r="r" b="b"/>
              <a:pathLst>
                <a:path w="2404745" h="3225165">
                  <a:moveTo>
                    <a:pt x="2404398" y="0"/>
                  </a:moveTo>
                  <a:lnTo>
                    <a:pt x="0" y="0"/>
                  </a:lnTo>
                  <a:lnTo>
                    <a:pt x="0" y="3224893"/>
                  </a:lnTo>
                  <a:lnTo>
                    <a:pt x="2404398" y="3224893"/>
                  </a:lnTo>
                  <a:lnTo>
                    <a:pt x="240439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834282" y="2331791"/>
              <a:ext cx="2404745" cy="3225165"/>
            </a:xfrm>
            <a:custGeom>
              <a:avLst/>
              <a:gdLst/>
              <a:ahLst/>
              <a:cxnLst/>
              <a:rect l="l" t="t" r="r" b="b"/>
              <a:pathLst>
                <a:path w="2404745" h="3225165">
                  <a:moveTo>
                    <a:pt x="0" y="0"/>
                  </a:moveTo>
                  <a:lnTo>
                    <a:pt x="2404398" y="0"/>
                  </a:lnTo>
                  <a:lnTo>
                    <a:pt x="2404398" y="3224893"/>
                  </a:lnTo>
                  <a:lnTo>
                    <a:pt x="0" y="3224893"/>
                  </a:lnTo>
                  <a:lnTo>
                    <a:pt x="0" y="0"/>
                  </a:lnTo>
                  <a:close/>
                </a:path>
              </a:pathLst>
            </a:custGeom>
            <a:ln w="2785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256060" y="2630023"/>
              <a:ext cx="1353159" cy="510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1799903" y="3473281"/>
              <a:ext cx="27940" cy="161290"/>
            </a:xfrm>
            <a:custGeom>
              <a:avLst/>
              <a:gdLst/>
              <a:ahLst/>
              <a:cxnLst/>
              <a:rect l="l" t="t" r="r" b="b"/>
              <a:pathLst>
                <a:path w="27939" h="161289">
                  <a:moveTo>
                    <a:pt x="25685" y="0"/>
                  </a:moveTo>
                  <a:lnTo>
                    <a:pt x="0" y="0"/>
                  </a:lnTo>
                  <a:lnTo>
                    <a:pt x="1872" y="53652"/>
                  </a:lnTo>
                  <a:lnTo>
                    <a:pt x="2140" y="105139"/>
                  </a:lnTo>
                  <a:lnTo>
                    <a:pt x="0" y="160925"/>
                  </a:lnTo>
                  <a:lnTo>
                    <a:pt x="27825" y="160925"/>
                  </a:lnTo>
                  <a:lnTo>
                    <a:pt x="26019" y="102362"/>
                  </a:lnTo>
                  <a:lnTo>
                    <a:pt x="25685" y="72971"/>
                  </a:lnTo>
                  <a:lnTo>
                    <a:pt x="26755" y="28711"/>
                  </a:lnTo>
                  <a:lnTo>
                    <a:pt x="27825" y="2144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1866257" y="3473281"/>
              <a:ext cx="132764" cy="160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2028988" y="3473281"/>
              <a:ext cx="98488" cy="160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1457318" y="4020421"/>
              <a:ext cx="252657" cy="167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1735661" y="4063340"/>
              <a:ext cx="173432" cy="1201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1939060" y="4063340"/>
              <a:ext cx="109191" cy="1759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2073960" y="4003268"/>
              <a:ext cx="83820" cy="180340"/>
            </a:xfrm>
            <a:custGeom>
              <a:avLst/>
              <a:gdLst/>
              <a:ahLst/>
              <a:cxnLst/>
              <a:rect l="l" t="t" r="r" b="b"/>
              <a:pathLst>
                <a:path w="83819" h="180339">
                  <a:moveTo>
                    <a:pt x="27825" y="62217"/>
                  </a:moveTo>
                  <a:lnTo>
                    <a:pt x="25679" y="60083"/>
                  </a:lnTo>
                  <a:lnTo>
                    <a:pt x="17754" y="61658"/>
                  </a:lnTo>
                  <a:lnTo>
                    <a:pt x="12039" y="63030"/>
                  </a:lnTo>
                  <a:lnTo>
                    <a:pt x="6718" y="63995"/>
                  </a:lnTo>
                  <a:lnTo>
                    <a:pt x="0" y="64363"/>
                  </a:lnTo>
                  <a:lnTo>
                    <a:pt x="0" y="66509"/>
                  </a:lnTo>
                  <a:lnTo>
                    <a:pt x="330" y="75958"/>
                  </a:lnTo>
                  <a:lnTo>
                    <a:pt x="1066" y="87426"/>
                  </a:lnTo>
                  <a:lnTo>
                    <a:pt x="1803" y="104521"/>
                  </a:lnTo>
                  <a:lnTo>
                    <a:pt x="2133" y="130873"/>
                  </a:lnTo>
                  <a:lnTo>
                    <a:pt x="1803" y="147637"/>
                  </a:lnTo>
                  <a:lnTo>
                    <a:pt x="1066" y="160375"/>
                  </a:lnTo>
                  <a:lnTo>
                    <a:pt x="330" y="170713"/>
                  </a:lnTo>
                  <a:lnTo>
                    <a:pt x="0" y="180225"/>
                  </a:lnTo>
                  <a:lnTo>
                    <a:pt x="25679" y="180225"/>
                  </a:lnTo>
                  <a:lnTo>
                    <a:pt x="27825" y="178079"/>
                  </a:lnTo>
                  <a:lnTo>
                    <a:pt x="26581" y="168071"/>
                  </a:lnTo>
                  <a:lnTo>
                    <a:pt x="25946" y="157441"/>
                  </a:lnTo>
                  <a:lnTo>
                    <a:pt x="25806" y="147637"/>
                  </a:lnTo>
                  <a:lnTo>
                    <a:pt x="25717" y="96316"/>
                  </a:lnTo>
                  <a:lnTo>
                    <a:pt x="25946" y="81800"/>
                  </a:lnTo>
                  <a:lnTo>
                    <a:pt x="26581" y="70904"/>
                  </a:lnTo>
                  <a:lnTo>
                    <a:pt x="27825" y="62217"/>
                  </a:lnTo>
                  <a:close/>
                </a:path>
                <a:path w="83819" h="180339">
                  <a:moveTo>
                    <a:pt x="27825" y="27876"/>
                  </a:moveTo>
                  <a:lnTo>
                    <a:pt x="27787" y="6400"/>
                  </a:lnTo>
                  <a:lnTo>
                    <a:pt x="25679" y="4292"/>
                  </a:lnTo>
                  <a:lnTo>
                    <a:pt x="18961" y="5537"/>
                  </a:lnTo>
                  <a:lnTo>
                    <a:pt x="13639" y="6172"/>
                  </a:lnTo>
                  <a:lnTo>
                    <a:pt x="7924" y="6400"/>
                  </a:lnTo>
                  <a:lnTo>
                    <a:pt x="0" y="6438"/>
                  </a:lnTo>
                  <a:lnTo>
                    <a:pt x="0" y="30022"/>
                  </a:lnTo>
                  <a:lnTo>
                    <a:pt x="25679" y="30022"/>
                  </a:lnTo>
                  <a:lnTo>
                    <a:pt x="27825" y="27876"/>
                  </a:lnTo>
                  <a:close/>
                </a:path>
                <a:path w="83819" h="180339">
                  <a:moveTo>
                    <a:pt x="83477" y="0"/>
                  </a:moveTo>
                  <a:lnTo>
                    <a:pt x="69824" y="2146"/>
                  </a:lnTo>
                  <a:lnTo>
                    <a:pt x="64516" y="3022"/>
                  </a:lnTo>
                  <a:lnTo>
                    <a:pt x="57785" y="4292"/>
                  </a:lnTo>
                  <a:lnTo>
                    <a:pt x="55651" y="4292"/>
                  </a:lnTo>
                  <a:lnTo>
                    <a:pt x="56883" y="27482"/>
                  </a:lnTo>
                  <a:lnTo>
                    <a:pt x="57518" y="51485"/>
                  </a:lnTo>
                  <a:lnTo>
                    <a:pt x="57683" y="67576"/>
                  </a:lnTo>
                  <a:lnTo>
                    <a:pt x="57785" y="180225"/>
                  </a:lnTo>
                  <a:lnTo>
                    <a:pt x="83477" y="180225"/>
                  </a:lnTo>
                  <a:lnTo>
                    <a:pt x="83477" y="178079"/>
                  </a:lnTo>
                  <a:lnTo>
                    <a:pt x="83146" y="162217"/>
                  </a:lnTo>
                  <a:lnTo>
                    <a:pt x="82410" y="144551"/>
                  </a:lnTo>
                  <a:lnTo>
                    <a:pt x="81673" y="121653"/>
                  </a:lnTo>
                  <a:lnTo>
                    <a:pt x="81432" y="98679"/>
                  </a:lnTo>
                  <a:lnTo>
                    <a:pt x="81368" y="67576"/>
                  </a:lnTo>
                  <a:lnTo>
                    <a:pt x="81597" y="45046"/>
                  </a:lnTo>
                  <a:lnTo>
                    <a:pt x="82232" y="22529"/>
                  </a:lnTo>
                  <a:lnTo>
                    <a:pt x="83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2183157" y="4063340"/>
              <a:ext cx="104910" cy="1222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2311612" y="4063340"/>
              <a:ext cx="154140" cy="1222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1328863" y="4556840"/>
              <a:ext cx="432483" cy="1780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1791341" y="4612626"/>
              <a:ext cx="102769" cy="1201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1917656" y="4614770"/>
              <a:ext cx="107050" cy="1759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2095370" y="4580429"/>
              <a:ext cx="192696" cy="1544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2309568" y="4612626"/>
              <a:ext cx="113375" cy="12229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/>
            <p:cNvSpPr/>
            <p:nvPr/>
          </p:nvSpPr>
          <p:spPr>
            <a:xfrm>
              <a:off x="2446488" y="4552522"/>
              <a:ext cx="27940" cy="180340"/>
            </a:xfrm>
            <a:custGeom>
              <a:avLst/>
              <a:gdLst/>
              <a:ahLst/>
              <a:cxnLst/>
              <a:rect l="l" t="t" r="r" b="b"/>
              <a:pathLst>
                <a:path w="27939" h="180339">
                  <a:moveTo>
                    <a:pt x="27854" y="0"/>
                  </a:moveTo>
                  <a:lnTo>
                    <a:pt x="25685" y="0"/>
                  </a:lnTo>
                  <a:lnTo>
                    <a:pt x="14983" y="2173"/>
                  </a:lnTo>
                  <a:lnTo>
                    <a:pt x="12842" y="2173"/>
                  </a:lnTo>
                  <a:lnTo>
                    <a:pt x="2140" y="4317"/>
                  </a:lnTo>
                  <a:lnTo>
                    <a:pt x="0" y="4317"/>
                  </a:lnTo>
                  <a:lnTo>
                    <a:pt x="1237" y="27509"/>
                  </a:lnTo>
                  <a:lnTo>
                    <a:pt x="1872" y="51511"/>
                  </a:lnTo>
                  <a:lnTo>
                    <a:pt x="2029" y="67604"/>
                  </a:lnTo>
                  <a:lnTo>
                    <a:pt x="2140" y="180254"/>
                  </a:lnTo>
                  <a:lnTo>
                    <a:pt x="27854" y="180254"/>
                  </a:lnTo>
                  <a:lnTo>
                    <a:pt x="27854" y="178110"/>
                  </a:lnTo>
                  <a:lnTo>
                    <a:pt x="27515" y="162243"/>
                  </a:lnTo>
                  <a:lnTo>
                    <a:pt x="26769" y="144573"/>
                  </a:lnTo>
                  <a:lnTo>
                    <a:pt x="26024" y="121675"/>
                  </a:lnTo>
                  <a:lnTo>
                    <a:pt x="25777" y="98705"/>
                  </a:lnTo>
                  <a:lnTo>
                    <a:pt x="25719" y="67604"/>
                  </a:lnTo>
                  <a:lnTo>
                    <a:pt x="25956" y="45074"/>
                  </a:lnTo>
                  <a:lnTo>
                    <a:pt x="26600" y="22538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3"/>
            <p:cNvSpPr/>
            <p:nvPr/>
          </p:nvSpPr>
          <p:spPr>
            <a:xfrm>
              <a:off x="2497887" y="4612626"/>
              <a:ext cx="85646" cy="12229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/>
            <p:cNvSpPr/>
            <p:nvPr/>
          </p:nvSpPr>
          <p:spPr>
            <a:xfrm>
              <a:off x="1020546" y="2488488"/>
              <a:ext cx="2402840" cy="3227070"/>
            </a:xfrm>
            <a:custGeom>
              <a:avLst/>
              <a:gdLst/>
              <a:ahLst/>
              <a:cxnLst/>
              <a:rect l="l" t="t" r="r" b="b"/>
              <a:pathLst>
                <a:path w="2402840" h="3227070">
                  <a:moveTo>
                    <a:pt x="2402268" y="0"/>
                  </a:moveTo>
                  <a:lnTo>
                    <a:pt x="0" y="0"/>
                  </a:lnTo>
                  <a:lnTo>
                    <a:pt x="0" y="3068205"/>
                  </a:lnTo>
                  <a:lnTo>
                    <a:pt x="0" y="3226981"/>
                  </a:lnTo>
                  <a:lnTo>
                    <a:pt x="2402268" y="3226981"/>
                  </a:lnTo>
                  <a:lnTo>
                    <a:pt x="2402268" y="3068205"/>
                  </a:lnTo>
                  <a:lnTo>
                    <a:pt x="2402268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/>
            <p:cNvSpPr/>
            <p:nvPr/>
          </p:nvSpPr>
          <p:spPr>
            <a:xfrm>
              <a:off x="834282" y="2331791"/>
              <a:ext cx="2404745" cy="3225165"/>
            </a:xfrm>
            <a:custGeom>
              <a:avLst/>
              <a:gdLst/>
              <a:ahLst/>
              <a:cxnLst/>
              <a:rect l="l" t="t" r="r" b="b"/>
              <a:pathLst>
                <a:path w="2404745" h="3225165">
                  <a:moveTo>
                    <a:pt x="2404398" y="0"/>
                  </a:moveTo>
                  <a:lnTo>
                    <a:pt x="0" y="0"/>
                  </a:lnTo>
                  <a:lnTo>
                    <a:pt x="0" y="3224893"/>
                  </a:lnTo>
                  <a:lnTo>
                    <a:pt x="2404398" y="3224893"/>
                  </a:lnTo>
                  <a:lnTo>
                    <a:pt x="240439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/>
            <p:cNvSpPr/>
            <p:nvPr/>
          </p:nvSpPr>
          <p:spPr>
            <a:xfrm>
              <a:off x="834282" y="2331791"/>
              <a:ext cx="2404745" cy="3225165"/>
            </a:xfrm>
            <a:custGeom>
              <a:avLst/>
              <a:gdLst/>
              <a:ahLst/>
              <a:cxnLst/>
              <a:rect l="l" t="t" r="r" b="b"/>
              <a:pathLst>
                <a:path w="2404745" h="3225165">
                  <a:moveTo>
                    <a:pt x="0" y="0"/>
                  </a:moveTo>
                  <a:lnTo>
                    <a:pt x="2404398" y="0"/>
                  </a:lnTo>
                  <a:lnTo>
                    <a:pt x="2404398" y="3224893"/>
                  </a:lnTo>
                  <a:lnTo>
                    <a:pt x="0" y="3224893"/>
                  </a:lnTo>
                  <a:lnTo>
                    <a:pt x="0" y="0"/>
                  </a:lnTo>
                  <a:close/>
                </a:path>
              </a:pathLst>
            </a:custGeom>
            <a:ln w="27859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1256060" y="2630023"/>
              <a:ext cx="1353159" cy="510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/>
            <p:cNvSpPr/>
            <p:nvPr/>
          </p:nvSpPr>
          <p:spPr>
            <a:xfrm>
              <a:off x="1799903" y="3473281"/>
              <a:ext cx="27940" cy="161290"/>
            </a:xfrm>
            <a:custGeom>
              <a:avLst/>
              <a:gdLst/>
              <a:ahLst/>
              <a:cxnLst/>
              <a:rect l="l" t="t" r="r" b="b"/>
              <a:pathLst>
                <a:path w="27939" h="161289">
                  <a:moveTo>
                    <a:pt x="25685" y="0"/>
                  </a:moveTo>
                  <a:lnTo>
                    <a:pt x="0" y="0"/>
                  </a:lnTo>
                  <a:lnTo>
                    <a:pt x="1872" y="53652"/>
                  </a:lnTo>
                  <a:lnTo>
                    <a:pt x="2140" y="105139"/>
                  </a:lnTo>
                  <a:lnTo>
                    <a:pt x="0" y="160925"/>
                  </a:lnTo>
                  <a:lnTo>
                    <a:pt x="27825" y="160925"/>
                  </a:lnTo>
                  <a:lnTo>
                    <a:pt x="26019" y="102362"/>
                  </a:lnTo>
                  <a:lnTo>
                    <a:pt x="25685" y="72971"/>
                  </a:lnTo>
                  <a:lnTo>
                    <a:pt x="26755" y="28711"/>
                  </a:lnTo>
                  <a:lnTo>
                    <a:pt x="27825" y="2144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9"/>
            <p:cNvSpPr/>
            <p:nvPr/>
          </p:nvSpPr>
          <p:spPr>
            <a:xfrm>
              <a:off x="1866257" y="3473281"/>
              <a:ext cx="132764" cy="160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0"/>
            <p:cNvSpPr/>
            <p:nvPr/>
          </p:nvSpPr>
          <p:spPr>
            <a:xfrm>
              <a:off x="2028988" y="3473281"/>
              <a:ext cx="98488" cy="160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1"/>
            <p:cNvSpPr/>
            <p:nvPr/>
          </p:nvSpPr>
          <p:spPr>
            <a:xfrm>
              <a:off x="1457318" y="4020421"/>
              <a:ext cx="252657" cy="167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2"/>
            <p:cNvSpPr/>
            <p:nvPr/>
          </p:nvSpPr>
          <p:spPr>
            <a:xfrm>
              <a:off x="1735661" y="4063340"/>
              <a:ext cx="173432" cy="1201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3"/>
            <p:cNvSpPr/>
            <p:nvPr/>
          </p:nvSpPr>
          <p:spPr>
            <a:xfrm>
              <a:off x="1939060" y="4063340"/>
              <a:ext cx="109191" cy="1759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/>
            <p:cNvSpPr/>
            <p:nvPr/>
          </p:nvSpPr>
          <p:spPr>
            <a:xfrm>
              <a:off x="2073960" y="4003268"/>
              <a:ext cx="83820" cy="180340"/>
            </a:xfrm>
            <a:custGeom>
              <a:avLst/>
              <a:gdLst/>
              <a:ahLst/>
              <a:cxnLst/>
              <a:rect l="l" t="t" r="r" b="b"/>
              <a:pathLst>
                <a:path w="83819" h="180339">
                  <a:moveTo>
                    <a:pt x="27825" y="62217"/>
                  </a:moveTo>
                  <a:lnTo>
                    <a:pt x="25679" y="60083"/>
                  </a:lnTo>
                  <a:lnTo>
                    <a:pt x="17754" y="61658"/>
                  </a:lnTo>
                  <a:lnTo>
                    <a:pt x="12039" y="63030"/>
                  </a:lnTo>
                  <a:lnTo>
                    <a:pt x="6718" y="63995"/>
                  </a:lnTo>
                  <a:lnTo>
                    <a:pt x="0" y="64363"/>
                  </a:lnTo>
                  <a:lnTo>
                    <a:pt x="0" y="66509"/>
                  </a:lnTo>
                  <a:lnTo>
                    <a:pt x="330" y="75958"/>
                  </a:lnTo>
                  <a:lnTo>
                    <a:pt x="1066" y="87426"/>
                  </a:lnTo>
                  <a:lnTo>
                    <a:pt x="1803" y="104521"/>
                  </a:lnTo>
                  <a:lnTo>
                    <a:pt x="2133" y="130873"/>
                  </a:lnTo>
                  <a:lnTo>
                    <a:pt x="1803" y="147637"/>
                  </a:lnTo>
                  <a:lnTo>
                    <a:pt x="1066" y="160375"/>
                  </a:lnTo>
                  <a:lnTo>
                    <a:pt x="330" y="170713"/>
                  </a:lnTo>
                  <a:lnTo>
                    <a:pt x="0" y="180225"/>
                  </a:lnTo>
                  <a:lnTo>
                    <a:pt x="25679" y="180225"/>
                  </a:lnTo>
                  <a:lnTo>
                    <a:pt x="27825" y="178079"/>
                  </a:lnTo>
                  <a:lnTo>
                    <a:pt x="26581" y="168071"/>
                  </a:lnTo>
                  <a:lnTo>
                    <a:pt x="25946" y="157441"/>
                  </a:lnTo>
                  <a:lnTo>
                    <a:pt x="25806" y="147637"/>
                  </a:lnTo>
                  <a:lnTo>
                    <a:pt x="25717" y="96316"/>
                  </a:lnTo>
                  <a:lnTo>
                    <a:pt x="25946" y="81800"/>
                  </a:lnTo>
                  <a:lnTo>
                    <a:pt x="26581" y="70904"/>
                  </a:lnTo>
                  <a:lnTo>
                    <a:pt x="27825" y="62217"/>
                  </a:lnTo>
                  <a:close/>
                </a:path>
                <a:path w="83819" h="180339">
                  <a:moveTo>
                    <a:pt x="27825" y="27876"/>
                  </a:moveTo>
                  <a:lnTo>
                    <a:pt x="27787" y="6400"/>
                  </a:lnTo>
                  <a:lnTo>
                    <a:pt x="25679" y="4292"/>
                  </a:lnTo>
                  <a:lnTo>
                    <a:pt x="18961" y="5537"/>
                  </a:lnTo>
                  <a:lnTo>
                    <a:pt x="13639" y="6172"/>
                  </a:lnTo>
                  <a:lnTo>
                    <a:pt x="7924" y="6400"/>
                  </a:lnTo>
                  <a:lnTo>
                    <a:pt x="0" y="6438"/>
                  </a:lnTo>
                  <a:lnTo>
                    <a:pt x="0" y="30022"/>
                  </a:lnTo>
                  <a:lnTo>
                    <a:pt x="25679" y="30022"/>
                  </a:lnTo>
                  <a:lnTo>
                    <a:pt x="27825" y="27876"/>
                  </a:lnTo>
                  <a:close/>
                </a:path>
                <a:path w="83819" h="180339">
                  <a:moveTo>
                    <a:pt x="83477" y="0"/>
                  </a:moveTo>
                  <a:lnTo>
                    <a:pt x="69824" y="2146"/>
                  </a:lnTo>
                  <a:lnTo>
                    <a:pt x="64516" y="3022"/>
                  </a:lnTo>
                  <a:lnTo>
                    <a:pt x="57785" y="4292"/>
                  </a:lnTo>
                  <a:lnTo>
                    <a:pt x="55651" y="4292"/>
                  </a:lnTo>
                  <a:lnTo>
                    <a:pt x="56883" y="27482"/>
                  </a:lnTo>
                  <a:lnTo>
                    <a:pt x="57518" y="51485"/>
                  </a:lnTo>
                  <a:lnTo>
                    <a:pt x="57683" y="67576"/>
                  </a:lnTo>
                  <a:lnTo>
                    <a:pt x="57785" y="180225"/>
                  </a:lnTo>
                  <a:lnTo>
                    <a:pt x="83477" y="180225"/>
                  </a:lnTo>
                  <a:lnTo>
                    <a:pt x="83477" y="178079"/>
                  </a:lnTo>
                  <a:lnTo>
                    <a:pt x="83146" y="162217"/>
                  </a:lnTo>
                  <a:lnTo>
                    <a:pt x="82410" y="144551"/>
                  </a:lnTo>
                  <a:lnTo>
                    <a:pt x="81673" y="121653"/>
                  </a:lnTo>
                  <a:lnTo>
                    <a:pt x="81432" y="98679"/>
                  </a:lnTo>
                  <a:lnTo>
                    <a:pt x="81368" y="67576"/>
                  </a:lnTo>
                  <a:lnTo>
                    <a:pt x="81597" y="45046"/>
                  </a:lnTo>
                  <a:lnTo>
                    <a:pt x="82232" y="22529"/>
                  </a:lnTo>
                  <a:lnTo>
                    <a:pt x="83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5"/>
            <p:cNvSpPr/>
            <p:nvPr/>
          </p:nvSpPr>
          <p:spPr>
            <a:xfrm>
              <a:off x="2183157" y="4063340"/>
              <a:ext cx="104910" cy="1222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6"/>
            <p:cNvSpPr/>
            <p:nvPr/>
          </p:nvSpPr>
          <p:spPr>
            <a:xfrm>
              <a:off x="2311612" y="4063340"/>
              <a:ext cx="154140" cy="1222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7"/>
            <p:cNvSpPr/>
            <p:nvPr/>
          </p:nvSpPr>
          <p:spPr>
            <a:xfrm>
              <a:off x="1328863" y="4556840"/>
              <a:ext cx="432483" cy="1780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8"/>
            <p:cNvSpPr/>
            <p:nvPr/>
          </p:nvSpPr>
          <p:spPr>
            <a:xfrm>
              <a:off x="1791341" y="4612626"/>
              <a:ext cx="102769" cy="1201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9"/>
            <p:cNvSpPr/>
            <p:nvPr/>
          </p:nvSpPr>
          <p:spPr>
            <a:xfrm>
              <a:off x="1917656" y="4614770"/>
              <a:ext cx="107050" cy="1759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0"/>
            <p:cNvSpPr/>
            <p:nvPr/>
          </p:nvSpPr>
          <p:spPr>
            <a:xfrm>
              <a:off x="2095370" y="4580429"/>
              <a:ext cx="192696" cy="1544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1"/>
            <p:cNvSpPr/>
            <p:nvPr/>
          </p:nvSpPr>
          <p:spPr>
            <a:xfrm>
              <a:off x="2309568" y="4612626"/>
              <a:ext cx="113375" cy="12229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2"/>
            <p:cNvSpPr/>
            <p:nvPr/>
          </p:nvSpPr>
          <p:spPr>
            <a:xfrm>
              <a:off x="2446488" y="4552522"/>
              <a:ext cx="27940" cy="180340"/>
            </a:xfrm>
            <a:custGeom>
              <a:avLst/>
              <a:gdLst/>
              <a:ahLst/>
              <a:cxnLst/>
              <a:rect l="l" t="t" r="r" b="b"/>
              <a:pathLst>
                <a:path w="27939" h="180339">
                  <a:moveTo>
                    <a:pt x="27854" y="0"/>
                  </a:moveTo>
                  <a:lnTo>
                    <a:pt x="25685" y="0"/>
                  </a:lnTo>
                  <a:lnTo>
                    <a:pt x="14983" y="2173"/>
                  </a:lnTo>
                  <a:lnTo>
                    <a:pt x="12842" y="2173"/>
                  </a:lnTo>
                  <a:lnTo>
                    <a:pt x="2140" y="4317"/>
                  </a:lnTo>
                  <a:lnTo>
                    <a:pt x="0" y="4317"/>
                  </a:lnTo>
                  <a:lnTo>
                    <a:pt x="1237" y="27509"/>
                  </a:lnTo>
                  <a:lnTo>
                    <a:pt x="1872" y="51511"/>
                  </a:lnTo>
                  <a:lnTo>
                    <a:pt x="2029" y="67604"/>
                  </a:lnTo>
                  <a:lnTo>
                    <a:pt x="2140" y="180254"/>
                  </a:lnTo>
                  <a:lnTo>
                    <a:pt x="27854" y="180254"/>
                  </a:lnTo>
                  <a:lnTo>
                    <a:pt x="27854" y="178110"/>
                  </a:lnTo>
                  <a:lnTo>
                    <a:pt x="27515" y="162243"/>
                  </a:lnTo>
                  <a:lnTo>
                    <a:pt x="26769" y="144573"/>
                  </a:lnTo>
                  <a:lnTo>
                    <a:pt x="26024" y="121675"/>
                  </a:lnTo>
                  <a:lnTo>
                    <a:pt x="25777" y="98705"/>
                  </a:lnTo>
                  <a:lnTo>
                    <a:pt x="25719" y="67604"/>
                  </a:lnTo>
                  <a:lnTo>
                    <a:pt x="25956" y="45074"/>
                  </a:lnTo>
                  <a:lnTo>
                    <a:pt x="26600" y="22538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3"/>
            <p:cNvSpPr/>
            <p:nvPr/>
          </p:nvSpPr>
          <p:spPr>
            <a:xfrm>
              <a:off x="2497887" y="4612626"/>
              <a:ext cx="85646" cy="12229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4"/>
            <p:cNvSpPr/>
            <p:nvPr/>
          </p:nvSpPr>
          <p:spPr>
            <a:xfrm>
              <a:off x="3238680" y="3741490"/>
              <a:ext cx="2406650" cy="0"/>
            </a:xfrm>
            <a:custGeom>
              <a:avLst/>
              <a:gdLst/>
              <a:ahLst/>
              <a:cxnLst/>
              <a:rect l="l" t="t" r="r" b="b"/>
              <a:pathLst>
                <a:path w="2406650">
                  <a:moveTo>
                    <a:pt x="0" y="0"/>
                  </a:moveTo>
                  <a:lnTo>
                    <a:pt x="0" y="0"/>
                  </a:lnTo>
                  <a:lnTo>
                    <a:pt x="2406456" y="0"/>
                  </a:lnTo>
                </a:path>
              </a:pathLst>
            </a:custGeom>
            <a:ln w="128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5"/>
            <p:cNvSpPr/>
            <p:nvPr/>
          </p:nvSpPr>
          <p:spPr>
            <a:xfrm>
              <a:off x="5915114" y="2488488"/>
              <a:ext cx="2404745" cy="3227070"/>
            </a:xfrm>
            <a:custGeom>
              <a:avLst/>
              <a:gdLst/>
              <a:ahLst/>
              <a:cxnLst/>
              <a:rect l="l" t="t" r="r" b="b"/>
              <a:pathLst>
                <a:path w="2404745" h="3227070">
                  <a:moveTo>
                    <a:pt x="2404148" y="0"/>
                  </a:moveTo>
                  <a:lnTo>
                    <a:pt x="0" y="0"/>
                  </a:lnTo>
                  <a:lnTo>
                    <a:pt x="0" y="3068205"/>
                  </a:lnTo>
                  <a:lnTo>
                    <a:pt x="0" y="3226981"/>
                  </a:lnTo>
                  <a:lnTo>
                    <a:pt x="2404148" y="3226981"/>
                  </a:lnTo>
                  <a:lnTo>
                    <a:pt x="2404148" y="3068205"/>
                  </a:lnTo>
                  <a:lnTo>
                    <a:pt x="2404148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6"/>
            <p:cNvSpPr/>
            <p:nvPr/>
          </p:nvSpPr>
          <p:spPr>
            <a:xfrm>
              <a:off x="5730755" y="2331791"/>
              <a:ext cx="2402840" cy="3225165"/>
            </a:xfrm>
            <a:custGeom>
              <a:avLst/>
              <a:gdLst/>
              <a:ahLst/>
              <a:cxnLst/>
              <a:rect l="l" t="t" r="r" b="b"/>
              <a:pathLst>
                <a:path w="2402840" h="3225165">
                  <a:moveTo>
                    <a:pt x="2402432" y="0"/>
                  </a:moveTo>
                  <a:lnTo>
                    <a:pt x="0" y="0"/>
                  </a:lnTo>
                  <a:lnTo>
                    <a:pt x="0" y="3224893"/>
                  </a:lnTo>
                  <a:lnTo>
                    <a:pt x="2402432" y="3224893"/>
                  </a:lnTo>
                  <a:lnTo>
                    <a:pt x="240243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7"/>
            <p:cNvSpPr/>
            <p:nvPr/>
          </p:nvSpPr>
          <p:spPr>
            <a:xfrm>
              <a:off x="5730755" y="2331791"/>
              <a:ext cx="2402840" cy="3225165"/>
            </a:xfrm>
            <a:custGeom>
              <a:avLst/>
              <a:gdLst/>
              <a:ahLst/>
              <a:cxnLst/>
              <a:rect l="l" t="t" r="r" b="b"/>
              <a:pathLst>
                <a:path w="2402840" h="3225165">
                  <a:moveTo>
                    <a:pt x="0" y="0"/>
                  </a:moveTo>
                  <a:lnTo>
                    <a:pt x="2402432" y="0"/>
                  </a:lnTo>
                  <a:lnTo>
                    <a:pt x="2402432" y="3224893"/>
                  </a:lnTo>
                  <a:lnTo>
                    <a:pt x="0" y="3224893"/>
                  </a:lnTo>
                  <a:lnTo>
                    <a:pt x="0" y="0"/>
                  </a:lnTo>
                  <a:close/>
                </a:path>
              </a:pathLst>
            </a:custGeom>
            <a:ln w="2785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8"/>
            <p:cNvSpPr/>
            <p:nvPr/>
          </p:nvSpPr>
          <p:spPr>
            <a:xfrm>
              <a:off x="6379730" y="2634322"/>
              <a:ext cx="687705" cy="178435"/>
            </a:xfrm>
            <a:custGeom>
              <a:avLst/>
              <a:gdLst/>
              <a:ahLst/>
              <a:cxnLst/>
              <a:rect l="l" t="t" r="r" b="b"/>
              <a:pathLst>
                <a:path w="687704" h="178435">
                  <a:moveTo>
                    <a:pt x="98463" y="17157"/>
                  </a:moveTo>
                  <a:lnTo>
                    <a:pt x="96177" y="15151"/>
                  </a:lnTo>
                  <a:lnTo>
                    <a:pt x="0" y="15151"/>
                  </a:lnTo>
                  <a:lnTo>
                    <a:pt x="0" y="17157"/>
                  </a:lnTo>
                  <a:lnTo>
                    <a:pt x="1054" y="34302"/>
                  </a:lnTo>
                  <a:lnTo>
                    <a:pt x="1168" y="36601"/>
                  </a:lnTo>
                  <a:lnTo>
                    <a:pt x="1752" y="55219"/>
                  </a:lnTo>
                  <a:lnTo>
                    <a:pt x="1892" y="70015"/>
                  </a:lnTo>
                  <a:lnTo>
                    <a:pt x="1993" y="102933"/>
                  </a:lnTo>
                  <a:lnTo>
                    <a:pt x="1689" y="129730"/>
                  </a:lnTo>
                  <a:lnTo>
                    <a:pt x="1003" y="148285"/>
                  </a:lnTo>
                  <a:lnTo>
                    <a:pt x="317" y="162407"/>
                  </a:lnTo>
                  <a:lnTo>
                    <a:pt x="0" y="175844"/>
                  </a:lnTo>
                  <a:lnTo>
                    <a:pt x="96177" y="175844"/>
                  </a:lnTo>
                  <a:lnTo>
                    <a:pt x="96177" y="173850"/>
                  </a:lnTo>
                  <a:lnTo>
                    <a:pt x="98463" y="167271"/>
                  </a:lnTo>
                  <a:lnTo>
                    <a:pt x="98463" y="156692"/>
                  </a:lnTo>
                  <a:lnTo>
                    <a:pt x="25679" y="156692"/>
                  </a:lnTo>
                  <a:lnTo>
                    <a:pt x="25679" y="102933"/>
                  </a:lnTo>
                  <a:lnTo>
                    <a:pt x="89903" y="102933"/>
                  </a:lnTo>
                  <a:lnTo>
                    <a:pt x="89903" y="92354"/>
                  </a:lnTo>
                  <a:lnTo>
                    <a:pt x="91897" y="83781"/>
                  </a:lnTo>
                  <a:lnTo>
                    <a:pt x="25679" y="83781"/>
                  </a:lnTo>
                  <a:lnTo>
                    <a:pt x="25717" y="70015"/>
                  </a:lnTo>
                  <a:lnTo>
                    <a:pt x="25933" y="59042"/>
                  </a:lnTo>
                  <a:lnTo>
                    <a:pt x="26530" y="48069"/>
                  </a:lnTo>
                  <a:lnTo>
                    <a:pt x="27686" y="34302"/>
                  </a:lnTo>
                  <a:lnTo>
                    <a:pt x="45935" y="34340"/>
                  </a:lnTo>
                  <a:lnTo>
                    <a:pt x="60934" y="34594"/>
                  </a:lnTo>
                  <a:lnTo>
                    <a:pt x="75920" y="35267"/>
                  </a:lnTo>
                  <a:lnTo>
                    <a:pt x="94183" y="36601"/>
                  </a:lnTo>
                  <a:lnTo>
                    <a:pt x="96177" y="34302"/>
                  </a:lnTo>
                  <a:lnTo>
                    <a:pt x="96177" y="23723"/>
                  </a:lnTo>
                  <a:lnTo>
                    <a:pt x="98463" y="17157"/>
                  </a:lnTo>
                  <a:close/>
                </a:path>
                <a:path w="687704" h="178435">
                  <a:moveTo>
                    <a:pt x="209765" y="173850"/>
                  </a:moveTo>
                  <a:lnTo>
                    <a:pt x="184772" y="132956"/>
                  </a:lnTo>
                  <a:lnTo>
                    <a:pt x="178981" y="123469"/>
                  </a:lnTo>
                  <a:lnTo>
                    <a:pt x="173228" y="113804"/>
                  </a:lnTo>
                  <a:lnTo>
                    <a:pt x="180467" y="102349"/>
                  </a:lnTo>
                  <a:lnTo>
                    <a:pt x="184162" y="96647"/>
                  </a:lnTo>
                  <a:lnTo>
                    <a:pt x="200406" y="71501"/>
                  </a:lnTo>
                  <a:lnTo>
                    <a:pt x="207479" y="60045"/>
                  </a:lnTo>
                  <a:lnTo>
                    <a:pt x="207479" y="58039"/>
                  </a:lnTo>
                  <a:lnTo>
                    <a:pt x="184073" y="58039"/>
                  </a:lnTo>
                  <a:lnTo>
                    <a:pt x="184073" y="60045"/>
                  </a:lnTo>
                  <a:lnTo>
                    <a:pt x="179768" y="67335"/>
                  </a:lnTo>
                  <a:lnTo>
                    <a:pt x="175729" y="74371"/>
                  </a:lnTo>
                  <a:lnTo>
                    <a:pt x="170510" y="83400"/>
                  </a:lnTo>
                  <a:lnTo>
                    <a:pt x="162674" y="96647"/>
                  </a:lnTo>
                  <a:lnTo>
                    <a:pt x="156946" y="86309"/>
                  </a:lnTo>
                  <a:lnTo>
                    <a:pt x="152222" y="77241"/>
                  </a:lnTo>
                  <a:lnTo>
                    <a:pt x="147866" y="68211"/>
                  </a:lnTo>
                  <a:lnTo>
                    <a:pt x="143268" y="58039"/>
                  </a:lnTo>
                  <a:lnTo>
                    <a:pt x="141274" y="55753"/>
                  </a:lnTo>
                  <a:lnTo>
                    <a:pt x="134162" y="57073"/>
                  </a:lnTo>
                  <a:lnTo>
                    <a:pt x="128320" y="57759"/>
                  </a:lnTo>
                  <a:lnTo>
                    <a:pt x="122529" y="58000"/>
                  </a:lnTo>
                  <a:lnTo>
                    <a:pt x="115582" y="58039"/>
                  </a:lnTo>
                  <a:lnTo>
                    <a:pt x="115582" y="60045"/>
                  </a:lnTo>
                  <a:lnTo>
                    <a:pt x="123609" y="74371"/>
                  </a:lnTo>
                  <a:lnTo>
                    <a:pt x="139585" y="101739"/>
                  </a:lnTo>
                  <a:lnTo>
                    <a:pt x="147548" y="115798"/>
                  </a:lnTo>
                  <a:lnTo>
                    <a:pt x="137960" y="130581"/>
                  </a:lnTo>
                  <a:lnTo>
                    <a:pt x="126530" y="147180"/>
                  </a:lnTo>
                  <a:lnTo>
                    <a:pt x="115481" y="162610"/>
                  </a:lnTo>
                  <a:lnTo>
                    <a:pt x="107022" y="173850"/>
                  </a:lnTo>
                  <a:lnTo>
                    <a:pt x="107022" y="175844"/>
                  </a:lnTo>
                  <a:lnTo>
                    <a:pt x="134708" y="175844"/>
                  </a:lnTo>
                  <a:lnTo>
                    <a:pt x="138442" y="168859"/>
                  </a:lnTo>
                  <a:lnTo>
                    <a:pt x="144945" y="156870"/>
                  </a:lnTo>
                  <a:lnTo>
                    <a:pt x="152247" y="143637"/>
                  </a:lnTo>
                  <a:lnTo>
                    <a:pt x="158394" y="132956"/>
                  </a:lnTo>
                  <a:lnTo>
                    <a:pt x="164782" y="144246"/>
                  </a:lnTo>
                  <a:lnTo>
                    <a:pt x="170954" y="155257"/>
                  </a:lnTo>
                  <a:lnTo>
                    <a:pt x="176695" y="165849"/>
                  </a:lnTo>
                  <a:lnTo>
                    <a:pt x="181800" y="175844"/>
                  </a:lnTo>
                  <a:lnTo>
                    <a:pt x="184073" y="178130"/>
                  </a:lnTo>
                  <a:lnTo>
                    <a:pt x="192303" y="176809"/>
                  </a:lnTo>
                  <a:lnTo>
                    <a:pt x="198526" y="176136"/>
                  </a:lnTo>
                  <a:lnTo>
                    <a:pt x="203949" y="175882"/>
                  </a:lnTo>
                  <a:lnTo>
                    <a:pt x="209765" y="175844"/>
                  </a:lnTo>
                  <a:lnTo>
                    <a:pt x="209765" y="173850"/>
                  </a:lnTo>
                  <a:close/>
                </a:path>
                <a:path w="687704" h="178435">
                  <a:moveTo>
                    <a:pt x="325462" y="109194"/>
                  </a:moveTo>
                  <a:lnTo>
                    <a:pt x="325094" y="102933"/>
                  </a:lnTo>
                  <a:lnTo>
                    <a:pt x="324739" y="96862"/>
                  </a:lnTo>
                  <a:lnTo>
                    <a:pt x="321614" y="83350"/>
                  </a:lnTo>
                  <a:lnTo>
                    <a:pt x="314502" y="70904"/>
                  </a:lnTo>
                  <a:lnTo>
                    <a:pt x="307594" y="64922"/>
                  </a:lnTo>
                  <a:lnTo>
                    <a:pt x="301663" y="61480"/>
                  </a:lnTo>
                  <a:lnTo>
                    <a:pt x="301663" y="94361"/>
                  </a:lnTo>
                  <a:lnTo>
                    <a:pt x="301663" y="102933"/>
                  </a:lnTo>
                  <a:lnTo>
                    <a:pt x="246011" y="102933"/>
                  </a:lnTo>
                  <a:lnTo>
                    <a:pt x="249847" y="88036"/>
                  </a:lnTo>
                  <a:lnTo>
                    <a:pt x="257035" y="78130"/>
                  </a:lnTo>
                  <a:lnTo>
                    <a:pt x="266192" y="72618"/>
                  </a:lnTo>
                  <a:lnTo>
                    <a:pt x="275971" y="70904"/>
                  </a:lnTo>
                  <a:lnTo>
                    <a:pt x="283654" y="72097"/>
                  </a:lnTo>
                  <a:lnTo>
                    <a:pt x="290283" y="75666"/>
                  </a:lnTo>
                  <a:lnTo>
                    <a:pt x="295681" y="81648"/>
                  </a:lnTo>
                  <a:lnTo>
                    <a:pt x="299745" y="90258"/>
                  </a:lnTo>
                  <a:lnTo>
                    <a:pt x="301663" y="94361"/>
                  </a:lnTo>
                  <a:lnTo>
                    <a:pt x="301663" y="61480"/>
                  </a:lnTo>
                  <a:lnTo>
                    <a:pt x="299300" y="60109"/>
                  </a:lnTo>
                  <a:lnTo>
                    <a:pt x="288975" y="56921"/>
                  </a:lnTo>
                  <a:lnTo>
                    <a:pt x="275971" y="55753"/>
                  </a:lnTo>
                  <a:lnTo>
                    <a:pt x="254635" y="59461"/>
                  </a:lnTo>
                  <a:lnTo>
                    <a:pt x="236905" y="70840"/>
                  </a:lnTo>
                  <a:lnTo>
                    <a:pt x="224802" y="90258"/>
                  </a:lnTo>
                  <a:lnTo>
                    <a:pt x="220319" y="118084"/>
                  </a:lnTo>
                  <a:lnTo>
                    <a:pt x="224624" y="143751"/>
                  </a:lnTo>
                  <a:lnTo>
                    <a:pt x="236982" y="162585"/>
                  </a:lnTo>
                  <a:lnTo>
                    <a:pt x="256565" y="174180"/>
                  </a:lnTo>
                  <a:lnTo>
                    <a:pt x="282536" y="178130"/>
                  </a:lnTo>
                  <a:lnTo>
                    <a:pt x="295668" y="177076"/>
                  </a:lnTo>
                  <a:lnTo>
                    <a:pt x="306222" y="174599"/>
                  </a:lnTo>
                  <a:lnTo>
                    <a:pt x="314007" y="171742"/>
                  </a:lnTo>
                  <a:lnTo>
                    <a:pt x="318782" y="169557"/>
                  </a:lnTo>
                  <a:lnTo>
                    <a:pt x="321068" y="160985"/>
                  </a:lnTo>
                  <a:lnTo>
                    <a:pt x="321068" y="148107"/>
                  </a:lnTo>
                  <a:lnTo>
                    <a:pt x="318782" y="148107"/>
                  </a:lnTo>
                  <a:lnTo>
                    <a:pt x="312508" y="154406"/>
                  </a:lnTo>
                  <a:lnTo>
                    <a:pt x="303949" y="156692"/>
                  </a:lnTo>
                  <a:lnTo>
                    <a:pt x="297383" y="158686"/>
                  </a:lnTo>
                  <a:lnTo>
                    <a:pt x="291096" y="160985"/>
                  </a:lnTo>
                  <a:lnTo>
                    <a:pt x="282536" y="160985"/>
                  </a:lnTo>
                  <a:lnTo>
                    <a:pt x="249618" y="141325"/>
                  </a:lnTo>
                  <a:lnTo>
                    <a:pt x="246011" y="120091"/>
                  </a:lnTo>
                  <a:lnTo>
                    <a:pt x="325348" y="120091"/>
                  </a:lnTo>
                  <a:lnTo>
                    <a:pt x="325462" y="109194"/>
                  </a:lnTo>
                  <a:close/>
                </a:path>
                <a:path w="687704" h="178435">
                  <a:moveTo>
                    <a:pt x="436651" y="150114"/>
                  </a:moveTo>
                  <a:lnTo>
                    <a:pt x="434365" y="148107"/>
                  </a:lnTo>
                  <a:lnTo>
                    <a:pt x="430288" y="151574"/>
                  </a:lnTo>
                  <a:lnTo>
                    <a:pt x="424205" y="155016"/>
                  </a:lnTo>
                  <a:lnTo>
                    <a:pt x="415709" y="157645"/>
                  </a:lnTo>
                  <a:lnTo>
                    <a:pt x="404406" y="158686"/>
                  </a:lnTo>
                  <a:lnTo>
                    <a:pt x="391820" y="156565"/>
                  </a:lnTo>
                  <a:lnTo>
                    <a:pt x="380860" y="149644"/>
                  </a:lnTo>
                  <a:lnTo>
                    <a:pt x="373100" y="137096"/>
                  </a:lnTo>
                  <a:lnTo>
                    <a:pt x="370154" y="118084"/>
                  </a:lnTo>
                  <a:lnTo>
                    <a:pt x="373100" y="98361"/>
                  </a:lnTo>
                  <a:lnTo>
                    <a:pt x="380860" y="84239"/>
                  </a:lnTo>
                  <a:lnTo>
                    <a:pt x="391820" y="75742"/>
                  </a:lnTo>
                  <a:lnTo>
                    <a:pt x="404406" y="72910"/>
                  </a:lnTo>
                  <a:lnTo>
                    <a:pt x="412102" y="73685"/>
                  </a:lnTo>
                  <a:lnTo>
                    <a:pt x="418960" y="75882"/>
                  </a:lnTo>
                  <a:lnTo>
                    <a:pt x="424954" y="79298"/>
                  </a:lnTo>
                  <a:lnTo>
                    <a:pt x="430085" y="83781"/>
                  </a:lnTo>
                  <a:lnTo>
                    <a:pt x="432371" y="81483"/>
                  </a:lnTo>
                  <a:lnTo>
                    <a:pt x="432371" y="72910"/>
                  </a:lnTo>
                  <a:lnTo>
                    <a:pt x="434365" y="64338"/>
                  </a:lnTo>
                  <a:lnTo>
                    <a:pt x="432371" y="62331"/>
                  </a:lnTo>
                  <a:lnTo>
                    <a:pt x="427964" y="60337"/>
                  </a:lnTo>
                  <a:lnTo>
                    <a:pt x="421347" y="58178"/>
                  </a:lnTo>
                  <a:lnTo>
                    <a:pt x="412750" y="56464"/>
                  </a:lnTo>
                  <a:lnTo>
                    <a:pt x="402399" y="55753"/>
                  </a:lnTo>
                  <a:lnTo>
                    <a:pt x="377939" y="60350"/>
                  </a:lnTo>
                  <a:lnTo>
                    <a:pt x="359740" y="73190"/>
                  </a:lnTo>
                  <a:lnTo>
                    <a:pt x="348386" y="92913"/>
                  </a:lnTo>
                  <a:lnTo>
                    <a:pt x="344474" y="118084"/>
                  </a:lnTo>
                  <a:lnTo>
                    <a:pt x="348703" y="142786"/>
                  </a:lnTo>
                  <a:lnTo>
                    <a:pt x="360591" y="161734"/>
                  </a:lnTo>
                  <a:lnTo>
                    <a:pt x="378904" y="173863"/>
                  </a:lnTo>
                  <a:lnTo>
                    <a:pt x="402399" y="178130"/>
                  </a:lnTo>
                  <a:lnTo>
                    <a:pt x="412419" y="177431"/>
                  </a:lnTo>
                  <a:lnTo>
                    <a:pt x="420484" y="175704"/>
                  </a:lnTo>
                  <a:lnTo>
                    <a:pt x="432371" y="171564"/>
                  </a:lnTo>
                  <a:lnTo>
                    <a:pt x="434365" y="169557"/>
                  </a:lnTo>
                  <a:lnTo>
                    <a:pt x="434365" y="158686"/>
                  </a:lnTo>
                  <a:lnTo>
                    <a:pt x="436651" y="150114"/>
                  </a:lnTo>
                  <a:close/>
                </a:path>
                <a:path w="687704" h="178435">
                  <a:moveTo>
                    <a:pt x="556514" y="58039"/>
                  </a:moveTo>
                  <a:lnTo>
                    <a:pt x="530834" y="58039"/>
                  </a:lnTo>
                  <a:lnTo>
                    <a:pt x="530834" y="148107"/>
                  </a:lnTo>
                  <a:lnTo>
                    <a:pt x="526503" y="151930"/>
                  </a:lnTo>
                  <a:lnTo>
                    <a:pt x="520204" y="156159"/>
                  </a:lnTo>
                  <a:lnTo>
                    <a:pt x="512292" y="159575"/>
                  </a:lnTo>
                  <a:lnTo>
                    <a:pt x="503148" y="160985"/>
                  </a:lnTo>
                  <a:lnTo>
                    <a:pt x="489458" y="157492"/>
                  </a:lnTo>
                  <a:lnTo>
                    <a:pt x="482422" y="149186"/>
                  </a:lnTo>
                  <a:lnTo>
                    <a:pt x="479831" y="139268"/>
                  </a:lnTo>
                  <a:lnTo>
                    <a:pt x="479463" y="130949"/>
                  </a:lnTo>
                  <a:lnTo>
                    <a:pt x="479463" y="58039"/>
                  </a:lnTo>
                  <a:lnTo>
                    <a:pt x="456057" y="58039"/>
                  </a:lnTo>
                  <a:lnTo>
                    <a:pt x="453771" y="60045"/>
                  </a:lnTo>
                  <a:lnTo>
                    <a:pt x="455091" y="68338"/>
                  </a:lnTo>
                  <a:lnTo>
                    <a:pt x="455777" y="76454"/>
                  </a:lnTo>
                  <a:lnTo>
                    <a:pt x="456018" y="88150"/>
                  </a:lnTo>
                  <a:lnTo>
                    <a:pt x="456057" y="122377"/>
                  </a:lnTo>
                  <a:lnTo>
                    <a:pt x="456285" y="135496"/>
                  </a:lnTo>
                  <a:lnTo>
                    <a:pt x="470903" y="171564"/>
                  </a:lnTo>
                  <a:lnTo>
                    <a:pt x="496582" y="178130"/>
                  </a:lnTo>
                  <a:lnTo>
                    <a:pt x="508558" y="176733"/>
                  </a:lnTo>
                  <a:lnTo>
                    <a:pt x="518528" y="173304"/>
                  </a:lnTo>
                  <a:lnTo>
                    <a:pt x="526084" y="169087"/>
                  </a:lnTo>
                  <a:lnTo>
                    <a:pt x="530834" y="165265"/>
                  </a:lnTo>
                  <a:lnTo>
                    <a:pt x="530834" y="175844"/>
                  </a:lnTo>
                  <a:lnTo>
                    <a:pt x="556514" y="175844"/>
                  </a:lnTo>
                  <a:lnTo>
                    <a:pt x="556514" y="165265"/>
                  </a:lnTo>
                  <a:lnTo>
                    <a:pt x="556361" y="160985"/>
                  </a:lnTo>
                  <a:lnTo>
                    <a:pt x="556196" y="156159"/>
                  </a:lnTo>
                  <a:lnTo>
                    <a:pt x="555510" y="144818"/>
                  </a:lnTo>
                  <a:lnTo>
                    <a:pt x="554824" y="130200"/>
                  </a:lnTo>
                  <a:lnTo>
                    <a:pt x="554520" y="111506"/>
                  </a:lnTo>
                  <a:lnTo>
                    <a:pt x="554824" y="97485"/>
                  </a:lnTo>
                  <a:lnTo>
                    <a:pt x="556209" y="70942"/>
                  </a:lnTo>
                  <a:lnTo>
                    <a:pt x="556514" y="58039"/>
                  </a:lnTo>
                  <a:close/>
                </a:path>
                <a:path w="687704" h="178435">
                  <a:moveTo>
                    <a:pt x="642137" y="58039"/>
                  </a:moveTo>
                  <a:lnTo>
                    <a:pt x="614451" y="58039"/>
                  </a:lnTo>
                  <a:lnTo>
                    <a:pt x="616445" y="23723"/>
                  </a:lnTo>
                  <a:lnTo>
                    <a:pt x="614451" y="23723"/>
                  </a:lnTo>
                  <a:lnTo>
                    <a:pt x="603605" y="25730"/>
                  </a:lnTo>
                  <a:lnTo>
                    <a:pt x="601611" y="25730"/>
                  </a:lnTo>
                  <a:lnTo>
                    <a:pt x="590765" y="28016"/>
                  </a:lnTo>
                  <a:lnTo>
                    <a:pt x="590765" y="58039"/>
                  </a:lnTo>
                  <a:lnTo>
                    <a:pt x="575919" y="58039"/>
                  </a:lnTo>
                  <a:lnTo>
                    <a:pt x="573633" y="60045"/>
                  </a:lnTo>
                  <a:lnTo>
                    <a:pt x="573633" y="75196"/>
                  </a:lnTo>
                  <a:lnTo>
                    <a:pt x="575919" y="77203"/>
                  </a:lnTo>
                  <a:lnTo>
                    <a:pt x="590765" y="77203"/>
                  </a:lnTo>
                  <a:lnTo>
                    <a:pt x="590829" y="143471"/>
                  </a:lnTo>
                  <a:lnTo>
                    <a:pt x="615835" y="177939"/>
                  </a:lnTo>
                  <a:lnTo>
                    <a:pt x="629285" y="178130"/>
                  </a:lnTo>
                  <a:lnTo>
                    <a:pt x="633577" y="175844"/>
                  </a:lnTo>
                  <a:lnTo>
                    <a:pt x="637857" y="175844"/>
                  </a:lnTo>
                  <a:lnTo>
                    <a:pt x="640130" y="173850"/>
                  </a:lnTo>
                  <a:lnTo>
                    <a:pt x="640130" y="156692"/>
                  </a:lnTo>
                  <a:lnTo>
                    <a:pt x="635850" y="158686"/>
                  </a:lnTo>
                  <a:lnTo>
                    <a:pt x="616445" y="158686"/>
                  </a:lnTo>
                  <a:lnTo>
                    <a:pt x="614451" y="154406"/>
                  </a:lnTo>
                  <a:lnTo>
                    <a:pt x="614451" y="75196"/>
                  </a:lnTo>
                  <a:lnTo>
                    <a:pt x="640130" y="77203"/>
                  </a:lnTo>
                  <a:lnTo>
                    <a:pt x="640130" y="66624"/>
                  </a:lnTo>
                  <a:lnTo>
                    <a:pt x="642137" y="64338"/>
                  </a:lnTo>
                  <a:lnTo>
                    <a:pt x="642137" y="58039"/>
                  </a:lnTo>
                  <a:close/>
                </a:path>
                <a:path w="687704" h="178435">
                  <a:moveTo>
                    <a:pt x="687222" y="58039"/>
                  </a:moveTo>
                  <a:lnTo>
                    <a:pt x="684936" y="55753"/>
                  </a:lnTo>
                  <a:lnTo>
                    <a:pt x="677037" y="57391"/>
                  </a:lnTo>
                  <a:lnTo>
                    <a:pt x="671347" y="58750"/>
                  </a:lnTo>
                  <a:lnTo>
                    <a:pt x="666038" y="59690"/>
                  </a:lnTo>
                  <a:lnTo>
                    <a:pt x="659257" y="60045"/>
                  </a:lnTo>
                  <a:lnTo>
                    <a:pt x="659257" y="62331"/>
                  </a:lnTo>
                  <a:lnTo>
                    <a:pt x="659612" y="71780"/>
                  </a:lnTo>
                  <a:lnTo>
                    <a:pt x="660400" y="83235"/>
                  </a:lnTo>
                  <a:lnTo>
                    <a:pt x="661187" y="100330"/>
                  </a:lnTo>
                  <a:lnTo>
                    <a:pt x="661543" y="126669"/>
                  </a:lnTo>
                  <a:lnTo>
                    <a:pt x="661187" y="143395"/>
                  </a:lnTo>
                  <a:lnTo>
                    <a:pt x="660400" y="156083"/>
                  </a:lnTo>
                  <a:lnTo>
                    <a:pt x="659612" y="166357"/>
                  </a:lnTo>
                  <a:lnTo>
                    <a:pt x="659257" y="175844"/>
                  </a:lnTo>
                  <a:lnTo>
                    <a:pt x="684936" y="175844"/>
                  </a:lnTo>
                  <a:lnTo>
                    <a:pt x="687222" y="173850"/>
                  </a:lnTo>
                  <a:lnTo>
                    <a:pt x="685901" y="163741"/>
                  </a:lnTo>
                  <a:lnTo>
                    <a:pt x="685228" y="153085"/>
                  </a:lnTo>
                  <a:lnTo>
                    <a:pt x="685076" y="143395"/>
                  </a:lnTo>
                  <a:lnTo>
                    <a:pt x="684961" y="126669"/>
                  </a:lnTo>
                  <a:lnTo>
                    <a:pt x="684974" y="91973"/>
                  </a:lnTo>
                  <a:lnTo>
                    <a:pt x="685228" y="77482"/>
                  </a:lnTo>
                  <a:lnTo>
                    <a:pt x="685901" y="66636"/>
                  </a:lnTo>
                  <a:lnTo>
                    <a:pt x="687222" y="58039"/>
                  </a:lnTo>
                  <a:close/>
                </a:path>
                <a:path w="687704" h="178435">
                  <a:moveTo>
                    <a:pt x="687222" y="23723"/>
                  </a:moveTo>
                  <a:lnTo>
                    <a:pt x="687184" y="2247"/>
                  </a:lnTo>
                  <a:lnTo>
                    <a:pt x="684936" y="0"/>
                  </a:lnTo>
                  <a:lnTo>
                    <a:pt x="678281" y="1320"/>
                  </a:lnTo>
                  <a:lnTo>
                    <a:pt x="672960" y="1993"/>
                  </a:lnTo>
                  <a:lnTo>
                    <a:pt x="667207" y="2247"/>
                  </a:lnTo>
                  <a:lnTo>
                    <a:pt x="659257" y="2286"/>
                  </a:lnTo>
                  <a:lnTo>
                    <a:pt x="659257" y="25730"/>
                  </a:lnTo>
                  <a:lnTo>
                    <a:pt x="684936" y="25730"/>
                  </a:lnTo>
                  <a:lnTo>
                    <a:pt x="687222" y="23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9"/>
            <p:cNvSpPr/>
            <p:nvPr/>
          </p:nvSpPr>
          <p:spPr>
            <a:xfrm>
              <a:off x="7090470" y="2690070"/>
              <a:ext cx="113479" cy="1223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0"/>
            <p:cNvSpPr/>
            <p:nvPr/>
          </p:nvSpPr>
          <p:spPr>
            <a:xfrm>
              <a:off x="7227352" y="2690070"/>
              <a:ext cx="105024" cy="12009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1"/>
            <p:cNvSpPr/>
            <p:nvPr/>
          </p:nvSpPr>
          <p:spPr>
            <a:xfrm>
              <a:off x="6439669" y="2964770"/>
              <a:ext cx="107022" cy="17593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2"/>
            <p:cNvSpPr/>
            <p:nvPr/>
          </p:nvSpPr>
          <p:spPr>
            <a:xfrm>
              <a:off x="6572376" y="2904694"/>
              <a:ext cx="27940" cy="180340"/>
            </a:xfrm>
            <a:custGeom>
              <a:avLst/>
              <a:gdLst/>
              <a:ahLst/>
              <a:cxnLst/>
              <a:rect l="l" t="t" r="r" b="b"/>
              <a:pathLst>
                <a:path w="27940" h="180339">
                  <a:moveTo>
                    <a:pt x="27683" y="0"/>
                  </a:moveTo>
                  <a:lnTo>
                    <a:pt x="25685" y="0"/>
                  </a:lnTo>
                  <a:lnTo>
                    <a:pt x="18902" y="1273"/>
                  </a:lnTo>
                  <a:lnTo>
                    <a:pt x="0" y="4289"/>
                  </a:lnTo>
                  <a:lnTo>
                    <a:pt x="1154" y="27493"/>
                  </a:lnTo>
                  <a:lnTo>
                    <a:pt x="1748" y="51497"/>
                  </a:lnTo>
                  <a:lnTo>
                    <a:pt x="1894" y="67592"/>
                  </a:lnTo>
                  <a:lnTo>
                    <a:pt x="1966" y="128041"/>
                  </a:lnTo>
                  <a:lnTo>
                    <a:pt x="1748" y="149931"/>
                  </a:lnTo>
                  <a:lnTo>
                    <a:pt x="1154" y="166587"/>
                  </a:lnTo>
                  <a:lnTo>
                    <a:pt x="0" y="180226"/>
                  </a:lnTo>
                  <a:lnTo>
                    <a:pt x="25685" y="180226"/>
                  </a:lnTo>
                  <a:lnTo>
                    <a:pt x="27683" y="178081"/>
                  </a:lnTo>
                  <a:lnTo>
                    <a:pt x="26528" y="162231"/>
                  </a:lnTo>
                  <a:lnTo>
                    <a:pt x="25935" y="144569"/>
                  </a:lnTo>
                  <a:lnTo>
                    <a:pt x="25777" y="128041"/>
                  </a:lnTo>
                  <a:lnTo>
                    <a:pt x="25716" y="67592"/>
                  </a:lnTo>
                  <a:lnTo>
                    <a:pt x="25935" y="45063"/>
                  </a:lnTo>
                  <a:lnTo>
                    <a:pt x="26528" y="22534"/>
                  </a:lnTo>
                  <a:lnTo>
                    <a:pt x="27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3"/>
            <p:cNvSpPr/>
            <p:nvPr/>
          </p:nvSpPr>
          <p:spPr>
            <a:xfrm>
              <a:off x="6623747" y="2906839"/>
              <a:ext cx="370439" cy="18022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4"/>
            <p:cNvSpPr/>
            <p:nvPr/>
          </p:nvSpPr>
          <p:spPr>
            <a:xfrm>
              <a:off x="7019872" y="2964770"/>
              <a:ext cx="250289" cy="12015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5"/>
            <p:cNvSpPr/>
            <p:nvPr/>
          </p:nvSpPr>
          <p:spPr>
            <a:xfrm>
              <a:off x="6445948" y="3458269"/>
              <a:ext cx="134990" cy="1759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6"/>
            <p:cNvSpPr/>
            <p:nvPr/>
          </p:nvSpPr>
          <p:spPr>
            <a:xfrm>
              <a:off x="6610904" y="3453980"/>
              <a:ext cx="107022" cy="1810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7"/>
            <p:cNvSpPr/>
            <p:nvPr/>
          </p:nvSpPr>
          <p:spPr>
            <a:xfrm>
              <a:off x="6743612" y="3514055"/>
              <a:ext cx="164956" cy="12229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8"/>
            <p:cNvSpPr/>
            <p:nvPr/>
          </p:nvSpPr>
          <p:spPr>
            <a:xfrm>
              <a:off x="6938535" y="3458269"/>
              <a:ext cx="104738" cy="17593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9"/>
            <p:cNvSpPr/>
            <p:nvPr/>
          </p:nvSpPr>
          <p:spPr>
            <a:xfrm>
              <a:off x="7066961" y="3514055"/>
              <a:ext cx="207480" cy="12229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0"/>
            <p:cNvSpPr/>
            <p:nvPr/>
          </p:nvSpPr>
          <p:spPr>
            <a:xfrm>
              <a:off x="6052106" y="4022566"/>
              <a:ext cx="237446" cy="16306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1"/>
            <p:cNvSpPr/>
            <p:nvPr/>
          </p:nvSpPr>
          <p:spPr>
            <a:xfrm>
              <a:off x="6313240" y="4003265"/>
              <a:ext cx="28575" cy="180340"/>
            </a:xfrm>
            <a:custGeom>
              <a:avLst/>
              <a:gdLst/>
              <a:ahLst/>
              <a:cxnLst/>
              <a:rect l="l" t="t" r="r" b="b"/>
              <a:pathLst>
                <a:path w="28575" h="180339">
                  <a:moveTo>
                    <a:pt x="25685" y="0"/>
                  </a:moveTo>
                  <a:lnTo>
                    <a:pt x="18742" y="1273"/>
                  </a:lnTo>
                  <a:lnTo>
                    <a:pt x="7103" y="3015"/>
                  </a:lnTo>
                  <a:lnTo>
                    <a:pt x="0" y="4289"/>
                  </a:lnTo>
                  <a:lnTo>
                    <a:pt x="1154" y="27481"/>
                  </a:lnTo>
                  <a:lnTo>
                    <a:pt x="1748" y="51482"/>
                  </a:lnTo>
                  <a:lnTo>
                    <a:pt x="1966" y="75484"/>
                  </a:lnTo>
                  <a:lnTo>
                    <a:pt x="1966" y="128017"/>
                  </a:lnTo>
                  <a:lnTo>
                    <a:pt x="1748" y="149916"/>
                  </a:lnTo>
                  <a:lnTo>
                    <a:pt x="1154" y="166583"/>
                  </a:lnTo>
                  <a:lnTo>
                    <a:pt x="0" y="180226"/>
                  </a:lnTo>
                  <a:lnTo>
                    <a:pt x="25685" y="180226"/>
                  </a:lnTo>
                  <a:lnTo>
                    <a:pt x="27968" y="178081"/>
                  </a:lnTo>
                  <a:lnTo>
                    <a:pt x="26648" y="162215"/>
                  </a:lnTo>
                  <a:lnTo>
                    <a:pt x="25970" y="144544"/>
                  </a:lnTo>
                  <a:lnTo>
                    <a:pt x="25790" y="128017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2"/>
            <p:cNvSpPr/>
            <p:nvPr/>
          </p:nvSpPr>
          <p:spPr>
            <a:xfrm>
              <a:off x="6364611" y="4031144"/>
              <a:ext cx="295537" cy="15449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3"/>
            <p:cNvSpPr/>
            <p:nvPr/>
          </p:nvSpPr>
          <p:spPr>
            <a:xfrm>
              <a:off x="6679399" y="4003265"/>
              <a:ext cx="107022" cy="18237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4"/>
            <p:cNvSpPr/>
            <p:nvPr/>
          </p:nvSpPr>
          <p:spPr>
            <a:xfrm>
              <a:off x="6878603" y="4031144"/>
              <a:ext cx="481742" cy="20813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5"/>
            <p:cNvSpPr/>
            <p:nvPr/>
          </p:nvSpPr>
          <p:spPr>
            <a:xfrm>
              <a:off x="7383747" y="4063341"/>
              <a:ext cx="173518" cy="12015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6"/>
            <p:cNvSpPr/>
            <p:nvPr/>
          </p:nvSpPr>
          <p:spPr>
            <a:xfrm>
              <a:off x="7580668" y="4063341"/>
              <a:ext cx="85617" cy="12212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7"/>
            <p:cNvSpPr/>
            <p:nvPr/>
          </p:nvSpPr>
          <p:spPr>
            <a:xfrm>
              <a:off x="6347487" y="4552522"/>
              <a:ext cx="1025700" cy="1823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8"/>
            <p:cNvSpPr/>
            <p:nvPr/>
          </p:nvSpPr>
          <p:spPr>
            <a:xfrm>
              <a:off x="5608892" y="3672836"/>
              <a:ext cx="121862" cy="13516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9"/>
            <p:cNvSpPr/>
            <p:nvPr/>
          </p:nvSpPr>
          <p:spPr>
            <a:xfrm>
              <a:off x="4062922" y="3099961"/>
              <a:ext cx="132707" cy="16092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0"/>
            <p:cNvSpPr/>
            <p:nvPr/>
          </p:nvSpPr>
          <p:spPr>
            <a:xfrm>
              <a:off x="4217131" y="3140707"/>
              <a:ext cx="421712" cy="12232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1"/>
            <p:cNvSpPr/>
            <p:nvPr/>
          </p:nvSpPr>
          <p:spPr>
            <a:xfrm>
              <a:off x="4668810" y="3080632"/>
              <a:ext cx="28575" cy="180340"/>
            </a:xfrm>
            <a:custGeom>
              <a:avLst/>
              <a:gdLst/>
              <a:ahLst/>
              <a:cxnLst/>
              <a:rect l="l" t="t" r="r" b="b"/>
              <a:pathLst>
                <a:path w="28575" h="180339">
                  <a:moveTo>
                    <a:pt x="27968" y="0"/>
                  </a:moveTo>
                  <a:lnTo>
                    <a:pt x="25685" y="0"/>
                  </a:lnTo>
                  <a:lnTo>
                    <a:pt x="19023" y="1273"/>
                  </a:lnTo>
                  <a:lnTo>
                    <a:pt x="0" y="4289"/>
                  </a:lnTo>
                  <a:lnTo>
                    <a:pt x="1319" y="27497"/>
                  </a:lnTo>
                  <a:lnTo>
                    <a:pt x="1997" y="51508"/>
                  </a:lnTo>
                  <a:lnTo>
                    <a:pt x="2165" y="67592"/>
                  </a:lnTo>
                  <a:lnTo>
                    <a:pt x="2247" y="128042"/>
                  </a:lnTo>
                  <a:lnTo>
                    <a:pt x="1997" y="149934"/>
                  </a:lnTo>
                  <a:lnTo>
                    <a:pt x="1319" y="166599"/>
                  </a:lnTo>
                  <a:lnTo>
                    <a:pt x="0" y="180254"/>
                  </a:lnTo>
                  <a:lnTo>
                    <a:pt x="25685" y="180254"/>
                  </a:lnTo>
                  <a:lnTo>
                    <a:pt x="27968" y="178081"/>
                  </a:lnTo>
                  <a:lnTo>
                    <a:pt x="26648" y="162231"/>
                  </a:lnTo>
                  <a:lnTo>
                    <a:pt x="25970" y="144569"/>
                  </a:lnTo>
                  <a:lnTo>
                    <a:pt x="25790" y="128042"/>
                  </a:lnTo>
                  <a:lnTo>
                    <a:pt x="25720" y="67592"/>
                  </a:lnTo>
                  <a:lnTo>
                    <a:pt x="25970" y="45063"/>
                  </a:lnTo>
                  <a:lnTo>
                    <a:pt x="26648" y="22534"/>
                  </a:lnTo>
                  <a:lnTo>
                    <a:pt x="27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2"/>
            <p:cNvSpPr/>
            <p:nvPr/>
          </p:nvSpPr>
          <p:spPr>
            <a:xfrm>
              <a:off x="4722559" y="3140707"/>
              <a:ext cx="111207" cy="12232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3"/>
            <p:cNvSpPr/>
            <p:nvPr/>
          </p:nvSpPr>
          <p:spPr>
            <a:xfrm>
              <a:off x="4853173" y="3140707"/>
              <a:ext cx="96177" cy="12232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4"/>
            <p:cNvSpPr/>
            <p:nvPr/>
          </p:nvSpPr>
          <p:spPr>
            <a:xfrm>
              <a:off x="4973038" y="3080632"/>
              <a:ext cx="109019" cy="18239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5"/>
            <p:cNvSpPr/>
            <p:nvPr/>
          </p:nvSpPr>
          <p:spPr>
            <a:xfrm>
              <a:off x="4144251" y="3357422"/>
              <a:ext cx="647065" cy="180340"/>
            </a:xfrm>
            <a:custGeom>
              <a:avLst/>
              <a:gdLst/>
              <a:ahLst/>
              <a:cxnLst/>
              <a:rect l="l" t="t" r="r" b="b"/>
              <a:pathLst>
                <a:path w="647064" h="180339">
                  <a:moveTo>
                    <a:pt x="85623" y="143776"/>
                  </a:moveTo>
                  <a:lnTo>
                    <a:pt x="63944" y="112382"/>
                  </a:lnTo>
                  <a:lnTo>
                    <a:pt x="47091" y="107289"/>
                  </a:lnTo>
                  <a:lnTo>
                    <a:pt x="37172" y="104000"/>
                  </a:lnTo>
                  <a:lnTo>
                    <a:pt x="29819" y="100317"/>
                  </a:lnTo>
                  <a:lnTo>
                    <a:pt x="25260" y="95821"/>
                  </a:lnTo>
                  <a:lnTo>
                    <a:pt x="23685" y="90131"/>
                  </a:lnTo>
                  <a:lnTo>
                    <a:pt x="23685" y="83693"/>
                  </a:lnTo>
                  <a:lnTo>
                    <a:pt x="29972" y="77266"/>
                  </a:lnTo>
                  <a:lnTo>
                    <a:pt x="36537" y="75120"/>
                  </a:lnTo>
                  <a:lnTo>
                    <a:pt x="45097" y="75120"/>
                  </a:lnTo>
                  <a:lnTo>
                    <a:pt x="55435" y="75857"/>
                  </a:lnTo>
                  <a:lnTo>
                    <a:pt x="64033" y="77800"/>
                  </a:lnTo>
                  <a:lnTo>
                    <a:pt x="70662" y="80543"/>
                  </a:lnTo>
                  <a:lnTo>
                    <a:pt x="75057" y="83693"/>
                  </a:lnTo>
                  <a:lnTo>
                    <a:pt x="77063" y="83693"/>
                  </a:lnTo>
                  <a:lnTo>
                    <a:pt x="77063" y="75120"/>
                  </a:lnTo>
                  <a:lnTo>
                    <a:pt x="79336" y="72974"/>
                  </a:lnTo>
                  <a:lnTo>
                    <a:pt x="79336" y="64363"/>
                  </a:lnTo>
                  <a:lnTo>
                    <a:pt x="77063" y="64363"/>
                  </a:lnTo>
                  <a:lnTo>
                    <a:pt x="73621" y="62458"/>
                  </a:lnTo>
                  <a:lnTo>
                    <a:pt x="66751" y="60350"/>
                  </a:lnTo>
                  <a:lnTo>
                    <a:pt x="57035" y="58635"/>
                  </a:lnTo>
                  <a:lnTo>
                    <a:pt x="45097" y="57937"/>
                  </a:lnTo>
                  <a:lnTo>
                    <a:pt x="27216" y="59982"/>
                  </a:lnTo>
                  <a:lnTo>
                    <a:pt x="12915" y="66243"/>
                  </a:lnTo>
                  <a:lnTo>
                    <a:pt x="3429" y="76949"/>
                  </a:lnTo>
                  <a:lnTo>
                    <a:pt x="0" y="92278"/>
                  </a:lnTo>
                  <a:lnTo>
                    <a:pt x="3200" y="106946"/>
                  </a:lnTo>
                  <a:lnTo>
                    <a:pt x="11023" y="116395"/>
                  </a:lnTo>
                  <a:lnTo>
                    <a:pt x="20828" y="121831"/>
                  </a:lnTo>
                  <a:lnTo>
                    <a:pt x="29972" y="124447"/>
                  </a:lnTo>
                  <a:lnTo>
                    <a:pt x="36537" y="128765"/>
                  </a:lnTo>
                  <a:lnTo>
                    <a:pt x="45605" y="131737"/>
                  </a:lnTo>
                  <a:lnTo>
                    <a:pt x="53047" y="134924"/>
                  </a:lnTo>
                  <a:lnTo>
                    <a:pt x="58077" y="139319"/>
                  </a:lnTo>
                  <a:lnTo>
                    <a:pt x="59931" y="145923"/>
                  </a:lnTo>
                  <a:lnTo>
                    <a:pt x="58686" y="151307"/>
                  </a:lnTo>
                  <a:lnTo>
                    <a:pt x="54648" y="156908"/>
                  </a:lnTo>
                  <a:lnTo>
                    <a:pt x="47409" y="161302"/>
                  </a:lnTo>
                  <a:lnTo>
                    <a:pt x="36537" y="163068"/>
                  </a:lnTo>
                  <a:lnTo>
                    <a:pt x="23901" y="161696"/>
                  </a:lnTo>
                  <a:lnTo>
                    <a:pt x="14732" y="158521"/>
                  </a:lnTo>
                  <a:lnTo>
                    <a:pt x="8394" y="154927"/>
                  </a:lnTo>
                  <a:lnTo>
                    <a:pt x="4279" y="152349"/>
                  </a:lnTo>
                  <a:lnTo>
                    <a:pt x="2286" y="152349"/>
                  </a:lnTo>
                  <a:lnTo>
                    <a:pt x="2286" y="163068"/>
                  </a:lnTo>
                  <a:lnTo>
                    <a:pt x="0" y="171653"/>
                  </a:lnTo>
                  <a:lnTo>
                    <a:pt x="2286" y="173799"/>
                  </a:lnTo>
                  <a:lnTo>
                    <a:pt x="36537" y="180225"/>
                  </a:lnTo>
                  <a:lnTo>
                    <a:pt x="44005" y="180060"/>
                  </a:lnTo>
                  <a:lnTo>
                    <a:pt x="78955" y="163068"/>
                  </a:lnTo>
                  <a:lnTo>
                    <a:pt x="82410" y="157441"/>
                  </a:lnTo>
                  <a:lnTo>
                    <a:pt x="84810" y="150507"/>
                  </a:lnTo>
                  <a:lnTo>
                    <a:pt x="85623" y="143776"/>
                  </a:lnTo>
                  <a:close/>
                </a:path>
                <a:path w="647064" h="180339">
                  <a:moveTo>
                    <a:pt x="214325" y="118008"/>
                  </a:moveTo>
                  <a:lnTo>
                    <a:pt x="200685" y="75120"/>
                  </a:lnTo>
                  <a:lnTo>
                    <a:pt x="188582" y="64617"/>
                  </a:lnTo>
                  <a:lnTo>
                    <a:pt x="188582" y="123304"/>
                  </a:lnTo>
                  <a:lnTo>
                    <a:pt x="188112" y="131432"/>
                  </a:lnTo>
                  <a:lnTo>
                    <a:pt x="165138" y="162534"/>
                  </a:lnTo>
                  <a:lnTo>
                    <a:pt x="158394" y="163068"/>
                  </a:lnTo>
                  <a:lnTo>
                    <a:pt x="147840" y="163068"/>
                  </a:lnTo>
                  <a:lnTo>
                    <a:pt x="126695" y="128955"/>
                  </a:lnTo>
                  <a:lnTo>
                    <a:pt x="126530" y="123304"/>
                  </a:lnTo>
                  <a:lnTo>
                    <a:pt x="126568" y="111277"/>
                  </a:lnTo>
                  <a:lnTo>
                    <a:pt x="147154" y="76733"/>
                  </a:lnTo>
                  <a:lnTo>
                    <a:pt x="158394" y="75120"/>
                  </a:lnTo>
                  <a:lnTo>
                    <a:pt x="166916" y="75920"/>
                  </a:lnTo>
                  <a:lnTo>
                    <a:pt x="188468" y="111810"/>
                  </a:lnTo>
                  <a:lnTo>
                    <a:pt x="188582" y="123304"/>
                  </a:lnTo>
                  <a:lnTo>
                    <a:pt x="188582" y="64617"/>
                  </a:lnTo>
                  <a:lnTo>
                    <a:pt x="182016" y="61417"/>
                  </a:lnTo>
                  <a:lnTo>
                    <a:pt x="170789" y="58775"/>
                  </a:lnTo>
                  <a:lnTo>
                    <a:pt x="158394" y="57937"/>
                  </a:lnTo>
                  <a:lnTo>
                    <a:pt x="143916" y="59372"/>
                  </a:lnTo>
                  <a:lnTo>
                    <a:pt x="108813" y="85471"/>
                  </a:lnTo>
                  <a:lnTo>
                    <a:pt x="100850" y="123304"/>
                  </a:lnTo>
                  <a:lnTo>
                    <a:pt x="101015" y="127800"/>
                  </a:lnTo>
                  <a:lnTo>
                    <a:pt x="117868" y="165214"/>
                  </a:lnTo>
                  <a:lnTo>
                    <a:pt x="158394" y="180225"/>
                  </a:lnTo>
                  <a:lnTo>
                    <a:pt x="169316" y="179730"/>
                  </a:lnTo>
                  <a:lnTo>
                    <a:pt x="179400" y="177812"/>
                  </a:lnTo>
                  <a:lnTo>
                    <a:pt x="188696" y="173901"/>
                  </a:lnTo>
                  <a:lnTo>
                    <a:pt x="197205" y="167360"/>
                  </a:lnTo>
                  <a:lnTo>
                    <a:pt x="200317" y="163068"/>
                  </a:lnTo>
                  <a:lnTo>
                    <a:pt x="201891" y="160896"/>
                  </a:lnTo>
                  <a:lnTo>
                    <a:pt x="206235" y="154228"/>
                  </a:lnTo>
                  <a:lnTo>
                    <a:pt x="209765" y="147154"/>
                  </a:lnTo>
                  <a:lnTo>
                    <a:pt x="212051" y="139471"/>
                  </a:lnTo>
                  <a:lnTo>
                    <a:pt x="214325" y="133045"/>
                  </a:lnTo>
                  <a:lnTo>
                    <a:pt x="214325" y="118008"/>
                  </a:lnTo>
                  <a:close/>
                </a:path>
                <a:path w="647064" h="180339">
                  <a:moveTo>
                    <a:pt x="291388" y="2146"/>
                  </a:moveTo>
                  <a:lnTo>
                    <a:pt x="289102" y="0"/>
                  </a:lnTo>
                  <a:lnTo>
                    <a:pt x="282829" y="0"/>
                  </a:lnTo>
                  <a:lnTo>
                    <a:pt x="274599" y="444"/>
                  </a:lnTo>
                  <a:lnTo>
                    <a:pt x="262420" y="3492"/>
                  </a:lnTo>
                  <a:lnTo>
                    <a:pt x="250240" y="11772"/>
                  </a:lnTo>
                  <a:lnTo>
                    <a:pt x="242011" y="27914"/>
                  </a:lnTo>
                  <a:lnTo>
                    <a:pt x="242011" y="60083"/>
                  </a:lnTo>
                  <a:lnTo>
                    <a:pt x="227177" y="60083"/>
                  </a:lnTo>
                  <a:lnTo>
                    <a:pt x="227177" y="68656"/>
                  </a:lnTo>
                  <a:lnTo>
                    <a:pt x="224891" y="70802"/>
                  </a:lnTo>
                  <a:lnTo>
                    <a:pt x="224891" y="77266"/>
                  </a:lnTo>
                  <a:lnTo>
                    <a:pt x="227177" y="79413"/>
                  </a:lnTo>
                  <a:lnTo>
                    <a:pt x="242011" y="79413"/>
                  </a:lnTo>
                  <a:lnTo>
                    <a:pt x="242011" y="178079"/>
                  </a:lnTo>
                  <a:lnTo>
                    <a:pt x="267703" y="178079"/>
                  </a:lnTo>
                  <a:lnTo>
                    <a:pt x="267703" y="169506"/>
                  </a:lnTo>
                  <a:lnTo>
                    <a:pt x="266547" y="146989"/>
                  </a:lnTo>
                  <a:lnTo>
                    <a:pt x="265950" y="124460"/>
                  </a:lnTo>
                  <a:lnTo>
                    <a:pt x="265734" y="101930"/>
                  </a:lnTo>
                  <a:lnTo>
                    <a:pt x="265696" y="79413"/>
                  </a:lnTo>
                  <a:lnTo>
                    <a:pt x="287108" y="79413"/>
                  </a:lnTo>
                  <a:lnTo>
                    <a:pt x="289102" y="77266"/>
                  </a:lnTo>
                  <a:lnTo>
                    <a:pt x="289102" y="60083"/>
                  </a:lnTo>
                  <a:lnTo>
                    <a:pt x="265696" y="60083"/>
                  </a:lnTo>
                  <a:lnTo>
                    <a:pt x="265772" y="43865"/>
                  </a:lnTo>
                  <a:lnTo>
                    <a:pt x="266242" y="36487"/>
                  </a:lnTo>
                  <a:lnTo>
                    <a:pt x="267512" y="30721"/>
                  </a:lnTo>
                  <a:lnTo>
                    <a:pt x="269976" y="25768"/>
                  </a:lnTo>
                  <a:lnTo>
                    <a:pt x="271983" y="19329"/>
                  </a:lnTo>
                  <a:lnTo>
                    <a:pt x="291388" y="19329"/>
                  </a:lnTo>
                  <a:lnTo>
                    <a:pt x="291388" y="2146"/>
                  </a:lnTo>
                  <a:close/>
                </a:path>
                <a:path w="647064" h="180339">
                  <a:moveTo>
                    <a:pt x="359879" y="60083"/>
                  </a:moveTo>
                  <a:lnTo>
                    <a:pt x="334200" y="60083"/>
                  </a:lnTo>
                  <a:lnTo>
                    <a:pt x="334200" y="25768"/>
                  </a:lnTo>
                  <a:lnTo>
                    <a:pt x="331914" y="25768"/>
                  </a:lnTo>
                  <a:lnTo>
                    <a:pt x="323354" y="27914"/>
                  </a:lnTo>
                  <a:lnTo>
                    <a:pt x="319074" y="27914"/>
                  </a:lnTo>
                  <a:lnTo>
                    <a:pt x="310502" y="30060"/>
                  </a:lnTo>
                  <a:lnTo>
                    <a:pt x="308508" y="32194"/>
                  </a:lnTo>
                  <a:lnTo>
                    <a:pt x="308508" y="55791"/>
                  </a:lnTo>
                  <a:lnTo>
                    <a:pt x="310502" y="60083"/>
                  </a:lnTo>
                  <a:lnTo>
                    <a:pt x="293382" y="60083"/>
                  </a:lnTo>
                  <a:lnTo>
                    <a:pt x="293382" y="79413"/>
                  </a:lnTo>
                  <a:lnTo>
                    <a:pt x="310502" y="79413"/>
                  </a:lnTo>
                  <a:lnTo>
                    <a:pt x="308508" y="128765"/>
                  </a:lnTo>
                  <a:lnTo>
                    <a:pt x="312788" y="167360"/>
                  </a:lnTo>
                  <a:lnTo>
                    <a:pt x="340474" y="180225"/>
                  </a:lnTo>
                  <a:lnTo>
                    <a:pt x="349034" y="180225"/>
                  </a:lnTo>
                  <a:lnTo>
                    <a:pt x="353314" y="178079"/>
                  </a:lnTo>
                  <a:lnTo>
                    <a:pt x="357593" y="178079"/>
                  </a:lnTo>
                  <a:lnTo>
                    <a:pt x="357593" y="167360"/>
                  </a:lnTo>
                  <a:lnTo>
                    <a:pt x="359879" y="160934"/>
                  </a:lnTo>
                  <a:lnTo>
                    <a:pt x="357593" y="158788"/>
                  </a:lnTo>
                  <a:lnTo>
                    <a:pt x="355600" y="160934"/>
                  </a:lnTo>
                  <a:lnTo>
                    <a:pt x="336194" y="160934"/>
                  </a:lnTo>
                  <a:lnTo>
                    <a:pt x="334200" y="156641"/>
                  </a:lnTo>
                  <a:lnTo>
                    <a:pt x="334200" y="122301"/>
                  </a:lnTo>
                  <a:lnTo>
                    <a:pt x="331914" y="120154"/>
                  </a:lnTo>
                  <a:lnTo>
                    <a:pt x="334200" y="77266"/>
                  </a:lnTo>
                  <a:lnTo>
                    <a:pt x="344754" y="77266"/>
                  </a:lnTo>
                  <a:lnTo>
                    <a:pt x="347040" y="79413"/>
                  </a:lnTo>
                  <a:lnTo>
                    <a:pt x="357593" y="79413"/>
                  </a:lnTo>
                  <a:lnTo>
                    <a:pt x="359879" y="77266"/>
                  </a:lnTo>
                  <a:lnTo>
                    <a:pt x="359879" y="60083"/>
                  </a:lnTo>
                  <a:close/>
                </a:path>
                <a:path w="647064" h="180339">
                  <a:moveTo>
                    <a:pt x="543953" y="62217"/>
                  </a:moveTo>
                  <a:lnTo>
                    <a:pt x="541680" y="60083"/>
                  </a:lnTo>
                  <a:lnTo>
                    <a:pt x="520268" y="60083"/>
                  </a:lnTo>
                  <a:lnTo>
                    <a:pt x="520268" y="62217"/>
                  </a:lnTo>
                  <a:lnTo>
                    <a:pt x="519049" y="67754"/>
                  </a:lnTo>
                  <a:lnTo>
                    <a:pt x="517982" y="72694"/>
                  </a:lnTo>
                  <a:lnTo>
                    <a:pt x="516496" y="78828"/>
                  </a:lnTo>
                  <a:lnTo>
                    <a:pt x="513994" y="87985"/>
                  </a:lnTo>
                  <a:lnTo>
                    <a:pt x="511708" y="94424"/>
                  </a:lnTo>
                  <a:lnTo>
                    <a:pt x="509714" y="102997"/>
                  </a:lnTo>
                  <a:lnTo>
                    <a:pt x="507428" y="111569"/>
                  </a:lnTo>
                  <a:lnTo>
                    <a:pt x="494588" y="165214"/>
                  </a:lnTo>
                  <a:lnTo>
                    <a:pt x="484022" y="115862"/>
                  </a:lnTo>
                  <a:lnTo>
                    <a:pt x="480491" y="102362"/>
                  </a:lnTo>
                  <a:lnTo>
                    <a:pt x="476681" y="87985"/>
                  </a:lnTo>
                  <a:lnTo>
                    <a:pt x="473570" y="75120"/>
                  </a:lnTo>
                  <a:lnTo>
                    <a:pt x="473430" y="74536"/>
                  </a:lnTo>
                  <a:lnTo>
                    <a:pt x="471182" y="62217"/>
                  </a:lnTo>
                  <a:lnTo>
                    <a:pt x="468896" y="60083"/>
                  </a:lnTo>
                  <a:lnTo>
                    <a:pt x="436930" y="60083"/>
                  </a:lnTo>
                  <a:lnTo>
                    <a:pt x="434657" y="62217"/>
                  </a:lnTo>
                  <a:lnTo>
                    <a:pt x="434530" y="66687"/>
                  </a:lnTo>
                  <a:lnTo>
                    <a:pt x="434428" y="67754"/>
                  </a:lnTo>
                  <a:lnTo>
                    <a:pt x="433578" y="73761"/>
                  </a:lnTo>
                  <a:lnTo>
                    <a:pt x="431038" y="84861"/>
                  </a:lnTo>
                  <a:lnTo>
                    <a:pt x="426097" y="102997"/>
                  </a:lnTo>
                  <a:lnTo>
                    <a:pt x="411251" y="163068"/>
                  </a:lnTo>
                  <a:lnTo>
                    <a:pt x="400405" y="115862"/>
                  </a:lnTo>
                  <a:lnTo>
                    <a:pt x="395109" y="91160"/>
                  </a:lnTo>
                  <a:lnTo>
                    <a:pt x="391629" y="75907"/>
                  </a:lnTo>
                  <a:lnTo>
                    <a:pt x="389331" y="66687"/>
                  </a:lnTo>
                  <a:lnTo>
                    <a:pt x="387565" y="60083"/>
                  </a:lnTo>
                  <a:lnTo>
                    <a:pt x="387565" y="57937"/>
                  </a:lnTo>
                  <a:lnTo>
                    <a:pt x="380619" y="59169"/>
                  </a:lnTo>
                  <a:lnTo>
                    <a:pt x="374827" y="59804"/>
                  </a:lnTo>
                  <a:lnTo>
                    <a:pt x="368985" y="60045"/>
                  </a:lnTo>
                  <a:lnTo>
                    <a:pt x="361873" y="60083"/>
                  </a:lnTo>
                  <a:lnTo>
                    <a:pt x="361873" y="62217"/>
                  </a:lnTo>
                  <a:lnTo>
                    <a:pt x="369265" y="88252"/>
                  </a:lnTo>
                  <a:lnTo>
                    <a:pt x="375539" y="110515"/>
                  </a:lnTo>
                  <a:lnTo>
                    <a:pt x="385114" y="144907"/>
                  </a:lnTo>
                  <a:lnTo>
                    <a:pt x="394131" y="178079"/>
                  </a:lnTo>
                  <a:lnTo>
                    <a:pt x="426097" y="178079"/>
                  </a:lnTo>
                  <a:lnTo>
                    <a:pt x="428371" y="175945"/>
                  </a:lnTo>
                  <a:lnTo>
                    <a:pt x="431469" y="163068"/>
                  </a:lnTo>
                  <a:lnTo>
                    <a:pt x="434911" y="148501"/>
                  </a:lnTo>
                  <a:lnTo>
                    <a:pt x="438937" y="130898"/>
                  </a:lnTo>
                  <a:lnTo>
                    <a:pt x="451777" y="75120"/>
                  </a:lnTo>
                  <a:lnTo>
                    <a:pt x="464616" y="128765"/>
                  </a:lnTo>
                  <a:lnTo>
                    <a:pt x="467804" y="141592"/>
                  </a:lnTo>
                  <a:lnTo>
                    <a:pt x="470789" y="154228"/>
                  </a:lnTo>
                  <a:lnTo>
                    <a:pt x="473405" y="166458"/>
                  </a:lnTo>
                  <a:lnTo>
                    <a:pt x="475462" y="178079"/>
                  </a:lnTo>
                  <a:lnTo>
                    <a:pt x="507428" y="178079"/>
                  </a:lnTo>
                  <a:lnTo>
                    <a:pt x="509714" y="175945"/>
                  </a:lnTo>
                  <a:lnTo>
                    <a:pt x="512775" y="165214"/>
                  </a:lnTo>
                  <a:lnTo>
                    <a:pt x="518922" y="143700"/>
                  </a:lnTo>
                  <a:lnTo>
                    <a:pt x="529196" y="109435"/>
                  </a:lnTo>
                  <a:lnTo>
                    <a:pt x="538289" y="79997"/>
                  </a:lnTo>
                  <a:lnTo>
                    <a:pt x="543953" y="62217"/>
                  </a:lnTo>
                  <a:close/>
                </a:path>
                <a:path w="647064" h="180339">
                  <a:moveTo>
                    <a:pt x="646696" y="113715"/>
                  </a:moveTo>
                  <a:lnTo>
                    <a:pt x="641477" y="75120"/>
                  </a:lnTo>
                  <a:lnTo>
                    <a:pt x="639000" y="69710"/>
                  </a:lnTo>
                  <a:lnTo>
                    <a:pt x="629970" y="62496"/>
                  </a:lnTo>
                  <a:lnTo>
                    <a:pt x="618528" y="58902"/>
                  </a:lnTo>
                  <a:lnTo>
                    <a:pt x="605891" y="57937"/>
                  </a:lnTo>
                  <a:lnTo>
                    <a:pt x="596252" y="58331"/>
                  </a:lnTo>
                  <a:lnTo>
                    <a:pt x="586625" y="59537"/>
                  </a:lnTo>
                  <a:lnTo>
                    <a:pt x="576999" y="61556"/>
                  </a:lnTo>
                  <a:lnTo>
                    <a:pt x="567359" y="64363"/>
                  </a:lnTo>
                  <a:lnTo>
                    <a:pt x="565365" y="66509"/>
                  </a:lnTo>
                  <a:lnTo>
                    <a:pt x="565365" y="83693"/>
                  </a:lnTo>
                  <a:lnTo>
                    <a:pt x="567359" y="83693"/>
                  </a:lnTo>
                  <a:lnTo>
                    <a:pt x="574243" y="80543"/>
                  </a:lnTo>
                  <a:lnTo>
                    <a:pt x="582129" y="77800"/>
                  </a:lnTo>
                  <a:lnTo>
                    <a:pt x="591197" y="75857"/>
                  </a:lnTo>
                  <a:lnTo>
                    <a:pt x="601611" y="75120"/>
                  </a:lnTo>
                  <a:lnTo>
                    <a:pt x="612457" y="75120"/>
                  </a:lnTo>
                  <a:lnTo>
                    <a:pt x="618731" y="79413"/>
                  </a:lnTo>
                  <a:lnTo>
                    <a:pt x="621017" y="83693"/>
                  </a:lnTo>
                  <a:lnTo>
                    <a:pt x="623011" y="87985"/>
                  </a:lnTo>
                  <a:lnTo>
                    <a:pt x="623011" y="98704"/>
                  </a:lnTo>
                  <a:lnTo>
                    <a:pt x="623011" y="113715"/>
                  </a:lnTo>
                  <a:lnTo>
                    <a:pt x="623011" y="152349"/>
                  </a:lnTo>
                  <a:lnTo>
                    <a:pt x="620280" y="154927"/>
                  </a:lnTo>
                  <a:lnTo>
                    <a:pt x="615099" y="158521"/>
                  </a:lnTo>
                  <a:lnTo>
                    <a:pt x="607441" y="161696"/>
                  </a:lnTo>
                  <a:lnTo>
                    <a:pt x="597331" y="163068"/>
                  </a:lnTo>
                  <a:lnTo>
                    <a:pt x="584949" y="160020"/>
                  </a:lnTo>
                  <a:lnTo>
                    <a:pt x="578599" y="153149"/>
                  </a:lnTo>
                  <a:lnTo>
                    <a:pt x="576262" y="145884"/>
                  </a:lnTo>
                  <a:lnTo>
                    <a:pt x="575919" y="141630"/>
                  </a:lnTo>
                  <a:lnTo>
                    <a:pt x="579640" y="129743"/>
                  </a:lnTo>
                  <a:lnTo>
                    <a:pt x="589584" y="122301"/>
                  </a:lnTo>
                  <a:lnTo>
                    <a:pt x="603973" y="118071"/>
                  </a:lnTo>
                  <a:lnTo>
                    <a:pt x="621017" y="115862"/>
                  </a:lnTo>
                  <a:lnTo>
                    <a:pt x="623011" y="113715"/>
                  </a:lnTo>
                  <a:lnTo>
                    <a:pt x="623011" y="98704"/>
                  </a:lnTo>
                  <a:lnTo>
                    <a:pt x="618731" y="98704"/>
                  </a:lnTo>
                  <a:lnTo>
                    <a:pt x="591286" y="103327"/>
                  </a:lnTo>
                  <a:lnTo>
                    <a:pt x="570433" y="111582"/>
                  </a:lnTo>
                  <a:lnTo>
                    <a:pt x="557161" y="124650"/>
                  </a:lnTo>
                  <a:lnTo>
                    <a:pt x="552526" y="143776"/>
                  </a:lnTo>
                  <a:lnTo>
                    <a:pt x="555205" y="158521"/>
                  </a:lnTo>
                  <a:lnTo>
                    <a:pt x="562902" y="170040"/>
                  </a:lnTo>
                  <a:lnTo>
                    <a:pt x="575030" y="177546"/>
                  </a:lnTo>
                  <a:lnTo>
                    <a:pt x="591045" y="180225"/>
                  </a:lnTo>
                  <a:lnTo>
                    <a:pt x="602665" y="179158"/>
                  </a:lnTo>
                  <a:lnTo>
                    <a:pt x="611847" y="176479"/>
                  </a:lnTo>
                  <a:lnTo>
                    <a:pt x="618617" y="172986"/>
                  </a:lnTo>
                  <a:lnTo>
                    <a:pt x="623011" y="169506"/>
                  </a:lnTo>
                  <a:lnTo>
                    <a:pt x="623011" y="178079"/>
                  </a:lnTo>
                  <a:lnTo>
                    <a:pt x="646696" y="178079"/>
                  </a:lnTo>
                  <a:lnTo>
                    <a:pt x="646696" y="169506"/>
                  </a:lnTo>
                  <a:lnTo>
                    <a:pt x="646696" y="163068"/>
                  </a:lnTo>
                  <a:lnTo>
                    <a:pt x="646696" y="1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6"/>
            <p:cNvSpPr/>
            <p:nvPr/>
          </p:nvSpPr>
          <p:spPr>
            <a:xfrm>
              <a:off x="4820924" y="3415350"/>
              <a:ext cx="176635" cy="12229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7"/>
            <p:cNvSpPr/>
            <p:nvPr/>
          </p:nvSpPr>
          <p:spPr>
            <a:xfrm>
              <a:off x="834282" y="3260886"/>
              <a:ext cx="7299325" cy="0"/>
            </a:xfrm>
            <a:custGeom>
              <a:avLst/>
              <a:gdLst/>
              <a:ahLst/>
              <a:cxnLst/>
              <a:rect l="l" t="t" r="r" b="b"/>
              <a:pathLst>
                <a:path w="7299325">
                  <a:moveTo>
                    <a:pt x="0" y="0"/>
                  </a:moveTo>
                  <a:lnTo>
                    <a:pt x="0" y="0"/>
                  </a:lnTo>
                  <a:lnTo>
                    <a:pt x="2404398" y="0"/>
                  </a:lnTo>
                </a:path>
                <a:path w="7299325">
                  <a:moveTo>
                    <a:pt x="4896472" y="0"/>
                  </a:moveTo>
                  <a:lnTo>
                    <a:pt x="4896472" y="0"/>
                  </a:lnTo>
                  <a:lnTo>
                    <a:pt x="7298905" y="0"/>
                  </a:lnTo>
                </a:path>
              </a:pathLst>
            </a:custGeom>
            <a:ln w="2786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78"/>
          <p:cNvGrpSpPr/>
          <p:nvPr/>
        </p:nvGrpSpPr>
        <p:grpSpPr>
          <a:xfrm>
            <a:off x="6949306" y="2391545"/>
            <a:ext cx="681355" cy="221615"/>
            <a:chOff x="6591498" y="1988380"/>
            <a:chExt cx="681355" cy="221615"/>
          </a:xfrm>
        </p:grpSpPr>
        <p:sp>
          <p:nvSpPr>
            <p:cNvPr id="84" name="object 79"/>
            <p:cNvSpPr/>
            <p:nvPr/>
          </p:nvSpPr>
          <p:spPr>
            <a:xfrm>
              <a:off x="6591498" y="1992669"/>
              <a:ext cx="226886" cy="16327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0"/>
            <p:cNvSpPr/>
            <p:nvPr/>
          </p:nvSpPr>
          <p:spPr>
            <a:xfrm>
              <a:off x="6840075" y="1988380"/>
              <a:ext cx="432369" cy="221029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1"/>
          <p:cNvGrpSpPr/>
          <p:nvPr/>
        </p:nvGrpSpPr>
        <p:grpSpPr>
          <a:xfrm>
            <a:off x="2044239" y="2391545"/>
            <a:ext cx="497205" cy="167640"/>
            <a:chOff x="1686431" y="1988380"/>
            <a:chExt cx="497205" cy="167640"/>
          </a:xfrm>
        </p:grpSpPr>
        <p:sp>
          <p:nvSpPr>
            <p:cNvPr id="87" name="object 82"/>
            <p:cNvSpPr/>
            <p:nvPr/>
          </p:nvSpPr>
          <p:spPr>
            <a:xfrm>
              <a:off x="1686431" y="1990668"/>
              <a:ext cx="145578" cy="16298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3"/>
            <p:cNvSpPr/>
            <p:nvPr/>
          </p:nvSpPr>
          <p:spPr>
            <a:xfrm>
              <a:off x="1851333" y="1988380"/>
              <a:ext cx="331823" cy="167559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66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42615" y="1654108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mn-MN" sz="2800" b="1" dirty="0">
                <a:latin typeface="Arial"/>
                <a:cs typeface="Arial"/>
              </a:rPr>
              <a:t>Хөгжүүлэлтийн платформын хэрэгсэл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0139" y="2412048"/>
            <a:ext cx="110655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Код үүсгэх, засах, хөрвүүлэх боломжийг олгодог  нэгтгэсэн хөрвүүлэгч ба синтакс чиглэсэн засварлах  </a:t>
            </a:r>
            <a:r>
              <a:rPr lang="mn-MN" sz="2800" dirty="0" smtClean="0">
                <a:latin typeface="Arial"/>
                <a:cs typeface="Arial"/>
              </a:rPr>
              <a:t>систем</a:t>
            </a:r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Дебаг хийх </a:t>
            </a:r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UML</a:t>
            </a:r>
            <a:r>
              <a:rPr lang="mn-MN" sz="2800" dirty="0" smtClean="0">
                <a:latin typeface="Arial"/>
                <a:cs typeface="Arial"/>
              </a:rPr>
              <a:t> </a:t>
            </a:r>
            <a:r>
              <a:rPr lang="mn-MN" sz="2800" dirty="0">
                <a:latin typeface="Arial"/>
                <a:cs typeface="Arial"/>
              </a:rPr>
              <a:t>загварыг засварлах </a:t>
            </a:r>
            <a:r>
              <a:rPr lang="mn-MN" sz="2800" dirty="0" smtClean="0">
                <a:latin typeface="Arial"/>
                <a:cs typeface="Arial"/>
              </a:rPr>
              <a:t>хэрэгслүүд</a:t>
            </a:r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JUnit </a:t>
            </a:r>
            <a:r>
              <a:rPr lang="mn-MN" sz="2800" dirty="0">
                <a:latin typeface="Arial"/>
                <a:cs typeface="Arial"/>
              </a:rPr>
              <a:t>зэрэг тестийн хэрэгслүүд </a:t>
            </a:r>
            <a:r>
              <a:rPr lang="mn-MN" sz="2800" dirty="0" smtClean="0">
                <a:latin typeface="Arial"/>
                <a:cs typeface="Arial"/>
              </a:rPr>
              <a:t>програ</a:t>
            </a:r>
            <a:r>
              <a:rPr lang="mn-MN" sz="2800" dirty="0">
                <a:latin typeface="Arial"/>
                <a:cs typeface="Arial"/>
              </a:rPr>
              <a:t>м</a:t>
            </a:r>
            <a:r>
              <a:rPr lang="mn-MN" sz="2800" dirty="0" smtClean="0">
                <a:latin typeface="Arial"/>
                <a:cs typeface="Arial"/>
              </a:rPr>
              <a:t>мын шинэ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mn-MN" sz="2800" dirty="0" smtClean="0">
                <a:latin typeface="Arial"/>
                <a:cs typeface="Arial"/>
              </a:rPr>
              <a:t>хувилбар </a:t>
            </a:r>
            <a:r>
              <a:rPr lang="mn-MN" sz="2800" dirty="0">
                <a:latin typeface="Arial"/>
                <a:cs typeface="Arial"/>
              </a:rPr>
              <a:t>дээр автоматаар тест хийх боломжтой.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Янз бүрийн төслүүдийн кодыг зохион байгуулахад  туслах </a:t>
            </a:r>
            <a:r>
              <a:rPr lang="mn-MN" sz="2800" dirty="0" smtClean="0">
                <a:latin typeface="Arial"/>
                <a:cs typeface="Arial"/>
              </a:rPr>
              <a:t>хэрэгслүүд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0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Хэрэгжүүлэлтийн асуудлууд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42615" y="1654108"/>
            <a:ext cx="114606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mn-MN" sz="2800" b="1" dirty="0">
                <a:latin typeface="Arial"/>
                <a:cs typeface="Arial"/>
              </a:rPr>
              <a:t>Нэгдсэн хөгжүүлэлтийн орчин (</a:t>
            </a:r>
            <a:r>
              <a:rPr lang="en-US" sz="2800" b="1" dirty="0">
                <a:latin typeface="Arial"/>
                <a:cs typeface="Arial"/>
              </a:rPr>
              <a:t>IDE)</a:t>
            </a:r>
            <a:endParaRPr lang="mn-MN" sz="2800" b="1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139" y="2412048"/>
            <a:ext cx="110655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хангамжийг хөгжүүлэх хэрэгслүүд </a:t>
            </a:r>
            <a:r>
              <a:rPr lang="mn-MN" sz="2800" dirty="0" smtClean="0">
                <a:latin typeface="Arial"/>
                <a:cs typeface="Arial"/>
              </a:rPr>
              <a:t>нь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mn-MN" sz="2800" dirty="0" smtClean="0">
                <a:latin typeface="Arial"/>
                <a:cs typeface="Arial"/>
              </a:rPr>
              <a:t>ихэвчлэн </a:t>
            </a:r>
            <a:r>
              <a:rPr lang="mn-MN" sz="2800" dirty="0">
                <a:latin typeface="Arial"/>
                <a:cs typeface="Arial"/>
              </a:rPr>
              <a:t>хөгжүүлэлтийн нэгдсэн орчинг (</a:t>
            </a:r>
            <a:r>
              <a:rPr lang="en-US" sz="2800" dirty="0">
                <a:latin typeface="Arial"/>
                <a:cs typeface="Arial"/>
              </a:rPr>
              <a:t>IDE)  </a:t>
            </a:r>
            <a:r>
              <a:rPr lang="mn-MN" sz="2800" dirty="0">
                <a:latin typeface="Arial"/>
                <a:cs typeface="Arial"/>
              </a:rPr>
              <a:t>үүсгэдэг.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IDE </a:t>
            </a:r>
            <a:r>
              <a:rPr lang="mn-MN" sz="2800" dirty="0">
                <a:latin typeface="Arial"/>
                <a:cs typeface="Arial"/>
              </a:rPr>
              <a:t>нь </a:t>
            </a:r>
            <a:r>
              <a:rPr lang="mn-MN" sz="2800" dirty="0" smtClean="0">
                <a:latin typeface="Arial"/>
                <a:cs typeface="Arial"/>
              </a:rPr>
              <a:t>программ хангамжийн хөгжүүлэлтийн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mn-MN" sz="2800" dirty="0" smtClean="0">
                <a:latin typeface="Arial"/>
                <a:cs typeface="Arial"/>
              </a:rPr>
              <a:t>фрэймворк </a:t>
            </a:r>
            <a:r>
              <a:rPr lang="mn-MN" sz="2800" dirty="0">
                <a:latin typeface="Arial"/>
                <a:cs typeface="Arial"/>
              </a:rPr>
              <a:t>болон хэрэглэгчийн интерфейсийг  агуулсан </a:t>
            </a:r>
            <a:r>
              <a:rPr lang="mn-MN" sz="2800" dirty="0" smtClean="0">
                <a:latin typeface="Arial"/>
                <a:cs typeface="Arial"/>
              </a:rPr>
              <a:t>програм</a:t>
            </a:r>
            <a:r>
              <a:rPr lang="mn-MN" sz="2800" dirty="0">
                <a:latin typeface="Arial"/>
                <a:cs typeface="Arial"/>
              </a:rPr>
              <a:t>м</a:t>
            </a:r>
            <a:r>
              <a:rPr lang="mn-MN" sz="2800" dirty="0" smtClean="0">
                <a:latin typeface="Arial"/>
                <a:cs typeface="Arial"/>
              </a:rPr>
              <a:t> </a:t>
            </a:r>
            <a:r>
              <a:rPr lang="mn-MN" sz="2800" dirty="0">
                <a:latin typeface="Arial"/>
                <a:cs typeface="Arial"/>
              </a:rPr>
              <a:t>хангамжийн багц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IDE </a:t>
            </a:r>
            <a:r>
              <a:rPr lang="mn-MN" sz="2800" dirty="0">
                <a:latin typeface="Arial"/>
                <a:cs typeface="Arial"/>
              </a:rPr>
              <a:t>нь </a:t>
            </a:r>
            <a:r>
              <a:rPr lang="en-US" sz="2800" dirty="0">
                <a:latin typeface="Arial"/>
                <a:cs typeface="Arial"/>
              </a:rPr>
              <a:t>Java </a:t>
            </a:r>
            <a:r>
              <a:rPr lang="mn-MN" sz="2800" dirty="0">
                <a:latin typeface="Arial"/>
                <a:cs typeface="Arial"/>
              </a:rPr>
              <a:t>зэрэг тодорхой </a:t>
            </a:r>
            <a:r>
              <a:rPr lang="mn-MN" sz="2800" dirty="0" smtClean="0">
                <a:latin typeface="Arial"/>
                <a:cs typeface="Arial"/>
              </a:rPr>
              <a:t>програмчиллын </a:t>
            </a:r>
            <a:r>
              <a:rPr lang="mn-MN" sz="2800" dirty="0">
                <a:latin typeface="Arial"/>
                <a:cs typeface="Arial"/>
              </a:rPr>
              <a:t>хэлийг  хөгжүүлэхэд дэмжлэг үзүүлэх зорилгоор гарч ирсэн.  Хэлний </a:t>
            </a:r>
            <a:r>
              <a:rPr lang="en-US" sz="2800" dirty="0" smtClean="0">
                <a:latin typeface="Arial"/>
                <a:cs typeface="Arial"/>
              </a:rPr>
              <a:t>IDE-</a:t>
            </a:r>
            <a:r>
              <a:rPr lang="mn-MN" sz="2800" dirty="0">
                <a:latin typeface="Arial"/>
                <a:cs typeface="Arial"/>
              </a:rPr>
              <a:t>г тусгайлан хөгжүүлж болно эсвэл  ерөнхий зориулалтын </a:t>
            </a:r>
            <a:r>
              <a:rPr lang="en-US" sz="2800" dirty="0">
                <a:latin typeface="Arial"/>
                <a:cs typeface="Arial"/>
              </a:rPr>
              <a:t>IDE </a:t>
            </a:r>
            <a:r>
              <a:rPr lang="mn-MN" sz="2800" dirty="0">
                <a:latin typeface="Arial"/>
                <a:cs typeface="Arial"/>
              </a:rPr>
              <a:t>ашиглаж болно.</a:t>
            </a:r>
          </a:p>
        </p:txBody>
      </p:sp>
    </p:spTree>
    <p:extLst>
      <p:ext uri="{BB962C8B-B14F-4D97-AF65-F5344CB8AC3E}">
        <p14:creationId xmlns:p14="http://schemas.microsoft.com/office/powerpoint/2010/main" val="32002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Нээлттэй эхийн хөгжүүлэлт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0017" y="1743103"/>
            <a:ext cx="110655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Нээлттэй эх үүсвэр бүтээх нь програм хангамжийн  системийн эх кодыг нийтэлж, сайн дурын ажилтнуудыг  хөгжүүлэх үйл явцад оролцохыг урьдаг </a:t>
            </a: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  хөгжүүлэх арга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Free Software Foundation (www.fsf.org). </a:t>
            </a:r>
            <a:r>
              <a:rPr lang="mn-MN" sz="2800" dirty="0">
                <a:latin typeface="Arial"/>
                <a:cs typeface="Arial"/>
              </a:rPr>
              <a:t>эх код нь хувийн  өмч байх ёсгүй харин хүссэнээрээ шалгаж, </a:t>
            </a:r>
            <a:r>
              <a:rPr lang="mn-MN" sz="2800" dirty="0" smtClean="0">
                <a:latin typeface="Arial"/>
                <a:cs typeface="Arial"/>
              </a:rPr>
              <a:t>өөрчлөх боломжтой </a:t>
            </a:r>
            <a:r>
              <a:rPr lang="mn-MN" sz="2800" dirty="0">
                <a:latin typeface="Arial"/>
                <a:cs typeface="Arial"/>
              </a:rPr>
              <a:t>байх ёстой.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Нээлттэй эхийн </a:t>
            </a: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 нь интернет ашиглан  илүү олон сайн дурын хөгжүүлэгчдийг элсүүлэх </a:t>
            </a:r>
            <a:r>
              <a:rPr lang="mn-MN" sz="2800" dirty="0" smtClean="0">
                <a:latin typeface="Arial"/>
                <a:cs typeface="Arial"/>
              </a:rPr>
              <a:t>замаар өргөжүүлнэ</a:t>
            </a:r>
            <a:r>
              <a:rPr lang="mn-MN" sz="2800" dirty="0">
                <a:latin typeface="Arial"/>
                <a:cs typeface="Arial"/>
              </a:rPr>
              <a:t>. Тэдгээрийн олонх нь кодын хэрэглэгчид юм.</a:t>
            </a:r>
          </a:p>
        </p:txBody>
      </p:sp>
    </p:spTree>
    <p:extLst>
      <p:ext uri="{BB962C8B-B14F-4D97-AF65-F5344CB8AC3E}">
        <p14:creationId xmlns:p14="http://schemas.microsoft.com/office/powerpoint/2010/main" val="35251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Нээлттэй эхийн систем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0017" y="1743103"/>
            <a:ext cx="11065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Хамгийн сайн мэддэг нээлттэй эхийн </a:t>
            </a:r>
            <a:r>
              <a:rPr lang="mn-MN" sz="2800" dirty="0" smtClean="0">
                <a:latin typeface="Arial"/>
                <a:cs typeface="Arial"/>
              </a:rPr>
              <a:t>бүтээгдэхүүн бол </a:t>
            </a:r>
            <a:r>
              <a:rPr lang="mn-MN" sz="2800" dirty="0">
                <a:latin typeface="Arial"/>
                <a:cs typeface="Arial"/>
              </a:rPr>
              <a:t>Линуксийн үйлдлийн систем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Бусад чухал нээлттэй эх бүтээгдэхүүн Жава, </a:t>
            </a:r>
            <a:r>
              <a:rPr lang="en-US" sz="2800" dirty="0">
                <a:latin typeface="Arial"/>
                <a:cs typeface="Arial"/>
              </a:rPr>
              <a:t>Apache  </a:t>
            </a:r>
            <a:r>
              <a:rPr lang="mn-MN" sz="2800" dirty="0">
                <a:latin typeface="Arial"/>
                <a:cs typeface="Arial"/>
              </a:rPr>
              <a:t>вэб сервер, </a:t>
            </a:r>
            <a:r>
              <a:rPr lang="en-US" sz="2800" dirty="0">
                <a:latin typeface="Arial"/>
                <a:cs typeface="Arial"/>
              </a:rPr>
              <a:t>MySQL </a:t>
            </a:r>
            <a:r>
              <a:rPr lang="mn-MN" sz="2800" dirty="0">
                <a:latin typeface="Arial"/>
                <a:cs typeface="Arial"/>
              </a:rPr>
              <a:t>өгөгдлийн удирдлагын систем юм.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017" y="3793705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Нээлттэй эхийн асуудал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417" y="4551645"/>
            <a:ext cx="11065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Хөгжүүлэх бүтээгдэхүүн нь нээлттэй эхийн  бүрэлдэхүүн хэсгийг ашиглах уу?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хангамжийн хөгжүүлэлтэд нээлттэй эхийн  аргыг ашиглах хэрэгтэй юу?</a:t>
            </a:r>
          </a:p>
        </p:txBody>
      </p:sp>
    </p:spTree>
    <p:extLst>
      <p:ext uri="{BB962C8B-B14F-4D97-AF65-F5344CB8AC3E}">
        <p14:creationId xmlns:p14="http://schemas.microsoft.com/office/powerpoint/2010/main" val="41836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611030" y="1803627"/>
            <a:ext cx="1108401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О</a:t>
            </a:r>
            <a:r>
              <a:rPr lang="mn-MN" sz="2800" dirty="0" smtClean="0">
                <a:latin typeface="Arial"/>
                <a:cs typeface="Arial"/>
              </a:rPr>
              <a:t>бъект </a:t>
            </a:r>
            <a:r>
              <a:rPr lang="mn-MN" sz="2800" dirty="0">
                <a:latin typeface="Arial"/>
                <a:cs typeface="Arial"/>
              </a:rPr>
              <a:t>хандлагат зохиомжийн процесс </a:t>
            </a:r>
            <a:r>
              <a:rPr lang="mn-MN" sz="2800" dirty="0" smtClean="0">
                <a:latin typeface="Arial"/>
                <a:cs typeface="Arial"/>
              </a:rPr>
              <a:t>нь обьект классууд болон тэдгээрийн хоорондын харилцаа холбоог зохиомжлоход ашигладаг.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Эдгээр классууд нь системийн обьект болон хоорондын харилцааг тодорхойлдог.  Зохиомжийг “ажилладаг программ” болгоход классуудын тодорхойлолтоос автоматаар обьектуудыг үүсгэдэг.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Обьект хандалтад системүүд нь өөрчлөлтийг маш хурдан хүлээн авдаг.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latin typeface="Arial"/>
                <a:cs typeface="Arial"/>
              </a:rPr>
              <a:t>UML </a:t>
            </a:r>
            <a:r>
              <a:rPr lang="mn-MN" sz="2800" b="1" spc="-10" dirty="0">
                <a:latin typeface="Arial"/>
                <a:cs typeface="Arial"/>
              </a:rPr>
              <a:t>ашигласан Объект хандлагат зохиомж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34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Нээлттэй эхийн бизнес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0017" y="1743103"/>
            <a:ext cx="110655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Маш олон компаниуд нээлттэй эхийн хандлагыг  ашиглаж байна</a:t>
            </a:r>
            <a:r>
              <a:rPr lang="mn-MN" sz="28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Тэдний бизнесийн загвар нь </a:t>
            </a: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хангамжийн  бүтээгдэхүүнийг борлуулахгүй бөгөөд </a:t>
            </a:r>
            <a:r>
              <a:rPr lang="mn-MN" sz="2800" dirty="0" smtClean="0">
                <a:latin typeface="Arial"/>
                <a:cs typeface="Arial"/>
              </a:rPr>
              <a:t>тухайн бүтээгдэхүүнд </a:t>
            </a:r>
            <a:r>
              <a:rPr lang="mn-MN" sz="2800" dirty="0">
                <a:latin typeface="Arial"/>
                <a:cs typeface="Arial"/>
              </a:rPr>
              <a:t>зориулсан дэмжлэгийг борлуулдаг</a:t>
            </a:r>
            <a:r>
              <a:rPr lang="mn-MN" sz="28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Тэд нээлттэй эхийн олон нийтийн оролцоотойгоор  </a:t>
            </a: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хангамжийг илүү хямд, илүү хурдан  хөгжүүлэх боломжийг олгож, </a:t>
            </a: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хангамжийн  хэрэглэгчдийн бүлгийг бий болгоно гэж үзэж байна.</a:t>
            </a:r>
          </a:p>
        </p:txBody>
      </p:sp>
    </p:spTree>
    <p:extLst>
      <p:ext uri="{BB962C8B-B14F-4D97-AF65-F5344CB8AC3E}">
        <p14:creationId xmlns:p14="http://schemas.microsoft.com/office/powerpoint/2010/main" val="29096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Нээлттэй эхийн лиценз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139" y="1902129"/>
            <a:ext cx="110655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Нээлттэй эхийн хөгжүүлэлтийн үндсэн зарчим бол эх  код нь нээлттэй байх боломжтой энэ нь хэн нэгэн  хүссэнээр тэр кодыг ашиглаж болно гэсэн үг биш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Хууль ёсоор кодын хөгжүүлэгч (компани эсвэл хувь хүн) кодыг  эзэмшдэг хэвээр байна. Тэдгээр нь нээлттэй эхийн </a:t>
            </a:r>
            <a:r>
              <a:rPr lang="mn-MN" sz="2800" dirty="0" smtClean="0">
                <a:latin typeface="Arial"/>
                <a:cs typeface="Arial"/>
              </a:rPr>
              <a:t>программ  </a:t>
            </a:r>
            <a:r>
              <a:rPr lang="mn-MN" sz="2800" dirty="0">
                <a:latin typeface="Arial"/>
                <a:cs typeface="Arial"/>
              </a:rPr>
              <a:t>хангамжийн лицензийн хувьд хууль ёсоор заавал дагаж мөрдөх  нөхцөлүүдийг оруулснаар тэдгээрийг хэрхэн ашиглах </a:t>
            </a:r>
            <a:r>
              <a:rPr lang="mn-MN" sz="2800" dirty="0" smtClean="0">
                <a:latin typeface="Arial"/>
                <a:cs typeface="Arial"/>
              </a:rPr>
              <a:t>талаар хязгаарлалт </a:t>
            </a:r>
            <a:r>
              <a:rPr lang="mn-MN" sz="2800" dirty="0">
                <a:latin typeface="Arial"/>
                <a:cs typeface="Arial"/>
              </a:rPr>
              <a:t>тавьж болно</a:t>
            </a:r>
            <a:r>
              <a:rPr lang="mn-MN" sz="2800" dirty="0" smtClean="0">
                <a:latin typeface="Arial"/>
                <a:cs typeface="Arial"/>
              </a:rPr>
              <a:t>.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5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Нээлттэй эхийн лиценз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0017" y="1743103"/>
            <a:ext cx="110655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 smtClean="0">
                <a:latin typeface="Arial"/>
                <a:cs typeface="Arial"/>
              </a:rPr>
              <a:t>Зарим </a:t>
            </a:r>
            <a:r>
              <a:rPr lang="mn-MN" sz="2800" dirty="0">
                <a:latin typeface="Arial"/>
                <a:cs typeface="Arial"/>
              </a:rPr>
              <a:t>нээлттэй эхийн хөгжүүлэгчид шинэ системийг  хөгжүүлэхэд нээлттэй эх үүсвэрийн бүрэлдэхүүн </a:t>
            </a:r>
            <a:r>
              <a:rPr lang="mn-MN" sz="2800" dirty="0" smtClean="0">
                <a:latin typeface="Arial"/>
                <a:cs typeface="Arial"/>
              </a:rPr>
              <a:t>хэсгийг ашигладаг </a:t>
            </a:r>
            <a:r>
              <a:rPr lang="mn-MN" sz="2800" dirty="0">
                <a:latin typeface="Arial"/>
                <a:cs typeface="Arial"/>
              </a:rPr>
              <a:t>бол тэр систем нь бас нээлттэй эх сурвалж </a:t>
            </a:r>
            <a:r>
              <a:rPr lang="mn-MN" sz="2800" dirty="0" smtClean="0">
                <a:latin typeface="Arial"/>
                <a:cs typeface="Arial"/>
              </a:rPr>
              <a:t>байх ёстой </a:t>
            </a:r>
            <a:r>
              <a:rPr lang="mn-MN" sz="2800" dirty="0">
                <a:latin typeface="Arial"/>
                <a:cs typeface="Arial"/>
              </a:rPr>
              <a:t>гэж үздэг.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Бусад нь энэ хязгаарлалтгүйгээр өөрсдийн кодыг ашиглахыг  зөвшөөрөхөд бэлэн байдаг. Хөгжүүлсэн системүүд нь хувийн  өмчтэй бөгөөд хаалттай эхийн системээр борлуулагдаж болно.</a:t>
            </a:r>
          </a:p>
        </p:txBody>
      </p:sp>
    </p:spTree>
    <p:extLst>
      <p:ext uri="{BB962C8B-B14F-4D97-AF65-F5344CB8AC3E}">
        <p14:creationId xmlns:p14="http://schemas.microsoft.com/office/powerpoint/2010/main" val="2175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Лицензийн загварууд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139" y="1743103"/>
            <a:ext cx="110655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General Public License (</a:t>
            </a:r>
            <a:r>
              <a:rPr lang="en-US" sz="2400" dirty="0" smtClean="0">
                <a:latin typeface="Arial"/>
                <a:cs typeface="Arial"/>
              </a:rPr>
              <a:t>GPL)</a:t>
            </a:r>
            <a:r>
              <a:rPr lang="mn-MN" sz="2400" dirty="0" smtClean="0">
                <a:latin typeface="Arial"/>
                <a:cs typeface="Arial"/>
              </a:rPr>
              <a:t> - Энэ </a:t>
            </a:r>
            <a:r>
              <a:rPr lang="mn-MN" sz="2400" dirty="0">
                <a:latin typeface="Arial"/>
                <a:cs typeface="Arial"/>
              </a:rPr>
              <a:t>нь "</a:t>
            </a:r>
            <a:r>
              <a:rPr lang="en-US" sz="2400" dirty="0">
                <a:latin typeface="Arial"/>
                <a:cs typeface="Arial"/>
              </a:rPr>
              <a:t>reciprocal" </a:t>
            </a:r>
            <a:r>
              <a:rPr lang="mn-MN" sz="2400" dirty="0">
                <a:latin typeface="Arial"/>
                <a:cs typeface="Arial"/>
              </a:rPr>
              <a:t>гэж  нэрлэгддэг лиценз юм. Хэрэв та </a:t>
            </a:r>
            <a:r>
              <a:rPr lang="en-US" sz="2400" dirty="0">
                <a:latin typeface="Arial"/>
                <a:cs typeface="Arial"/>
              </a:rPr>
              <a:t>GPL </a:t>
            </a:r>
            <a:r>
              <a:rPr lang="mn-MN" sz="2400" dirty="0">
                <a:latin typeface="Arial"/>
                <a:cs typeface="Arial"/>
              </a:rPr>
              <a:t>лицензтэй нээлттэй  эхийн програмыг ашигладаг бол </a:t>
            </a:r>
            <a:r>
              <a:rPr lang="mn-MN" sz="2400" dirty="0" smtClean="0">
                <a:latin typeface="Arial"/>
                <a:cs typeface="Arial"/>
              </a:rPr>
              <a:t>программ </a:t>
            </a:r>
            <a:r>
              <a:rPr lang="mn-MN" sz="2400" dirty="0">
                <a:latin typeface="Arial"/>
                <a:cs typeface="Arial"/>
              </a:rPr>
              <a:t>хангамжийг  нээлттэй эхийн сурвалж болгох ёстой</a:t>
            </a:r>
            <a:r>
              <a:rPr lang="mn-MN" sz="24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4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The GNU Lesser General Public License (LGPL) </a:t>
            </a:r>
            <a:r>
              <a:rPr lang="mn-MN" sz="2400" dirty="0">
                <a:latin typeface="Arial"/>
                <a:cs typeface="Arial"/>
              </a:rPr>
              <a:t> </a:t>
            </a:r>
            <a:r>
              <a:rPr lang="mn-MN" sz="2400" dirty="0" smtClean="0">
                <a:latin typeface="Arial"/>
                <a:cs typeface="Arial"/>
              </a:rPr>
              <a:t>- </a:t>
            </a:r>
            <a:r>
              <a:rPr lang="en-US" sz="2400" dirty="0" smtClean="0">
                <a:latin typeface="Arial"/>
                <a:cs typeface="Arial"/>
              </a:rPr>
              <a:t>GPL  </a:t>
            </a:r>
            <a:r>
              <a:rPr lang="mn-MN" sz="2400" dirty="0">
                <a:latin typeface="Arial"/>
                <a:cs typeface="Arial"/>
              </a:rPr>
              <a:t>лицензийн хувилбар </a:t>
            </a:r>
            <a:r>
              <a:rPr lang="mn-MN" sz="2400" dirty="0" smtClean="0">
                <a:latin typeface="Arial"/>
                <a:cs typeface="Arial"/>
              </a:rPr>
              <a:t>юм. Эдгээр бүрэлдэхүүн хэсгүүдийн </a:t>
            </a:r>
            <a:r>
              <a:rPr lang="mn-MN" sz="2400" dirty="0">
                <a:latin typeface="Arial"/>
                <a:cs typeface="Arial"/>
              </a:rPr>
              <a:t>эх сурвалжийг нийтлэхгүйгээр нээлттэй эхийн  код руу холбосон бүрэлдэхүүн хэсгүүдийг бичиж болно</a:t>
            </a:r>
            <a:r>
              <a:rPr lang="mn-MN" sz="24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4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Berkley Standard (BSD) </a:t>
            </a:r>
            <a:r>
              <a:rPr lang="mn-MN" sz="2400" dirty="0" smtClean="0">
                <a:latin typeface="Arial"/>
                <a:cs typeface="Arial"/>
              </a:rPr>
              <a:t>лиценз - Энэ </a:t>
            </a:r>
            <a:r>
              <a:rPr lang="mn-MN" sz="2400" dirty="0">
                <a:latin typeface="Arial"/>
                <a:cs typeface="Arial"/>
              </a:rPr>
              <a:t>бол "</a:t>
            </a:r>
            <a:r>
              <a:rPr lang="en-US" sz="2400" dirty="0">
                <a:latin typeface="Arial"/>
                <a:cs typeface="Arial"/>
              </a:rPr>
              <a:t>non-reciprocal"  </a:t>
            </a:r>
            <a:r>
              <a:rPr lang="mn-MN" sz="2400" dirty="0">
                <a:latin typeface="Arial"/>
                <a:cs typeface="Arial"/>
              </a:rPr>
              <a:t>лиценз бөгөөд та нээлттэй эх кодын өөрчлөлт, засварыг  дахин нийтлэх үүрэг хүлээхгүй гэсэн үг </a:t>
            </a:r>
            <a:r>
              <a:rPr lang="mn-MN" sz="2400" dirty="0" smtClean="0">
                <a:latin typeface="Arial"/>
                <a:cs typeface="Arial"/>
              </a:rPr>
              <a:t>юм. Худалдах  </a:t>
            </a:r>
            <a:r>
              <a:rPr lang="mn-MN" sz="2400" dirty="0">
                <a:latin typeface="Arial"/>
                <a:cs typeface="Arial"/>
              </a:rPr>
              <a:t>зорилгоор эзэмшлийн систем дэх кодыг оруулж болно.</a:t>
            </a:r>
          </a:p>
        </p:txBody>
      </p:sp>
    </p:spTree>
    <p:extLst>
      <p:ext uri="{BB962C8B-B14F-4D97-AF65-F5344CB8AC3E}">
        <p14:creationId xmlns:p14="http://schemas.microsoft.com/office/powerpoint/2010/main" val="28758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6343" y="98516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Нээлттэй эхийг ашиглахдаа анхаарах зүйл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139" y="1743103"/>
            <a:ext cx="11065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400" dirty="0">
                <a:latin typeface="Arial"/>
                <a:cs typeface="Arial"/>
              </a:rPr>
              <a:t>Татаж аваад ашиглагдаж байгаа нээлттэй эхийн бүрэлдэхүүн  хэсгүүдийн талаарх мэдээллийг хадгалах систем бий </a:t>
            </a:r>
            <a:r>
              <a:rPr lang="mn-MN" sz="2400" dirty="0" smtClean="0">
                <a:latin typeface="Arial"/>
                <a:cs typeface="Arial"/>
              </a:rPr>
              <a:t>болгох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4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400" dirty="0">
                <a:latin typeface="Arial"/>
                <a:cs typeface="Arial"/>
              </a:rPr>
              <a:t>Лицензийн янз бүрийн төрлүүдийн талаар мэдэж </a:t>
            </a:r>
            <a:r>
              <a:rPr lang="mn-MN" sz="2400" dirty="0" smtClean="0">
                <a:latin typeface="Arial"/>
                <a:cs typeface="Arial"/>
              </a:rPr>
              <a:t>авах, бүрэлдэхүүн </a:t>
            </a:r>
            <a:r>
              <a:rPr lang="mn-MN" sz="2400" dirty="0">
                <a:latin typeface="Arial"/>
                <a:cs typeface="Arial"/>
              </a:rPr>
              <a:t>хэсэгийг ашиглахаасаа өмнө лицензийн </a:t>
            </a:r>
            <a:r>
              <a:rPr lang="mn-MN" sz="2400" dirty="0" smtClean="0">
                <a:latin typeface="Arial"/>
                <a:cs typeface="Arial"/>
              </a:rPr>
              <a:t>талаар ойлгох.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9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581892" y="931609"/>
            <a:ext cx="11479098" cy="767518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5600" algn="l"/>
              </a:tabLst>
            </a:pPr>
            <a:r>
              <a:rPr lang="mn-MN" sz="4000" b="1" dirty="0" smtClean="0">
                <a:solidFill>
                  <a:srgbClr val="003D9B"/>
                </a:solidFill>
                <a:latin typeface="Arial"/>
                <a:cs typeface="Arial"/>
              </a:rPr>
              <a:t>Лекц 12: Дүгнэлт</a:t>
            </a:r>
            <a:endParaRPr sz="4000" b="1" dirty="0">
              <a:solidFill>
                <a:srgbClr val="003D9B"/>
              </a:solidFill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676159" y="1699127"/>
            <a:ext cx="11139290" cy="4891724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69900" indent="-457200" algn="just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2400" spc="-10" dirty="0" smtClean="0">
                <a:latin typeface="Arial"/>
                <a:cs typeface="Arial"/>
              </a:rPr>
              <a:t>Программ </a:t>
            </a:r>
            <a:r>
              <a:rPr lang="mn-MN" sz="2400" spc="-10" dirty="0">
                <a:latin typeface="Arial"/>
                <a:cs typeface="Arial"/>
              </a:rPr>
              <a:t>хангамжийн зохиомж болон хэрэгжүүлэлт нь хоорондоо  холбоотой үйл ажиллагаа юм. Зохиомжийн нарийвчилсан түвшин нь  системийн төрөл болон </a:t>
            </a:r>
            <a:r>
              <a:rPr lang="mn-MN" sz="2400" spc="-10" dirty="0" smtClean="0">
                <a:latin typeface="Arial"/>
                <a:cs typeface="Arial"/>
              </a:rPr>
              <a:t>ПХИ-ийн төлөвлөлтөд суурилсан эсвэл ажайл </a:t>
            </a:r>
            <a:r>
              <a:rPr lang="mn-MN" sz="2400" spc="-10" dirty="0">
                <a:latin typeface="Arial"/>
                <a:cs typeface="Arial"/>
              </a:rPr>
              <a:t>арга  хэрэглэж байгаа эсэхээс хамаарна.</a:t>
            </a:r>
          </a:p>
          <a:p>
            <a:pPr marL="469900" indent="-457200" algn="just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2400" spc="-10" dirty="0">
                <a:latin typeface="Arial"/>
                <a:cs typeface="Arial"/>
              </a:rPr>
              <a:t>Объект хандлагат зохиомжийн процесс нь системийн архитектурыг  төлөвлөх, систем дэх обьектуудыг тодорхойлох, өөр өөр объектын  загварыг ашиглан загварыг тодорхойлж, бүрэлдэхүүн </a:t>
            </a:r>
            <a:r>
              <a:rPr lang="mn-MN" sz="2400" spc="-10" dirty="0" smtClean="0">
                <a:latin typeface="Arial"/>
                <a:cs typeface="Arial"/>
              </a:rPr>
              <a:t>хэсгийн интерфейсийг </a:t>
            </a:r>
            <a:r>
              <a:rPr lang="mn-MN" sz="2400" spc="-10" dirty="0">
                <a:latin typeface="Arial"/>
                <a:cs typeface="Arial"/>
              </a:rPr>
              <a:t>баримтжуулах үйл ажиллагааг багтаадаг.</a:t>
            </a:r>
          </a:p>
          <a:p>
            <a:pPr marL="469900" indent="-457200" algn="just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2400" spc="-10" dirty="0">
                <a:latin typeface="Arial"/>
                <a:cs typeface="Arial"/>
              </a:rPr>
              <a:t>Объект хандалгат </a:t>
            </a:r>
            <a:r>
              <a:rPr lang="mn-MN" sz="2400" spc="-10" dirty="0" smtClean="0">
                <a:latin typeface="Arial"/>
                <a:cs typeface="Arial"/>
              </a:rPr>
              <a:t>зохиомжийн </a:t>
            </a:r>
            <a:r>
              <a:rPr lang="mn-MN" sz="2400" spc="-10" dirty="0">
                <a:latin typeface="Arial"/>
                <a:cs typeface="Arial"/>
              </a:rPr>
              <a:t>үйл явцын үед янз бүрийн </a:t>
            </a:r>
            <a:r>
              <a:rPr lang="mn-MN" sz="2400" spc="-10" dirty="0" smtClean="0">
                <a:latin typeface="Arial"/>
                <a:cs typeface="Arial"/>
              </a:rPr>
              <a:t>загварыг үйлдвэрлэж </a:t>
            </a:r>
            <a:r>
              <a:rPr lang="mn-MN" sz="2400" spc="-10" dirty="0">
                <a:latin typeface="Arial"/>
                <a:cs typeface="Arial"/>
              </a:rPr>
              <a:t>болно. Эдгээр нь статик загвар (классын </a:t>
            </a:r>
            <a:r>
              <a:rPr lang="mn-MN" sz="2400" spc="-10" dirty="0" smtClean="0">
                <a:latin typeface="Arial"/>
                <a:cs typeface="Arial"/>
              </a:rPr>
              <a:t>загвар, ерөнхийлөлийн </a:t>
            </a:r>
            <a:r>
              <a:rPr lang="mn-MN" sz="2400" spc="-10" dirty="0">
                <a:latin typeface="Arial"/>
                <a:cs typeface="Arial"/>
              </a:rPr>
              <a:t>загвар, хамаарлын загвар), динамик загвар (дарааллын  загвар, </a:t>
            </a:r>
            <a:r>
              <a:rPr lang="mn-MN" sz="2400" spc="-10" dirty="0" smtClean="0">
                <a:latin typeface="Arial"/>
                <a:cs typeface="Arial"/>
              </a:rPr>
              <a:t>төл</a:t>
            </a:r>
            <a:r>
              <a:rPr lang="mn-MN" sz="2400" spc="-10" dirty="0">
                <a:latin typeface="Arial"/>
                <a:cs typeface="Arial"/>
              </a:rPr>
              <a:t>ө</a:t>
            </a:r>
            <a:r>
              <a:rPr lang="mn-MN" sz="2400" spc="-10" dirty="0" smtClean="0">
                <a:latin typeface="Arial"/>
                <a:cs typeface="Arial"/>
              </a:rPr>
              <a:t>вийн </a:t>
            </a:r>
            <a:r>
              <a:rPr lang="mn-MN" sz="2400" spc="-10" dirty="0">
                <a:latin typeface="Arial"/>
                <a:cs typeface="Arial"/>
              </a:rPr>
              <a:t>машины загвар) орно</a:t>
            </a:r>
            <a:r>
              <a:rPr lang="mn-MN" sz="2400" spc="-10" dirty="0" smtClean="0">
                <a:latin typeface="Arial"/>
                <a:cs typeface="Arial"/>
              </a:rPr>
              <a:t>.</a:t>
            </a:r>
            <a:endParaRPr lang="mn-MN" sz="24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581892" y="931609"/>
            <a:ext cx="11479098" cy="767518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5600" algn="l"/>
              </a:tabLst>
            </a:pPr>
            <a:r>
              <a:rPr lang="mn-MN" sz="4000" b="1" dirty="0" smtClean="0">
                <a:solidFill>
                  <a:srgbClr val="003D9B"/>
                </a:solidFill>
                <a:latin typeface="Arial"/>
                <a:cs typeface="Arial"/>
              </a:rPr>
              <a:t>Лекц 12: Дүгнэлт</a:t>
            </a:r>
            <a:endParaRPr sz="4000" b="1" dirty="0">
              <a:solidFill>
                <a:srgbClr val="003D9B"/>
              </a:solidFill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51796" y="1902327"/>
            <a:ext cx="11139290" cy="3783728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69900" indent="-457200" algn="just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2400" spc="-10" dirty="0" smtClean="0">
                <a:latin typeface="Arial"/>
                <a:cs typeface="Arial"/>
              </a:rPr>
              <a:t>Бүрэлдэхүүн </a:t>
            </a:r>
            <a:r>
              <a:rPr lang="mn-MN" sz="2400" spc="-10" dirty="0">
                <a:latin typeface="Arial"/>
                <a:cs typeface="Arial"/>
              </a:rPr>
              <a:t>хэсгүүдийн </a:t>
            </a:r>
            <a:r>
              <a:rPr lang="mn-MN" sz="2400" spc="-10" dirty="0" smtClean="0">
                <a:latin typeface="Arial"/>
                <a:cs typeface="Arial"/>
              </a:rPr>
              <a:t>интерфейсүүд </a:t>
            </a:r>
            <a:r>
              <a:rPr lang="mn-MN" sz="2400" spc="-10" dirty="0">
                <a:latin typeface="Arial"/>
                <a:cs typeface="Arial"/>
              </a:rPr>
              <a:t>бусад объектууд </a:t>
            </a:r>
            <a:r>
              <a:rPr lang="mn-MN" sz="2400" spc="-10" dirty="0" smtClean="0">
                <a:latin typeface="Arial"/>
                <a:cs typeface="Arial"/>
              </a:rPr>
              <a:t>тэдгээрийг ашиглаж </a:t>
            </a:r>
            <a:r>
              <a:rPr lang="mn-MN" sz="2400" spc="-10" dirty="0">
                <a:latin typeface="Arial"/>
                <a:cs typeface="Arial"/>
              </a:rPr>
              <a:t>болохын тулд нарийн тодорхойлсон байх ёстой. </a:t>
            </a:r>
            <a:r>
              <a:rPr lang="en-US" sz="2400" spc="-10" dirty="0" smtClean="0">
                <a:latin typeface="Arial"/>
                <a:cs typeface="Arial"/>
              </a:rPr>
              <a:t>UML</a:t>
            </a:r>
            <a:r>
              <a:rPr lang="mn-MN" sz="2400" spc="-10" dirty="0" smtClean="0">
                <a:latin typeface="Arial"/>
                <a:cs typeface="Arial"/>
              </a:rPr>
              <a:t> интерф</a:t>
            </a:r>
            <a:r>
              <a:rPr lang="mn-MN" sz="2400" spc="-10" dirty="0">
                <a:latin typeface="Arial"/>
                <a:cs typeface="Arial"/>
              </a:rPr>
              <a:t>е</a:t>
            </a:r>
            <a:r>
              <a:rPr lang="mn-MN" sz="2400" spc="-10" dirty="0" smtClean="0">
                <a:latin typeface="Arial"/>
                <a:cs typeface="Arial"/>
              </a:rPr>
              <a:t>йсийн </a:t>
            </a:r>
            <a:r>
              <a:rPr lang="en-US" sz="2400" spc="-10" dirty="0">
                <a:latin typeface="Arial"/>
                <a:cs typeface="Arial"/>
              </a:rPr>
              <a:t>stereotype </a:t>
            </a:r>
            <a:r>
              <a:rPr lang="mn-MN" sz="2400" spc="-10" dirty="0">
                <a:latin typeface="Arial"/>
                <a:cs typeface="Arial"/>
              </a:rPr>
              <a:t>нь </a:t>
            </a:r>
            <a:r>
              <a:rPr lang="mn-MN" sz="2400" spc="-10" dirty="0" smtClean="0">
                <a:latin typeface="Arial"/>
                <a:cs typeface="Arial"/>
              </a:rPr>
              <a:t>интерфейсийг </a:t>
            </a:r>
            <a:r>
              <a:rPr lang="mn-MN" sz="2400" spc="-10" dirty="0">
                <a:latin typeface="Arial"/>
                <a:cs typeface="Arial"/>
              </a:rPr>
              <a:t>тодорхойлоход хэрэглэгддэг</a:t>
            </a:r>
            <a:r>
              <a:rPr lang="mn-MN" sz="2400" spc="-10" dirty="0" smtClean="0">
                <a:latin typeface="Arial"/>
                <a:cs typeface="Arial"/>
              </a:rPr>
              <a:t>.</a:t>
            </a:r>
          </a:p>
          <a:p>
            <a:pPr marL="469900" indent="-457200" algn="just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2400" spc="-10" dirty="0" smtClean="0">
                <a:latin typeface="Arial"/>
                <a:cs typeface="Arial"/>
              </a:rPr>
              <a:t>Программ </a:t>
            </a:r>
            <a:r>
              <a:rPr lang="mn-MN" sz="2400" spc="-10" dirty="0">
                <a:latin typeface="Arial"/>
                <a:cs typeface="Arial"/>
              </a:rPr>
              <a:t>хангамжийг хөгжүүлэх </a:t>
            </a:r>
            <a:r>
              <a:rPr lang="mn-MN" sz="2400" spc="-10" dirty="0" smtClean="0">
                <a:latin typeface="Arial"/>
                <a:cs typeface="Arial"/>
              </a:rPr>
              <a:t>үед одоо </a:t>
            </a:r>
            <a:r>
              <a:rPr lang="mn-MN" sz="2400" spc="-10" dirty="0">
                <a:latin typeface="Arial"/>
                <a:cs typeface="Arial"/>
              </a:rPr>
              <a:t>байгаа </a:t>
            </a:r>
            <a:r>
              <a:rPr lang="mn-MN" sz="2400" spc="-10" dirty="0" smtClean="0">
                <a:latin typeface="Arial"/>
                <a:cs typeface="Arial"/>
              </a:rPr>
              <a:t>программ  </a:t>
            </a:r>
            <a:r>
              <a:rPr lang="mn-MN" sz="2400" spc="-10" dirty="0">
                <a:latin typeface="Arial"/>
                <a:cs typeface="Arial"/>
              </a:rPr>
              <a:t>хангамжийг дахин ашиглах боломжийг авч үзэх </a:t>
            </a:r>
            <a:r>
              <a:rPr lang="mn-MN" sz="2400" spc="-10" dirty="0" smtClean="0">
                <a:latin typeface="Arial"/>
                <a:cs typeface="Arial"/>
              </a:rPr>
              <a:t>хэрэгтэй. Бүрэлдэхүүн </a:t>
            </a:r>
            <a:r>
              <a:rPr lang="mn-MN" sz="2400" spc="-10" dirty="0">
                <a:latin typeface="Arial"/>
                <a:cs typeface="Arial"/>
              </a:rPr>
              <a:t>хэсэг, үйлчилгээнүүд эсвэл бүрэн системийг дахин  ашиглах боломжтой.</a:t>
            </a:r>
          </a:p>
          <a:p>
            <a:pPr marL="469900" indent="-457200" algn="just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2400" spc="-10" dirty="0">
                <a:latin typeface="Arial"/>
                <a:cs typeface="Arial"/>
              </a:rPr>
              <a:t>Тохиргооны удирдлага нь шинэчлэгдэж буй </a:t>
            </a:r>
            <a:r>
              <a:rPr lang="mn-MN" sz="2400" spc="-10" dirty="0" smtClean="0">
                <a:latin typeface="Arial"/>
                <a:cs typeface="Arial"/>
              </a:rPr>
              <a:t>программ </a:t>
            </a:r>
            <a:r>
              <a:rPr lang="mn-MN" sz="2400" spc="-10" dirty="0">
                <a:latin typeface="Arial"/>
                <a:cs typeface="Arial"/>
              </a:rPr>
              <a:t>хангамжийн  системд гарсан өөрчлөлтийг удирдах үйл явц юм. Баг </a:t>
            </a:r>
            <a:r>
              <a:rPr lang="mn-MN" sz="2400" spc="-10" dirty="0" smtClean="0">
                <a:latin typeface="Arial"/>
                <a:cs typeface="Arial"/>
              </a:rPr>
              <a:t>программ  </a:t>
            </a:r>
            <a:r>
              <a:rPr lang="mn-MN" sz="2400" spc="-10" dirty="0">
                <a:latin typeface="Arial"/>
                <a:cs typeface="Arial"/>
              </a:rPr>
              <a:t>хангамж хөгжүүлэхэд хамтран ажиллаж байх нь чухал юм</a:t>
            </a:r>
            <a:r>
              <a:rPr lang="mn-MN" sz="2400" spc="-10" dirty="0" smtClean="0">
                <a:latin typeface="Arial"/>
                <a:cs typeface="Arial"/>
              </a:rPr>
              <a:t>.</a:t>
            </a:r>
            <a:endParaRPr lang="mn-MN" sz="24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581892" y="931609"/>
            <a:ext cx="11479098" cy="767518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5600" algn="l"/>
              </a:tabLst>
            </a:pPr>
            <a:r>
              <a:rPr lang="mn-MN" sz="4000" b="1" dirty="0" smtClean="0">
                <a:solidFill>
                  <a:srgbClr val="003D9B"/>
                </a:solidFill>
                <a:latin typeface="Arial"/>
                <a:cs typeface="Arial"/>
              </a:rPr>
              <a:t>Лекц 12: Дүгнэлт</a:t>
            </a:r>
            <a:endParaRPr sz="4000" b="1" dirty="0">
              <a:solidFill>
                <a:srgbClr val="003D9B"/>
              </a:solidFill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51796" y="1856783"/>
            <a:ext cx="11139290" cy="178318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69900" indent="-457200" algn="just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2400" spc="-10" dirty="0" smtClean="0">
                <a:latin typeface="Arial"/>
                <a:cs typeface="Arial"/>
              </a:rPr>
              <a:t>Ихэнх программ хангамж хөгжүүлэх хөгжүүлэлт нь </a:t>
            </a:r>
            <a:r>
              <a:rPr lang="en-US" sz="2400" b="1" spc="-10" dirty="0" smtClean="0">
                <a:latin typeface="Arial"/>
                <a:cs typeface="Arial"/>
              </a:rPr>
              <a:t>host-target</a:t>
            </a:r>
            <a:r>
              <a:rPr lang="mn-MN" sz="2400" b="1" spc="-10" dirty="0" smtClean="0">
                <a:latin typeface="Arial"/>
                <a:cs typeface="Arial"/>
              </a:rPr>
              <a:t> </a:t>
            </a:r>
            <a:r>
              <a:rPr lang="mn-MN" sz="2400" spc="-10" dirty="0" smtClean="0">
                <a:latin typeface="Arial"/>
                <a:cs typeface="Arial"/>
              </a:rPr>
              <a:t>байдаг.</a:t>
            </a:r>
          </a:p>
          <a:p>
            <a:pPr marL="469900" indent="-457200" algn="just">
              <a:spcBef>
                <a:spcPts val="118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mn-MN" sz="2400" spc="-10" dirty="0" smtClean="0">
                <a:latin typeface="Arial"/>
                <a:cs typeface="Arial"/>
              </a:rPr>
              <a:t>Нээлттэй эхийн хөгжүүлэлт нь системийн эх кодыг олон нийтэд  нээлттэй болгох явдал юм. Энэ нь олон хүмүүс программ  хангамжийг сайжруулах, өөрчлөлтийг санал болгох боломжтой юм.</a:t>
            </a:r>
            <a:endParaRPr lang="mn-MN" sz="24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2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611030" y="1803627"/>
            <a:ext cx="11084010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mn-MN" sz="3200" dirty="0">
                <a:latin typeface="Arial"/>
                <a:cs typeface="Arial"/>
              </a:rPr>
              <a:t>Процессыг ашиглаж буй зохион байгуулалтаас  хамаарах янз бүрийн объект хандалтат зохиомжийн  процессууд байдаг</a:t>
            </a:r>
            <a:r>
              <a:rPr lang="mn-MN" sz="3200" dirty="0" smtClean="0">
                <a:latin typeface="Arial"/>
                <a:cs typeface="Arial"/>
              </a:rPr>
              <a:t>. Үүнд: </a:t>
            </a:r>
            <a:endParaRPr lang="mn-MN" sz="3200" dirty="0">
              <a:latin typeface="Arial"/>
              <a:cs typeface="Arial"/>
            </a:endParaRPr>
          </a:p>
          <a:p>
            <a:pPr marL="1250950" indent="-392113" algn="just">
              <a:buFont typeface="Courier New" panose="02070309020205020404" pitchFamily="49" charset="0"/>
              <a:buChar char="o"/>
            </a:pPr>
            <a:r>
              <a:rPr lang="mn-MN" sz="3200" dirty="0" smtClean="0">
                <a:latin typeface="Arial"/>
                <a:cs typeface="Arial"/>
              </a:rPr>
              <a:t>Системийн хил хязгаар, </a:t>
            </a:r>
            <a:r>
              <a:rPr lang="mn-MN" sz="3200" dirty="0">
                <a:latin typeface="Arial"/>
                <a:cs typeface="Arial"/>
              </a:rPr>
              <a:t>орчныг </a:t>
            </a:r>
            <a:r>
              <a:rPr lang="mn-MN" sz="3200" dirty="0" smtClean="0">
                <a:latin typeface="Arial"/>
                <a:cs typeface="Arial"/>
              </a:rPr>
              <a:t>тодорхойлох</a:t>
            </a:r>
            <a:endParaRPr lang="mn-MN" sz="3200" dirty="0">
              <a:latin typeface="Arial"/>
              <a:cs typeface="Arial"/>
            </a:endParaRPr>
          </a:p>
          <a:p>
            <a:pPr marL="1250950" indent="-392113" algn="just">
              <a:buFont typeface="Courier New" panose="02070309020205020404" pitchFamily="49" charset="0"/>
              <a:buChar char="o"/>
            </a:pPr>
            <a:r>
              <a:rPr lang="mn-MN" sz="3200" dirty="0">
                <a:latin typeface="Arial"/>
                <a:cs typeface="Arial"/>
              </a:rPr>
              <a:t>Системийн архитектурыг </a:t>
            </a:r>
            <a:r>
              <a:rPr lang="mn-MN" sz="3200" dirty="0" smtClean="0">
                <a:latin typeface="Arial"/>
                <a:cs typeface="Arial"/>
              </a:rPr>
              <a:t>зохиомжлох</a:t>
            </a:r>
            <a:endParaRPr lang="mn-MN" sz="3200" dirty="0">
              <a:latin typeface="Arial"/>
              <a:cs typeface="Arial"/>
            </a:endParaRPr>
          </a:p>
          <a:p>
            <a:pPr marL="1250950" indent="-392113" algn="just">
              <a:buFont typeface="Courier New" panose="02070309020205020404" pitchFamily="49" charset="0"/>
              <a:buChar char="o"/>
            </a:pPr>
            <a:r>
              <a:rPr lang="mn-MN" sz="3200" dirty="0">
                <a:latin typeface="Arial"/>
                <a:cs typeface="Arial"/>
              </a:rPr>
              <a:t>Системийн обьектуудыг </a:t>
            </a:r>
            <a:r>
              <a:rPr lang="mn-MN" sz="3200" dirty="0" smtClean="0">
                <a:latin typeface="Arial"/>
                <a:cs typeface="Arial"/>
              </a:rPr>
              <a:t>тодорхойлох</a:t>
            </a:r>
            <a:endParaRPr lang="mn-MN" sz="3200" dirty="0">
              <a:latin typeface="Arial"/>
              <a:cs typeface="Arial"/>
            </a:endParaRPr>
          </a:p>
          <a:p>
            <a:pPr marL="1250950" indent="-392113" algn="just">
              <a:buFont typeface="Courier New" panose="02070309020205020404" pitchFamily="49" charset="0"/>
              <a:buChar char="o"/>
            </a:pPr>
            <a:r>
              <a:rPr lang="mn-MN" sz="3200" dirty="0">
                <a:latin typeface="Arial"/>
                <a:cs typeface="Arial"/>
              </a:rPr>
              <a:t>Зохиомжийн загварыг </a:t>
            </a:r>
            <a:r>
              <a:rPr lang="mn-MN" sz="3200" dirty="0" smtClean="0">
                <a:latin typeface="Arial"/>
                <a:cs typeface="Arial"/>
              </a:rPr>
              <a:t>боловсруулах</a:t>
            </a:r>
            <a:endParaRPr lang="mn-MN" sz="3200" dirty="0">
              <a:latin typeface="Arial"/>
              <a:cs typeface="Arial"/>
            </a:endParaRPr>
          </a:p>
          <a:p>
            <a:pPr marL="1250950" indent="-392113" algn="just">
              <a:buFont typeface="Courier New" panose="02070309020205020404" pitchFamily="49" charset="0"/>
              <a:buChar char="o"/>
            </a:pPr>
            <a:r>
              <a:rPr lang="mn-MN" sz="3200" dirty="0">
                <a:latin typeface="Arial"/>
                <a:cs typeface="Arial"/>
              </a:rPr>
              <a:t>Обьектийн интерфейсийг </a:t>
            </a:r>
            <a:r>
              <a:rPr lang="mn-MN" sz="3200" dirty="0" smtClean="0">
                <a:latin typeface="Arial"/>
                <a:cs typeface="Arial"/>
              </a:rPr>
              <a:t>тодорхойлох</a:t>
            </a:r>
            <a:endParaRPr lang="mn-MN" sz="32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 smtClean="0">
                <a:latin typeface="Arial"/>
                <a:cs typeface="Arial"/>
              </a:rPr>
              <a:t>Зохиомжийн процессийн </a:t>
            </a:r>
            <a:r>
              <a:rPr lang="mn-MN" sz="2800" b="1" spc="-10" dirty="0">
                <a:latin typeface="Arial"/>
                <a:cs typeface="Arial"/>
              </a:rPr>
              <a:t>үе шат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685675" y="1803627"/>
            <a:ext cx="11084010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Зохиомжлогдож буй </a:t>
            </a:r>
            <a:r>
              <a:rPr lang="mn-MN" sz="2800" dirty="0" smtClean="0">
                <a:latin typeface="Arial"/>
                <a:cs typeface="Arial"/>
              </a:rPr>
              <a:t>программ </a:t>
            </a:r>
            <a:r>
              <a:rPr lang="mn-MN" sz="2800" dirty="0">
                <a:latin typeface="Arial"/>
                <a:cs typeface="Arial"/>
              </a:rPr>
              <a:t>хангамж ба </a:t>
            </a:r>
            <a:r>
              <a:rPr lang="mn-MN" sz="2800" dirty="0" smtClean="0">
                <a:latin typeface="Arial"/>
                <a:cs typeface="Arial"/>
              </a:rPr>
              <a:t>түүний гадаад </a:t>
            </a:r>
            <a:r>
              <a:rPr lang="mn-MN" sz="2800" dirty="0">
                <a:latin typeface="Arial"/>
                <a:cs typeface="Arial"/>
              </a:rPr>
              <a:t>орчны хоорондын </a:t>
            </a:r>
            <a:r>
              <a:rPr lang="mn-MN" sz="2800" dirty="0" smtClean="0">
                <a:latin typeface="Arial"/>
                <a:cs typeface="Arial"/>
              </a:rPr>
              <a:t>харилцан хамаарлыг ойлгох нь шаардлагатай </a:t>
            </a:r>
            <a:r>
              <a:rPr lang="mn-MN" sz="2800" dirty="0">
                <a:latin typeface="Arial"/>
                <a:cs typeface="Arial"/>
              </a:rPr>
              <a:t>системийн үйл ажиллагааг хэрхэн  хангах, системийг хүрээлэн буй орчинтойгоо хэрхэн  харилцах бүтцийг бий болгоход чухал </a:t>
            </a:r>
            <a:r>
              <a:rPr lang="mn-MN" sz="2800" dirty="0" smtClean="0">
                <a:latin typeface="Arial"/>
                <a:cs typeface="Arial"/>
              </a:rPr>
              <a:t>үүрэг гүйцэтгэнэ</a:t>
            </a:r>
            <a:r>
              <a:rPr lang="mn-MN" sz="2800" dirty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dirty="0">
                <a:latin typeface="Arial"/>
                <a:cs typeface="Arial"/>
              </a:rPr>
              <a:t>Орчныг байдлыг ойлгох нь системийн хил </a:t>
            </a:r>
            <a:r>
              <a:rPr lang="mn-MN" sz="2800" dirty="0" smtClean="0">
                <a:latin typeface="Arial"/>
                <a:cs typeface="Arial"/>
              </a:rPr>
              <a:t>хязгаарыг тогтооход хэрэгтэй. </a:t>
            </a:r>
            <a:r>
              <a:rPr lang="mn-MN" sz="2800" dirty="0">
                <a:latin typeface="Arial"/>
                <a:cs typeface="Arial"/>
              </a:rPr>
              <a:t>Системийн </a:t>
            </a:r>
            <a:r>
              <a:rPr lang="mn-MN" sz="2800" dirty="0" smtClean="0">
                <a:latin typeface="Arial"/>
                <a:cs typeface="Arial"/>
              </a:rPr>
              <a:t>хил хязгаарыг тодорхойлох </a:t>
            </a:r>
            <a:r>
              <a:rPr lang="mn-MN" sz="2800" dirty="0">
                <a:latin typeface="Arial"/>
                <a:cs typeface="Arial"/>
              </a:rPr>
              <a:t>нь боловсруулж буй системд  ямар шинж чанарууд хэрэгжиж </a:t>
            </a:r>
            <a:r>
              <a:rPr lang="mn-MN" sz="2800" dirty="0" smtClean="0">
                <a:latin typeface="Arial"/>
                <a:cs typeface="Arial"/>
              </a:rPr>
              <a:t>байгаа болон бусад холбогдох </a:t>
            </a:r>
            <a:r>
              <a:rPr lang="mn-MN" sz="2800" dirty="0">
                <a:latin typeface="Arial"/>
                <a:cs typeface="Arial"/>
              </a:rPr>
              <a:t>системүүдэд ямар шинж чанарууд </a:t>
            </a:r>
            <a:r>
              <a:rPr lang="mn-MN" sz="2800" dirty="0" smtClean="0">
                <a:latin typeface="Arial"/>
                <a:cs typeface="Arial"/>
              </a:rPr>
              <a:t>байгааг шийдэхэд </a:t>
            </a:r>
            <a:r>
              <a:rPr lang="mn-MN" sz="2800" dirty="0">
                <a:latin typeface="Arial"/>
                <a:cs typeface="Arial"/>
              </a:rPr>
              <a:t>тусалдаг.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3" y="1108731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Системийн харилцаа болон орчин</a:t>
            </a: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685675" y="1803627"/>
            <a:ext cx="11084010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b="1" dirty="0">
                <a:latin typeface="Arial"/>
                <a:cs typeface="Arial"/>
              </a:rPr>
              <a:t>Системийн орчны загвар нь </a:t>
            </a:r>
            <a:r>
              <a:rPr lang="mn-MN" sz="2800" dirty="0">
                <a:latin typeface="Arial"/>
                <a:cs typeface="Arial"/>
              </a:rPr>
              <a:t>боловсруулж буй  системийн орчин дахь бусад системийг харуулсан  бүтцийн загвар юм</a:t>
            </a:r>
            <a:r>
              <a:rPr lang="mn-MN" sz="2800" dirty="0" smtClean="0">
                <a:latin typeface="Arial"/>
                <a:cs typeface="Arial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mn-MN" sz="2800" b="1" dirty="0">
                <a:latin typeface="Arial"/>
                <a:cs typeface="Arial"/>
              </a:rPr>
              <a:t>Харилцааны загвар нь </a:t>
            </a:r>
            <a:r>
              <a:rPr lang="mn-MN" sz="2800" dirty="0">
                <a:latin typeface="Arial"/>
                <a:cs typeface="Arial"/>
              </a:rPr>
              <a:t>системийг ашиглахдаа  хүрээлэн буй орчинтойгоо хэрхэн харьцаж </a:t>
            </a:r>
            <a:r>
              <a:rPr lang="mn-MN" sz="2800" dirty="0" smtClean="0">
                <a:latin typeface="Arial"/>
                <a:cs typeface="Arial"/>
              </a:rPr>
              <a:t>байгааг харуулсан </a:t>
            </a:r>
            <a:r>
              <a:rPr lang="mn-MN" sz="2800" dirty="0">
                <a:latin typeface="Arial"/>
                <a:cs typeface="Arial"/>
              </a:rPr>
              <a:t>динамик загвар юм.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mn-MN" sz="28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3" y="1108731"/>
            <a:ext cx="9888617" cy="96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 smtClean="0">
                <a:latin typeface="Arial"/>
                <a:cs typeface="Arial"/>
              </a:rPr>
              <a:t>Орчны загвар болон </a:t>
            </a:r>
            <a:r>
              <a:rPr lang="mn-MN" sz="2800" b="1" spc="-10" dirty="0">
                <a:latin typeface="Arial"/>
                <a:cs typeface="Arial"/>
              </a:rPr>
              <a:t>харилцааны загвар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mn-MN" sz="2800" b="1" spc="-1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44" y="227223"/>
            <a:ext cx="9888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mn-MN" sz="2800" b="1" spc="-10" dirty="0">
                <a:latin typeface="Arial"/>
                <a:cs typeface="Arial"/>
              </a:rPr>
              <a:t>Зохиомж болон хэрэгжүүлэлт </a:t>
            </a:r>
            <a:endParaRPr lang="mn-M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12442</TotalTime>
  <Words>3583</Words>
  <Application>Microsoft Office PowerPoint</Application>
  <PresentationFormat>Widescreen</PresentationFormat>
  <Paragraphs>408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Courier New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Evolve</dc:creator>
  <cp:lastModifiedBy>Evolve</cp:lastModifiedBy>
  <cp:revision>1617</cp:revision>
  <dcterms:created xsi:type="dcterms:W3CDTF">2022-08-30T03:44:30Z</dcterms:created>
  <dcterms:modified xsi:type="dcterms:W3CDTF">2022-11-18T05:15:59Z</dcterms:modified>
</cp:coreProperties>
</file>