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8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7566-26C4-412F-AEC8-6E6D2D1C51DF}" type="datetimeFigureOut">
              <a:rPr lang="pl-PL" smtClean="0"/>
              <a:t>2013-02-14</a:t>
            </a:fld>
            <a:endParaRPr lang="pl-P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63506-D8DE-4150-8624-4B35E35EF8DD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7566-26C4-412F-AEC8-6E6D2D1C51DF}" type="datetimeFigureOut">
              <a:rPr lang="pl-PL" smtClean="0"/>
              <a:t>2013-02-14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3506-D8DE-4150-8624-4B35E35EF8D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7566-26C4-412F-AEC8-6E6D2D1C51DF}" type="datetimeFigureOut">
              <a:rPr lang="pl-PL" smtClean="0"/>
              <a:t>2013-02-14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3506-D8DE-4150-8624-4B35E35EF8D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7566-26C4-412F-AEC8-6E6D2D1C51DF}" type="datetimeFigureOut">
              <a:rPr lang="pl-PL" smtClean="0"/>
              <a:t>2013-02-14</a:t>
            </a:fld>
            <a:endParaRPr lang="pl-P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63506-D8DE-4150-8624-4B35E35EF8DD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7566-26C4-412F-AEC8-6E6D2D1C51DF}" type="datetimeFigureOut">
              <a:rPr lang="pl-PL" smtClean="0"/>
              <a:t>2013-02-14</a:t>
            </a:fld>
            <a:endParaRPr lang="pl-P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63506-D8DE-4150-8624-4B35E35EF8DD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7566-26C4-412F-AEC8-6E6D2D1C51DF}" type="datetimeFigureOut">
              <a:rPr lang="pl-PL" smtClean="0"/>
              <a:t>2013-02-14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63506-D8DE-4150-8624-4B35E35EF8DD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7566-26C4-412F-AEC8-6E6D2D1C51DF}" type="datetimeFigureOut">
              <a:rPr lang="pl-PL" smtClean="0"/>
              <a:t>2013-02-14</a:t>
            </a:fld>
            <a:endParaRPr lang="pl-P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63506-D8DE-4150-8624-4B35E35EF8DD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7566-26C4-412F-AEC8-6E6D2D1C51DF}" type="datetimeFigureOut">
              <a:rPr lang="pl-PL" smtClean="0"/>
              <a:t>2013-02-14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63506-D8DE-4150-8624-4B35E35EF8DD}" type="slidenum">
              <a:rPr lang="pl-PL" smtClean="0"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7566-26C4-412F-AEC8-6E6D2D1C51DF}" type="datetimeFigureOut">
              <a:rPr lang="pl-PL" smtClean="0"/>
              <a:t>2013-02-14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63506-D8DE-4150-8624-4B35E35EF8D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7566-26C4-412F-AEC8-6E6D2D1C51DF}" type="datetimeFigureOut">
              <a:rPr lang="pl-PL" smtClean="0"/>
              <a:t>2013-02-14</a:t>
            </a:fld>
            <a:endParaRPr lang="pl-P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63506-D8DE-4150-8624-4B35E35EF8DD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7566-26C4-412F-AEC8-6E6D2D1C51DF}" type="datetimeFigureOut">
              <a:rPr lang="pl-PL" smtClean="0"/>
              <a:t>2013-02-14</a:t>
            </a:fld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63506-D8DE-4150-8624-4B35E35EF8DD}" type="slidenum">
              <a:rPr lang="pl-PL" smtClean="0"/>
              <a:t>‹#›</a:t>
            </a:fld>
            <a:endParaRPr lang="pl-P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15F7566-26C4-412F-AEC8-6E6D2D1C51DF}" type="datetimeFigureOut">
              <a:rPr lang="pl-PL" smtClean="0"/>
              <a:t>2013-02-14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C563506-D8DE-4150-8624-4B35E35EF8DD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4294967295"/>
          </p:nvPr>
        </p:nvSpPr>
        <p:spPr>
          <a:xfrm>
            <a:off x="3033713" y="3375025"/>
            <a:ext cx="5570735" cy="2214215"/>
          </a:xfrm>
        </p:spPr>
        <p:txBody>
          <a:bodyPr>
            <a:normAutofit/>
          </a:bodyPr>
          <a:lstStyle/>
          <a:p>
            <a:pPr marL="18288" indent="0" algn="r">
              <a:buNone/>
            </a:pPr>
            <a:r>
              <a:rPr lang="pl-PL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Daniel Szot</a:t>
            </a:r>
          </a:p>
          <a:p>
            <a:pPr marL="18288" indent="0" algn="r">
              <a:buNone/>
            </a:pPr>
            <a:r>
              <a:rPr lang="pl-PL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Automatyka i Robotyka</a:t>
            </a:r>
          </a:p>
          <a:p>
            <a:pPr marL="18288" indent="0" algn="r">
              <a:spcBef>
                <a:spcPts val="1800"/>
              </a:spcBef>
              <a:buNone/>
            </a:pPr>
            <a:r>
              <a:rPr lang="pl-PL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Promotor: dr inż. Krzysztof Penkala</a:t>
            </a:r>
          </a:p>
        </p:txBody>
      </p:sp>
      <p:sp>
        <p:nvSpPr>
          <p:cNvPr id="2" name="Tytuł 1"/>
          <p:cNvSpPr>
            <a:spLocks noGrp="1"/>
          </p:cNvSpPr>
          <p:nvPr>
            <p:ph type="ctrTitle" idx="4294967295"/>
          </p:nvPr>
        </p:nvSpPr>
        <p:spPr>
          <a:xfrm>
            <a:off x="1259632" y="908720"/>
            <a:ext cx="7416824" cy="1728788"/>
          </a:xfrm>
        </p:spPr>
        <p:txBody>
          <a:bodyPr>
            <a:noAutofit/>
          </a:bodyPr>
          <a:lstStyle/>
          <a:p>
            <a:pPr algn="r">
              <a:lnSpc>
                <a:spcPts val="4700"/>
              </a:lnSpc>
            </a:pPr>
            <a:r>
              <a:rPr lang="pl-PL" sz="3200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Projekt </a:t>
            </a:r>
            <a:r>
              <a:rPr lang="pl-PL" sz="3200" dirty="0">
                <a:latin typeface="Droid Sans" pitchFamily="34" charset="0"/>
                <a:ea typeface="Droid Sans" pitchFamily="34" charset="0"/>
                <a:cs typeface="Droid Sans" pitchFamily="34" charset="0"/>
              </a:rPr>
              <a:t>i realizacja odtwarzacza audio formatów bezstratnych do współpracy </a:t>
            </a:r>
            <a:r>
              <a:rPr lang="pl-PL" sz="3200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z układem </a:t>
            </a:r>
            <a:r>
              <a:rPr lang="pl-PL" sz="3200" dirty="0">
                <a:latin typeface="Droid Sans" pitchFamily="34" charset="0"/>
                <a:ea typeface="Droid Sans" pitchFamily="34" charset="0"/>
                <a:cs typeface="Droid Sans" pitchFamily="34" charset="0"/>
              </a:rPr>
              <a:t>graficznym </a:t>
            </a:r>
            <a:r>
              <a:rPr lang="pl-PL" sz="3200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FPGA</a:t>
            </a:r>
            <a:endParaRPr lang="pl-PL" sz="32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804248" y="633659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Szczecin 2013 r.</a:t>
            </a:r>
            <a:endParaRPr lang="pl-PL" dirty="0"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7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395536" y="404664"/>
            <a:ext cx="837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Plany rozwoju</a:t>
            </a:r>
            <a:endParaRPr lang="pl-P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55576" y="1772815"/>
            <a:ext cx="7704856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Rewizja kodu pod kątem stabilności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Wsparcie dla formatu FLAC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Rozszerzenie funkcjonalności układu graficznego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Obsługa innych </a:t>
            </a:r>
            <a:r>
              <a:rPr lang="pl-PL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procesorówTryb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 wielokanałowy biblioteki audio (</a:t>
            </a:r>
            <a:r>
              <a:rPr lang="pl-PL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kmixer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Panel dotykowy jako gładzik (</a:t>
            </a:r>
            <a:r>
              <a:rPr lang="pl-PL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touchpad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Rozbudowa GUI (Lista, </a:t>
            </a:r>
            <a:r>
              <a:rPr lang="pl-PL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Checkbox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, </a:t>
            </a:r>
            <a:r>
              <a:rPr lang="pl-PL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Window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 Manager)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Ethernet</a:t>
            </a:r>
            <a:endParaRPr lang="pl-PL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395536" y="404664"/>
            <a:ext cx="837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Podsumowanie</a:t>
            </a:r>
            <a:endParaRPr lang="pl-P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55576" y="1772815"/>
            <a:ext cx="7704856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Uniwersalność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Prostota tworzenia aplikacji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Niski stopień skomplikowania architektury</a:t>
            </a:r>
          </a:p>
        </p:txBody>
      </p:sp>
    </p:spTree>
    <p:extLst>
      <p:ext uri="{BB962C8B-B14F-4D97-AF65-F5344CB8AC3E}">
        <p14:creationId xmlns:p14="http://schemas.microsoft.com/office/powerpoint/2010/main" val="33448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0" y="162880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Dziękuję za uwagę!</a:t>
            </a:r>
            <a:endParaRPr lang="pl-P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395536" y="404664"/>
            <a:ext cx="837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Cel i zakres pracy</a:t>
            </a:r>
            <a:endParaRPr lang="pl-P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55576" y="1772815"/>
            <a:ext cx="763284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Cele pracy: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stworzenie 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prostego systemu operacyjnego </a:t>
            </a: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dla 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urządzeń </a:t>
            </a: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wbudowanych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przygotowanie 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sterownika graficznego, współpracującego z układem </a:t>
            </a: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graficznym FPGA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Przygotowanie aplikacji demonstracyjnej w postaci odtwarzacza audio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Uzyskanie prostoty tworzenia aplikacji znanej z desktopowych systemów operacyjnych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Zakres pracy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Wybór platformy sprzętowej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Projekt oraz wykonanie odtwarzacza audio formatów bezstratnych</a:t>
            </a:r>
            <a:endParaRPr lang="pl-P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372726" y="404664"/>
            <a:ext cx="837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Platforma sprzętowa</a:t>
            </a:r>
            <a:endParaRPr lang="pl-P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55576" y="1772815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Procesor: PIC32MX795F512L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Płyta ewaluacyjna: „</a:t>
            </a:r>
            <a:r>
              <a:rPr lang="pl-PL" sz="2400" dirty="0">
                <a:latin typeface="Droid Sans" pitchFamily="34" charset="0"/>
                <a:ea typeface="Droid Sans" pitchFamily="34" charset="0"/>
                <a:cs typeface="Droid Sans" pitchFamily="34" charset="0"/>
              </a:rPr>
              <a:t>multimedia for </a:t>
            </a:r>
            <a:r>
              <a:rPr lang="pl-PL" sz="2400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PIC32MX7„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Kodek audio: </a:t>
            </a:r>
            <a:r>
              <a:rPr lang="pl-PL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Wolfson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pl-PL" sz="2400" dirty="0">
                <a:latin typeface="Droid Sans" pitchFamily="34" charset="0"/>
                <a:ea typeface="Droid Sans" pitchFamily="34" charset="0"/>
                <a:cs typeface="Droid Sans" pitchFamily="34" charset="0"/>
              </a:rPr>
              <a:t>WM8731 </a:t>
            </a:r>
            <a:endParaRPr lang="pl-PL" sz="2400" dirty="0" smtClean="0"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l-PL" sz="2400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Układ graficzny: HX8347 oraz FPGA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l-PL" sz="2400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Odbiornik podczerwieni: TSOP1138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l-PL" sz="2400" dirty="0" smtClean="0">
                <a:latin typeface="Droid Sans" pitchFamily="34" charset="0"/>
                <a:ea typeface="Droid Sans" pitchFamily="34" charset="0"/>
                <a:cs typeface="Droid Sans" pitchFamily="34" charset="0"/>
              </a:rPr>
              <a:t>Pamięć masowa: Czytnik kart SD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pl-P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395536" y="404664"/>
            <a:ext cx="837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Oprogramowanie</a:t>
            </a:r>
            <a:endParaRPr lang="pl-P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24704" y="1772815"/>
            <a:ext cx="7704856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Język programowania: C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System operacyjny: </a:t>
            </a:r>
            <a:r>
              <a:rPr lang="pl-PL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FreeRTOS</a:t>
            </a:r>
            <a:endParaRPr lang="pl-P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Planista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Synchronizacja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Zarządzanie pamięcią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Wyjątki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System plików: </a:t>
            </a:r>
            <a:r>
              <a:rPr lang="pl-PL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FatFS</a:t>
            </a:r>
            <a:endParaRPr lang="pl-PL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Biblioteka graficzna: rozwiązanie własne</a:t>
            </a:r>
          </a:p>
        </p:txBody>
      </p:sp>
    </p:spTree>
    <p:extLst>
      <p:ext uri="{BB962C8B-B14F-4D97-AF65-F5344CB8AC3E}">
        <p14:creationId xmlns:p14="http://schemas.microsoft.com/office/powerpoint/2010/main" val="362431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395536" y="404664"/>
            <a:ext cx="837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Architektura systemu</a:t>
            </a:r>
          </a:p>
          <a:p>
            <a:r>
              <a:rPr lang="pl-PL" sz="240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Warstwa abstrakcji sprzętu (HAL)</a:t>
            </a:r>
            <a:endParaRPr lang="pl-PL" sz="2400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55576" y="1772815"/>
            <a:ext cx="7704856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High Level Driver (HLD)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Low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 Level Driver (LLD)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Transmisja szeregowa (UART)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Przetwornik analogowo-cyfrowy (ADC)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Odbiornik podczerwieni (IR)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Pamięć masowa (DISK)</a:t>
            </a:r>
            <a:endParaRPr lang="pl-PL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Dźwięk (AUDIO) </a:t>
            </a:r>
            <a:endParaRPr lang="pl-PL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Panel dotykowy (TOUCH)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Wyświetlacz (LCD)</a:t>
            </a:r>
            <a:endParaRPr lang="pl-P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395536" y="404664"/>
            <a:ext cx="837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Współpraca z układem graficznym FPGA</a:t>
            </a:r>
          </a:p>
          <a:p>
            <a:r>
              <a:rPr lang="pl-PL" sz="240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Zaprojektowanym w ramach osobnej pracy inżynierskiej</a:t>
            </a:r>
            <a:endParaRPr lang="pl-PL" sz="2400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55576" y="1772815"/>
            <a:ext cx="7704856" cy="353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Komunikacja (CS, RD, WR, RS, DTA 16 bit)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Polecenia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Set </a:t>
            </a:r>
            <a:r>
              <a:rPr lang="pl-PL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Color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 („</a:t>
            </a:r>
            <a:r>
              <a:rPr lang="pl-PL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sc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”) – 0x7363 	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Set </a:t>
            </a:r>
            <a:r>
              <a:rPr lang="pl-PL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Pixel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 („</a:t>
            </a:r>
            <a:r>
              <a:rPr lang="pl-PL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sp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”) – 0x7370 	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Fill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pl-PL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Rect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 („</a:t>
            </a:r>
            <a:r>
              <a:rPr lang="pl-PL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fr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”) – 0x6672 	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Clear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pl-PL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Screen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 (“</a:t>
            </a:r>
            <a:r>
              <a:rPr lang="pl-PL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cs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”) – </a:t>
            </a: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0x6373</a:t>
            </a: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	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Flush („</a:t>
            </a:r>
            <a:r>
              <a:rPr lang="pl-PL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ff</a:t>
            </a: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”) – 0x6666</a:t>
            </a: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 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	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§"/>
            </a:pPr>
            <a:r>
              <a:rPr lang="pl-PL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Color</a:t>
            </a: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 Expansion („ce”) – 0x6365 </a:t>
            </a:r>
            <a:r>
              <a:rPr lang="pl-PL" sz="2400" dirty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04" y="4026058"/>
            <a:ext cx="2024370" cy="259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2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395536" y="404664"/>
            <a:ext cx="837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Architektura systemu</a:t>
            </a:r>
          </a:p>
          <a:p>
            <a:r>
              <a:rPr lang="pl-PL" sz="240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Biblioteki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755576" y="1772815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Biblioteka standardowa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Konsola (RS232)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System plików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Audio (</a:t>
            </a:r>
            <a:r>
              <a:rPr lang="pl-PL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sinout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, 1ch, </a:t>
            </a:r>
            <a:r>
              <a:rPr lang="pl-PL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kmixer</a:t>
            </a: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)</a:t>
            </a:r>
            <a:endParaRPr lang="pl-PL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Menadżer wejść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User (obsługa komunikatów)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Graficzny interfejs użytkownika</a:t>
            </a:r>
          </a:p>
        </p:txBody>
      </p:sp>
    </p:spTree>
    <p:extLst>
      <p:ext uri="{BB962C8B-B14F-4D97-AF65-F5344CB8AC3E}">
        <p14:creationId xmlns:p14="http://schemas.microsoft.com/office/powerpoint/2010/main" val="7072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395536" y="404664"/>
            <a:ext cx="837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Graficzny interfejs użytkownika</a:t>
            </a:r>
            <a:endParaRPr lang="pl-P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55576" y="1772815"/>
            <a:ext cx="7704856" cy="293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Okno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Tekst statyczny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Przycisk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Pasek postępu</a:t>
            </a:r>
            <a:endParaRPr lang="pl-P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617" y="2377928"/>
            <a:ext cx="3000772" cy="220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617" y="1753299"/>
            <a:ext cx="1905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617" y="4914081"/>
            <a:ext cx="37909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Łącznik prostoliniowy 2"/>
          <p:cNvCxnSpPr/>
          <p:nvPr/>
        </p:nvCxnSpPr>
        <p:spPr>
          <a:xfrm flipV="1">
            <a:off x="3347864" y="1896174"/>
            <a:ext cx="1440160" cy="956762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oliniowy 6"/>
          <p:cNvCxnSpPr/>
          <p:nvPr/>
        </p:nvCxnSpPr>
        <p:spPr>
          <a:xfrm flipV="1">
            <a:off x="2483768" y="3479128"/>
            <a:ext cx="2304256" cy="237904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3203848" y="4580329"/>
            <a:ext cx="1584176" cy="936903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395536" y="404664"/>
            <a:ext cx="837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Aplikacja demonstracyjna</a:t>
            </a:r>
          </a:p>
          <a:p>
            <a:r>
              <a:rPr lang="pl-PL" sz="240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Odtwarzacz audio formatów bezstratnych</a:t>
            </a:r>
            <a:endParaRPr lang="pl-PL" sz="2400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55576" y="1772815"/>
            <a:ext cx="7704856" cy="182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Założenia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Projekt GUI (MS Visual C++ Express)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Odtwarzany format: WAV (PCM)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ans" pitchFamily="34" charset="0"/>
                <a:ea typeface="Droid Sans" pitchFamily="34" charset="0"/>
                <a:cs typeface="Droid Sans" pitchFamily="34" charset="0"/>
              </a:rPr>
              <a:t>Inspiracje (Android)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464" y="3787424"/>
            <a:ext cx="3916428" cy="262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05" y="3787424"/>
            <a:ext cx="3510872" cy="262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4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ny">
  <a:themeElements>
    <a:clrScheme name="Elementarny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ny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ny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153</TotalTime>
  <Words>343</Words>
  <Application>Microsoft Office PowerPoint</Application>
  <PresentationFormat>Pokaz na ekranie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Elementarny</vt:lpstr>
      <vt:lpstr>Projekt i realizacja odtwarzacza audio formatów bezstratnych do współpracy z układem graficznym FPGA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i realizacja odtwarzacza audio formatów bezstratnych do współpracy z układem graficznym FPGA</dc:title>
  <dc:creator>Daniel</dc:creator>
  <cp:lastModifiedBy>Daniel</cp:lastModifiedBy>
  <cp:revision>18</cp:revision>
  <dcterms:created xsi:type="dcterms:W3CDTF">2013-02-14T22:03:28Z</dcterms:created>
  <dcterms:modified xsi:type="dcterms:W3CDTF">2013-02-15T00:37:24Z</dcterms:modified>
</cp:coreProperties>
</file>