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76" r:id="rId4"/>
    <p:sldId id="281" r:id="rId5"/>
    <p:sldId id="277" r:id="rId6"/>
    <p:sldId id="275" r:id="rId7"/>
    <p:sldId id="264" r:id="rId8"/>
    <p:sldId id="274" r:id="rId9"/>
    <p:sldId id="265" r:id="rId10"/>
    <p:sldId id="266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4"/>
    <p:restoredTop sz="94598"/>
  </p:normalViewPr>
  <p:slideViewPr>
    <p:cSldViewPr snapToGrid="0" snapToObjects="1">
      <p:cViewPr>
        <p:scale>
          <a:sx n="117" d="100"/>
          <a:sy n="117" d="100"/>
        </p:scale>
        <p:origin x="6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4" Type="http://schemas.openxmlformats.org/officeDocument/2006/relationships/image" Target="../media/image15.gif"/><Relationship Id="rId1" Type="http://schemas.openxmlformats.org/officeDocument/2006/relationships/image" Target="../media/image12.gif"/><Relationship Id="rId2" Type="http://schemas.openxmlformats.org/officeDocument/2006/relationships/image" Target="../media/image13.gif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4" Type="http://schemas.openxmlformats.org/officeDocument/2006/relationships/image" Target="../media/image15.gif"/><Relationship Id="rId1" Type="http://schemas.openxmlformats.org/officeDocument/2006/relationships/image" Target="../media/image12.gif"/><Relationship Id="rId2" Type="http://schemas.openxmlformats.org/officeDocument/2006/relationships/image" Target="../media/image13.gif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4" Type="http://schemas.openxmlformats.org/officeDocument/2006/relationships/image" Target="../media/image15.gif"/><Relationship Id="rId1" Type="http://schemas.openxmlformats.org/officeDocument/2006/relationships/image" Target="../media/image12.gif"/><Relationship Id="rId2" Type="http://schemas.openxmlformats.org/officeDocument/2006/relationships/image" Target="../media/image13.gif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4" Type="http://schemas.openxmlformats.org/officeDocument/2006/relationships/image" Target="../media/image15.gif"/><Relationship Id="rId1" Type="http://schemas.openxmlformats.org/officeDocument/2006/relationships/image" Target="../media/image12.gif"/><Relationship Id="rId2" Type="http://schemas.openxmlformats.org/officeDocument/2006/relationships/image" Target="../media/image13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2C1AAF-0B94-7B40-AE0F-7A117EAD7198}" type="doc">
      <dgm:prSet loTypeId="urn:microsoft.com/office/officeart/2005/8/layout/radial4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1D7F9C-898D-A341-A397-710865EB693E}">
      <dgm:prSet phldrT="[Text]"/>
      <dgm:spPr/>
      <dgm:t>
        <a:bodyPr/>
        <a:lstStyle/>
        <a:p>
          <a:r>
            <a:rPr lang="en-US" b="1" dirty="0" smtClean="0"/>
            <a:t>Intensity</a:t>
          </a:r>
          <a:endParaRPr lang="en-US" b="1" dirty="0"/>
        </a:p>
      </dgm:t>
    </dgm:pt>
    <dgm:pt modelId="{96B53377-BB81-7841-959A-D9AB03D08836}" type="parTrans" cxnId="{65A8C6A8-BE45-EA45-B26B-EE14AD62ABA0}">
      <dgm:prSet/>
      <dgm:spPr/>
      <dgm:t>
        <a:bodyPr/>
        <a:lstStyle/>
        <a:p>
          <a:endParaRPr lang="en-US"/>
        </a:p>
      </dgm:t>
    </dgm:pt>
    <dgm:pt modelId="{C703156A-0727-154B-A38F-DAB0A4802DF8}" type="sibTrans" cxnId="{65A8C6A8-BE45-EA45-B26B-EE14AD62ABA0}">
      <dgm:prSet/>
      <dgm:spPr/>
      <dgm:t>
        <a:bodyPr/>
        <a:lstStyle/>
        <a:p>
          <a:endParaRPr lang="en-US"/>
        </a:p>
      </dgm:t>
    </dgm:pt>
    <dgm:pt modelId="{31F337EA-EE6F-A34C-98AA-F9F0B27D226C}">
      <dgm:prSet phldrT="[Text]"/>
      <dgm:spPr/>
      <dgm:t>
        <a:bodyPr/>
        <a:lstStyle/>
        <a:p>
          <a:r>
            <a:rPr lang="en-US" dirty="0" smtClean="0"/>
            <a:t>Distance</a:t>
          </a:r>
          <a:endParaRPr lang="en-US" dirty="0"/>
        </a:p>
      </dgm:t>
    </dgm:pt>
    <dgm:pt modelId="{F04FC7CA-BA98-6F46-A520-DCBDFD98BBEA}" type="parTrans" cxnId="{912C21DB-A5E4-CC40-AD80-360EDECA7637}">
      <dgm:prSet/>
      <dgm:spPr/>
      <dgm:t>
        <a:bodyPr/>
        <a:lstStyle/>
        <a:p>
          <a:endParaRPr lang="en-US"/>
        </a:p>
      </dgm:t>
    </dgm:pt>
    <dgm:pt modelId="{D617D440-D200-794E-BAEC-0DE98156818C}" type="sibTrans" cxnId="{912C21DB-A5E4-CC40-AD80-360EDECA7637}">
      <dgm:prSet/>
      <dgm:spPr/>
      <dgm:t>
        <a:bodyPr/>
        <a:lstStyle/>
        <a:p>
          <a:endParaRPr lang="en-US"/>
        </a:p>
      </dgm:t>
    </dgm:pt>
    <dgm:pt modelId="{5BB8D5E1-EBB5-2846-BF2F-34DA35BE4E21}">
      <dgm:prSet phldrT="[Text]"/>
      <dgm:spPr/>
      <dgm:t>
        <a:bodyPr/>
        <a:lstStyle/>
        <a:p>
          <a:r>
            <a:rPr lang="en-US" dirty="0" smtClean="0"/>
            <a:t>Magnitude</a:t>
          </a:r>
          <a:endParaRPr lang="en-US" dirty="0"/>
        </a:p>
      </dgm:t>
    </dgm:pt>
    <dgm:pt modelId="{B9265ADE-C104-724E-AC7D-1A3F6CE65C97}" type="parTrans" cxnId="{9F490730-8559-AB47-8F26-A303162C5477}">
      <dgm:prSet/>
      <dgm:spPr/>
      <dgm:t>
        <a:bodyPr/>
        <a:lstStyle/>
        <a:p>
          <a:endParaRPr lang="en-US"/>
        </a:p>
      </dgm:t>
    </dgm:pt>
    <dgm:pt modelId="{E7710DE6-B561-6846-8499-775304EFF4C3}" type="sibTrans" cxnId="{9F490730-8559-AB47-8F26-A303162C5477}">
      <dgm:prSet/>
      <dgm:spPr/>
      <dgm:t>
        <a:bodyPr/>
        <a:lstStyle/>
        <a:p>
          <a:endParaRPr lang="en-US"/>
        </a:p>
      </dgm:t>
    </dgm:pt>
    <dgm:pt modelId="{4CC91221-81D6-F342-ABE7-F58CAD27E28A}">
      <dgm:prSet phldrT="[Text]"/>
      <dgm:spPr/>
      <dgm:t>
        <a:bodyPr/>
        <a:lstStyle/>
        <a:p>
          <a:r>
            <a:rPr lang="en-US" dirty="0" smtClean="0"/>
            <a:t>Material Properties</a:t>
          </a:r>
          <a:endParaRPr lang="en-US" dirty="0"/>
        </a:p>
      </dgm:t>
    </dgm:pt>
    <dgm:pt modelId="{8EA768F0-D6C1-1847-97C9-1464228164A4}" type="parTrans" cxnId="{F3DB8BC1-BD2C-4546-B8DE-97390589ABEC}">
      <dgm:prSet/>
      <dgm:spPr/>
      <dgm:t>
        <a:bodyPr/>
        <a:lstStyle/>
        <a:p>
          <a:endParaRPr lang="en-US"/>
        </a:p>
      </dgm:t>
    </dgm:pt>
    <dgm:pt modelId="{80358306-6192-F14F-AD71-6A1AEA26E3E0}" type="sibTrans" cxnId="{F3DB8BC1-BD2C-4546-B8DE-97390589ABEC}">
      <dgm:prSet/>
      <dgm:spPr/>
      <dgm:t>
        <a:bodyPr/>
        <a:lstStyle/>
        <a:p>
          <a:endParaRPr lang="en-US"/>
        </a:p>
      </dgm:t>
    </dgm:pt>
    <dgm:pt modelId="{9767DE79-6017-AF43-B6F3-CA90129D150A}">
      <dgm:prSet phldrT="[Text]"/>
      <dgm:spPr/>
      <dgm:t>
        <a:bodyPr/>
        <a:lstStyle/>
        <a:p>
          <a:r>
            <a:rPr lang="en-US" dirty="0" smtClean="0"/>
            <a:t>Regional Geology</a:t>
          </a:r>
          <a:endParaRPr lang="en-US" dirty="0"/>
        </a:p>
      </dgm:t>
    </dgm:pt>
    <dgm:pt modelId="{65AB4FB1-EDF0-FF4E-876F-A17635E94D05}" type="parTrans" cxnId="{C1FC5287-6227-304A-B557-51B5F66E54D3}">
      <dgm:prSet/>
      <dgm:spPr/>
      <dgm:t>
        <a:bodyPr/>
        <a:lstStyle/>
        <a:p>
          <a:endParaRPr lang="en-US"/>
        </a:p>
      </dgm:t>
    </dgm:pt>
    <dgm:pt modelId="{17271299-F368-EE43-8FA3-025BC9266219}" type="sibTrans" cxnId="{C1FC5287-6227-304A-B557-51B5F66E54D3}">
      <dgm:prSet/>
      <dgm:spPr/>
      <dgm:t>
        <a:bodyPr/>
        <a:lstStyle/>
        <a:p>
          <a:endParaRPr lang="en-US"/>
        </a:p>
      </dgm:t>
    </dgm:pt>
    <dgm:pt modelId="{625DD2C5-BF5D-1F46-8E3B-1B8BBB35F18A}" type="pres">
      <dgm:prSet presAssocID="{5F2C1AAF-0B94-7B40-AE0F-7A117EAD719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BFC7C6E-9146-E549-8506-A76B5696DF87}" type="pres">
      <dgm:prSet presAssocID="{271D7F9C-898D-A341-A397-710865EB693E}" presName="centerShape" presStyleLbl="node0" presStyleIdx="0" presStyleCnt="1" custScaleX="115693" custScaleY="113427"/>
      <dgm:spPr/>
    </dgm:pt>
    <dgm:pt modelId="{97A30032-8C7C-804A-99B1-389C016F6F18}" type="pres">
      <dgm:prSet presAssocID="{F04FC7CA-BA98-6F46-A520-DCBDFD98BBEA}" presName="parTrans" presStyleLbl="bgSibTrans2D1" presStyleIdx="0" presStyleCnt="4"/>
      <dgm:spPr/>
    </dgm:pt>
    <dgm:pt modelId="{B8214D5E-3F76-1E47-B884-17CDB38E6811}" type="pres">
      <dgm:prSet presAssocID="{31F337EA-EE6F-A34C-98AA-F9F0B27D226C}" presName="node" presStyleLbl="node1" presStyleIdx="0" presStyleCnt="4">
        <dgm:presLayoutVars>
          <dgm:bulletEnabled val="1"/>
        </dgm:presLayoutVars>
      </dgm:prSet>
      <dgm:spPr/>
    </dgm:pt>
    <dgm:pt modelId="{B11AF45C-D8DE-9C4F-8940-55DE05EF92E7}" type="pres">
      <dgm:prSet presAssocID="{B9265ADE-C104-724E-AC7D-1A3F6CE65C97}" presName="parTrans" presStyleLbl="bgSibTrans2D1" presStyleIdx="1" presStyleCnt="4"/>
      <dgm:spPr/>
    </dgm:pt>
    <dgm:pt modelId="{B78E8A50-B6D0-D04E-A2CA-B99CE141F6B0}" type="pres">
      <dgm:prSet presAssocID="{5BB8D5E1-EBB5-2846-BF2F-34DA35BE4E21}" presName="node" presStyleLbl="node1" presStyleIdx="1" presStyleCnt="4">
        <dgm:presLayoutVars>
          <dgm:bulletEnabled val="1"/>
        </dgm:presLayoutVars>
      </dgm:prSet>
      <dgm:spPr/>
    </dgm:pt>
    <dgm:pt modelId="{FE078CC7-4320-F345-9A83-1B992ED78E3F}" type="pres">
      <dgm:prSet presAssocID="{8EA768F0-D6C1-1847-97C9-1464228164A4}" presName="parTrans" presStyleLbl="bgSibTrans2D1" presStyleIdx="2" presStyleCnt="4"/>
      <dgm:spPr/>
    </dgm:pt>
    <dgm:pt modelId="{6CE63BD3-3289-A745-B685-BE335788A3A6}" type="pres">
      <dgm:prSet presAssocID="{4CC91221-81D6-F342-ABE7-F58CAD27E28A}" presName="node" presStyleLbl="node1" presStyleIdx="2" presStyleCnt="4">
        <dgm:presLayoutVars>
          <dgm:bulletEnabled val="1"/>
        </dgm:presLayoutVars>
      </dgm:prSet>
      <dgm:spPr/>
    </dgm:pt>
    <dgm:pt modelId="{1A4F0283-46EF-9848-8784-C0E056FC76FC}" type="pres">
      <dgm:prSet presAssocID="{65AB4FB1-EDF0-FF4E-876F-A17635E94D05}" presName="parTrans" presStyleLbl="bgSibTrans2D1" presStyleIdx="3" presStyleCnt="4"/>
      <dgm:spPr/>
    </dgm:pt>
    <dgm:pt modelId="{78A4E035-3CFE-0F49-97B6-071CDAB386F7}" type="pres">
      <dgm:prSet presAssocID="{9767DE79-6017-AF43-B6F3-CA90129D150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490730-8559-AB47-8F26-A303162C5477}" srcId="{271D7F9C-898D-A341-A397-710865EB693E}" destId="{5BB8D5E1-EBB5-2846-BF2F-34DA35BE4E21}" srcOrd="1" destOrd="0" parTransId="{B9265ADE-C104-724E-AC7D-1A3F6CE65C97}" sibTransId="{E7710DE6-B561-6846-8499-775304EFF4C3}"/>
    <dgm:cxn modelId="{B50FE783-21D3-0745-9BD8-1584377CFFCE}" type="presOf" srcId="{F04FC7CA-BA98-6F46-A520-DCBDFD98BBEA}" destId="{97A30032-8C7C-804A-99B1-389C016F6F18}" srcOrd="0" destOrd="0" presId="urn:microsoft.com/office/officeart/2005/8/layout/radial4"/>
    <dgm:cxn modelId="{A9491EB3-D14C-554A-BD87-1D8E3A154126}" type="presOf" srcId="{5BB8D5E1-EBB5-2846-BF2F-34DA35BE4E21}" destId="{B78E8A50-B6D0-D04E-A2CA-B99CE141F6B0}" srcOrd="0" destOrd="0" presId="urn:microsoft.com/office/officeart/2005/8/layout/radial4"/>
    <dgm:cxn modelId="{F3DB8BC1-BD2C-4546-B8DE-97390589ABEC}" srcId="{271D7F9C-898D-A341-A397-710865EB693E}" destId="{4CC91221-81D6-F342-ABE7-F58CAD27E28A}" srcOrd="2" destOrd="0" parTransId="{8EA768F0-D6C1-1847-97C9-1464228164A4}" sibTransId="{80358306-6192-F14F-AD71-6A1AEA26E3E0}"/>
    <dgm:cxn modelId="{2872DA35-6785-7944-9DD9-BF1BDAB441C2}" type="presOf" srcId="{B9265ADE-C104-724E-AC7D-1A3F6CE65C97}" destId="{B11AF45C-D8DE-9C4F-8940-55DE05EF92E7}" srcOrd="0" destOrd="0" presId="urn:microsoft.com/office/officeart/2005/8/layout/radial4"/>
    <dgm:cxn modelId="{AA1D3345-7B5B-8B44-BA86-BA26C8352F2F}" type="presOf" srcId="{5F2C1AAF-0B94-7B40-AE0F-7A117EAD7198}" destId="{625DD2C5-BF5D-1F46-8E3B-1B8BBB35F18A}" srcOrd="0" destOrd="0" presId="urn:microsoft.com/office/officeart/2005/8/layout/radial4"/>
    <dgm:cxn modelId="{7F8BFD77-1DF0-8748-8941-83E1E905AE77}" type="presOf" srcId="{4CC91221-81D6-F342-ABE7-F58CAD27E28A}" destId="{6CE63BD3-3289-A745-B685-BE335788A3A6}" srcOrd="0" destOrd="0" presId="urn:microsoft.com/office/officeart/2005/8/layout/radial4"/>
    <dgm:cxn modelId="{6CD2C80F-0B80-5B48-A348-682F2EFC8B62}" type="presOf" srcId="{8EA768F0-D6C1-1847-97C9-1464228164A4}" destId="{FE078CC7-4320-F345-9A83-1B992ED78E3F}" srcOrd="0" destOrd="0" presId="urn:microsoft.com/office/officeart/2005/8/layout/radial4"/>
    <dgm:cxn modelId="{65A8C6A8-BE45-EA45-B26B-EE14AD62ABA0}" srcId="{5F2C1AAF-0B94-7B40-AE0F-7A117EAD7198}" destId="{271D7F9C-898D-A341-A397-710865EB693E}" srcOrd="0" destOrd="0" parTransId="{96B53377-BB81-7841-959A-D9AB03D08836}" sibTransId="{C703156A-0727-154B-A38F-DAB0A4802DF8}"/>
    <dgm:cxn modelId="{4DD867F1-FCF4-E447-8752-EDF2218E1E9A}" type="presOf" srcId="{9767DE79-6017-AF43-B6F3-CA90129D150A}" destId="{78A4E035-3CFE-0F49-97B6-071CDAB386F7}" srcOrd="0" destOrd="0" presId="urn:microsoft.com/office/officeart/2005/8/layout/radial4"/>
    <dgm:cxn modelId="{9AD21B00-6719-D342-B8CB-68CE1EF4CF89}" type="presOf" srcId="{31F337EA-EE6F-A34C-98AA-F9F0B27D226C}" destId="{B8214D5E-3F76-1E47-B884-17CDB38E6811}" srcOrd="0" destOrd="0" presId="urn:microsoft.com/office/officeart/2005/8/layout/radial4"/>
    <dgm:cxn modelId="{912C21DB-A5E4-CC40-AD80-360EDECA7637}" srcId="{271D7F9C-898D-A341-A397-710865EB693E}" destId="{31F337EA-EE6F-A34C-98AA-F9F0B27D226C}" srcOrd="0" destOrd="0" parTransId="{F04FC7CA-BA98-6F46-A520-DCBDFD98BBEA}" sibTransId="{D617D440-D200-794E-BAEC-0DE98156818C}"/>
    <dgm:cxn modelId="{BAF76C95-2CA4-B045-8998-CF45E99B58AA}" type="presOf" srcId="{271D7F9C-898D-A341-A397-710865EB693E}" destId="{5BFC7C6E-9146-E549-8506-A76B5696DF87}" srcOrd="0" destOrd="0" presId="urn:microsoft.com/office/officeart/2005/8/layout/radial4"/>
    <dgm:cxn modelId="{C1FC5287-6227-304A-B557-51B5F66E54D3}" srcId="{271D7F9C-898D-A341-A397-710865EB693E}" destId="{9767DE79-6017-AF43-B6F3-CA90129D150A}" srcOrd="3" destOrd="0" parTransId="{65AB4FB1-EDF0-FF4E-876F-A17635E94D05}" sibTransId="{17271299-F368-EE43-8FA3-025BC9266219}"/>
    <dgm:cxn modelId="{24706121-0AAA-2D44-B57C-B041481B8D2E}" type="presOf" srcId="{65AB4FB1-EDF0-FF4E-876F-A17635E94D05}" destId="{1A4F0283-46EF-9848-8784-C0E056FC76FC}" srcOrd="0" destOrd="0" presId="urn:microsoft.com/office/officeart/2005/8/layout/radial4"/>
    <dgm:cxn modelId="{C1F9F52B-41AB-B64F-BF17-53B1474DEDB4}" type="presParOf" srcId="{625DD2C5-BF5D-1F46-8E3B-1B8BBB35F18A}" destId="{5BFC7C6E-9146-E549-8506-A76B5696DF87}" srcOrd="0" destOrd="0" presId="urn:microsoft.com/office/officeart/2005/8/layout/radial4"/>
    <dgm:cxn modelId="{43D8D953-11BB-E846-A9F9-22B68DCAC4FF}" type="presParOf" srcId="{625DD2C5-BF5D-1F46-8E3B-1B8BBB35F18A}" destId="{97A30032-8C7C-804A-99B1-389C016F6F18}" srcOrd="1" destOrd="0" presId="urn:microsoft.com/office/officeart/2005/8/layout/radial4"/>
    <dgm:cxn modelId="{B6C85727-42A2-DB45-8555-DE02314AFD03}" type="presParOf" srcId="{625DD2C5-BF5D-1F46-8E3B-1B8BBB35F18A}" destId="{B8214D5E-3F76-1E47-B884-17CDB38E6811}" srcOrd="2" destOrd="0" presId="urn:microsoft.com/office/officeart/2005/8/layout/radial4"/>
    <dgm:cxn modelId="{D029246C-0F33-7B41-B12D-BB49132FF4DD}" type="presParOf" srcId="{625DD2C5-BF5D-1F46-8E3B-1B8BBB35F18A}" destId="{B11AF45C-D8DE-9C4F-8940-55DE05EF92E7}" srcOrd="3" destOrd="0" presId="urn:microsoft.com/office/officeart/2005/8/layout/radial4"/>
    <dgm:cxn modelId="{B1D184AA-0F6C-FD46-8B71-1A966A5B6352}" type="presParOf" srcId="{625DD2C5-BF5D-1F46-8E3B-1B8BBB35F18A}" destId="{B78E8A50-B6D0-D04E-A2CA-B99CE141F6B0}" srcOrd="4" destOrd="0" presId="urn:microsoft.com/office/officeart/2005/8/layout/radial4"/>
    <dgm:cxn modelId="{B06B87FF-0A7D-3542-A2BC-50D3562B673E}" type="presParOf" srcId="{625DD2C5-BF5D-1F46-8E3B-1B8BBB35F18A}" destId="{FE078CC7-4320-F345-9A83-1B992ED78E3F}" srcOrd="5" destOrd="0" presId="urn:microsoft.com/office/officeart/2005/8/layout/radial4"/>
    <dgm:cxn modelId="{E11BE112-4384-CC41-B371-B37C31AF2BFD}" type="presParOf" srcId="{625DD2C5-BF5D-1F46-8E3B-1B8BBB35F18A}" destId="{6CE63BD3-3289-A745-B685-BE335788A3A6}" srcOrd="6" destOrd="0" presId="urn:microsoft.com/office/officeart/2005/8/layout/radial4"/>
    <dgm:cxn modelId="{64B29A4E-1325-F342-A97F-15AA5C16DA7C}" type="presParOf" srcId="{625DD2C5-BF5D-1F46-8E3B-1B8BBB35F18A}" destId="{1A4F0283-46EF-9848-8784-C0E056FC76FC}" srcOrd="7" destOrd="0" presId="urn:microsoft.com/office/officeart/2005/8/layout/radial4"/>
    <dgm:cxn modelId="{B3109D02-8EF4-334A-954D-0B4268C02EAA}" type="presParOf" srcId="{625DD2C5-BF5D-1F46-8E3B-1B8BBB35F18A}" destId="{78A4E035-3CFE-0F49-97B6-071CDAB386F7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AB6240-BF6E-0544-B5BD-65A99384EFE1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42CCCCD-F2C0-D24A-AF07-8293AC244129}">
      <dgm:prSet custT="1"/>
      <dgm:spPr/>
      <dgm:t>
        <a:bodyPr/>
        <a:lstStyle/>
        <a:p>
          <a:pPr rtl="0"/>
          <a:r>
            <a:rPr lang="en-US" sz="2800" dirty="0" smtClean="0"/>
            <a:t>Height</a:t>
          </a:r>
          <a:endParaRPr lang="en-US" sz="2800" dirty="0"/>
        </a:p>
      </dgm:t>
    </dgm:pt>
    <dgm:pt modelId="{7F6E24B1-1DF5-A543-B6CC-10DC4193277B}" type="parTrans" cxnId="{957624E4-CE99-2A4A-958D-02FDCD447E08}">
      <dgm:prSet/>
      <dgm:spPr/>
      <dgm:t>
        <a:bodyPr/>
        <a:lstStyle/>
        <a:p>
          <a:endParaRPr lang="en-US"/>
        </a:p>
      </dgm:t>
    </dgm:pt>
    <dgm:pt modelId="{D5EDFB86-C88E-4C41-88A8-939C442E3CB0}" type="sibTrans" cxnId="{957624E4-CE99-2A4A-958D-02FDCD447E08}">
      <dgm:prSet/>
      <dgm:spPr/>
      <dgm:t>
        <a:bodyPr/>
        <a:lstStyle/>
        <a:p>
          <a:endParaRPr lang="en-US"/>
        </a:p>
      </dgm:t>
    </dgm:pt>
    <dgm:pt modelId="{877D3AD3-A5C7-F34F-A05F-A71E352323E8}">
      <dgm:prSet custT="1"/>
      <dgm:spPr/>
      <dgm:t>
        <a:bodyPr/>
        <a:lstStyle/>
        <a:p>
          <a:pPr rtl="0"/>
          <a:r>
            <a:rPr lang="en-US" sz="2800" dirty="0" smtClean="0"/>
            <a:t>Timing</a:t>
          </a:r>
          <a:endParaRPr lang="en-US" sz="2800" dirty="0"/>
        </a:p>
      </dgm:t>
    </dgm:pt>
    <dgm:pt modelId="{9A2A8863-B23D-324C-85E5-34603494F52C}" type="parTrans" cxnId="{4DD69484-D841-A940-9C85-0F129C45FCF3}">
      <dgm:prSet/>
      <dgm:spPr/>
      <dgm:t>
        <a:bodyPr/>
        <a:lstStyle/>
        <a:p>
          <a:endParaRPr lang="en-US"/>
        </a:p>
      </dgm:t>
    </dgm:pt>
    <dgm:pt modelId="{F5BFEA18-AA6B-2746-AC4A-EBA8EE5C8FC7}" type="sibTrans" cxnId="{4DD69484-D841-A940-9C85-0F129C45FCF3}">
      <dgm:prSet/>
      <dgm:spPr/>
      <dgm:t>
        <a:bodyPr/>
        <a:lstStyle/>
        <a:p>
          <a:endParaRPr lang="en-US"/>
        </a:p>
      </dgm:t>
    </dgm:pt>
    <dgm:pt modelId="{C99B1AF5-1D01-F840-88E5-89BA0CA7902C}">
      <dgm:prSet custT="1"/>
      <dgm:spPr/>
      <dgm:t>
        <a:bodyPr/>
        <a:lstStyle/>
        <a:p>
          <a:pPr rtl="0"/>
          <a:r>
            <a:rPr lang="en-US" sz="2800" dirty="0" smtClean="0"/>
            <a:t>Severity</a:t>
          </a:r>
          <a:endParaRPr lang="en-US" sz="2800" dirty="0"/>
        </a:p>
      </dgm:t>
    </dgm:pt>
    <dgm:pt modelId="{6B52DEF4-0AD0-2C45-BA59-F2510A05D6FC}" type="parTrans" cxnId="{9781EB8B-9E6A-DE48-8197-8322E5B58A4F}">
      <dgm:prSet/>
      <dgm:spPr/>
      <dgm:t>
        <a:bodyPr/>
        <a:lstStyle/>
        <a:p>
          <a:endParaRPr lang="en-US"/>
        </a:p>
      </dgm:t>
    </dgm:pt>
    <dgm:pt modelId="{18FB2ABD-EEC2-1343-ABEA-F5F763143821}" type="sibTrans" cxnId="{9781EB8B-9E6A-DE48-8197-8322E5B58A4F}">
      <dgm:prSet/>
      <dgm:spPr/>
      <dgm:t>
        <a:bodyPr/>
        <a:lstStyle/>
        <a:p>
          <a:endParaRPr lang="en-US"/>
        </a:p>
      </dgm:t>
    </dgm:pt>
    <dgm:pt modelId="{5EB32274-CFCE-D548-99DD-8FC911FA8B48}">
      <dgm:prSet custT="1"/>
      <dgm:spPr/>
      <dgm:t>
        <a:bodyPr/>
        <a:lstStyle/>
        <a:p>
          <a:pPr rtl="0"/>
          <a:r>
            <a:rPr lang="en-US" sz="2800" dirty="0" smtClean="0"/>
            <a:t>Change</a:t>
          </a:r>
          <a:endParaRPr lang="en-US" sz="2800" dirty="0"/>
        </a:p>
      </dgm:t>
    </dgm:pt>
    <dgm:pt modelId="{4F267F89-8839-F445-BEF5-FB2EA29F92FB}" type="parTrans" cxnId="{DAB09CB4-A707-2345-8BBE-2A1815941F16}">
      <dgm:prSet/>
      <dgm:spPr/>
      <dgm:t>
        <a:bodyPr/>
        <a:lstStyle/>
        <a:p>
          <a:endParaRPr lang="en-US"/>
        </a:p>
      </dgm:t>
    </dgm:pt>
    <dgm:pt modelId="{843E8C6C-F1DD-B345-9FB7-99082323E015}" type="sibTrans" cxnId="{DAB09CB4-A707-2345-8BBE-2A1815941F16}">
      <dgm:prSet/>
      <dgm:spPr/>
      <dgm:t>
        <a:bodyPr/>
        <a:lstStyle/>
        <a:p>
          <a:endParaRPr lang="en-US"/>
        </a:p>
      </dgm:t>
    </dgm:pt>
    <dgm:pt modelId="{4325EBB8-FD6A-D54A-8B6C-187551175346}">
      <dgm:prSet custT="1"/>
      <dgm:spPr/>
      <dgm:t>
        <a:bodyPr/>
        <a:lstStyle/>
        <a:p>
          <a:pPr rtl="0"/>
          <a:r>
            <a:rPr lang="en-US" sz="1800" dirty="0" smtClean="0"/>
            <a:t>Can the height of Tsunami at coastal impact be predicted?</a:t>
          </a:r>
          <a:endParaRPr lang="en-US" sz="1800" dirty="0"/>
        </a:p>
      </dgm:t>
    </dgm:pt>
    <dgm:pt modelId="{2A046F62-1EF1-BC48-BDB6-3A04F0654CEF}" type="parTrans" cxnId="{8F534A16-5D67-4B45-8257-87C924D2A9AD}">
      <dgm:prSet/>
      <dgm:spPr/>
      <dgm:t>
        <a:bodyPr/>
        <a:lstStyle/>
        <a:p>
          <a:endParaRPr lang="en-US"/>
        </a:p>
      </dgm:t>
    </dgm:pt>
    <dgm:pt modelId="{B9F53AB6-D3B0-5549-AB86-3BC7E3D58F2D}" type="sibTrans" cxnId="{8F534A16-5D67-4B45-8257-87C924D2A9AD}">
      <dgm:prSet/>
      <dgm:spPr/>
      <dgm:t>
        <a:bodyPr/>
        <a:lstStyle/>
        <a:p>
          <a:endParaRPr lang="en-US"/>
        </a:p>
      </dgm:t>
    </dgm:pt>
    <dgm:pt modelId="{4197914E-FDA3-6D42-B847-1AB62A3D2CDF}">
      <dgm:prSet custT="1"/>
      <dgm:spPr/>
      <dgm:t>
        <a:bodyPr/>
        <a:lstStyle/>
        <a:p>
          <a:pPr rtl="0"/>
          <a:r>
            <a:rPr lang="en-US" sz="1800" dirty="0" smtClean="0"/>
            <a:t>Can we better predict which earthquakes will produce damaging tsunamis?</a:t>
          </a:r>
          <a:endParaRPr lang="en-US" sz="1800" dirty="0"/>
        </a:p>
      </dgm:t>
    </dgm:pt>
    <dgm:pt modelId="{11BCB5F4-8174-2240-87B2-8C639506A122}" type="parTrans" cxnId="{F0E4CDF7-56F7-C246-9946-EDF0D5AE8F74}">
      <dgm:prSet/>
      <dgm:spPr/>
      <dgm:t>
        <a:bodyPr/>
        <a:lstStyle/>
        <a:p>
          <a:endParaRPr lang="en-US"/>
        </a:p>
      </dgm:t>
    </dgm:pt>
    <dgm:pt modelId="{9C85B609-2CA8-8147-AC6A-26350162C82E}" type="sibTrans" cxnId="{F0E4CDF7-56F7-C246-9946-EDF0D5AE8F74}">
      <dgm:prSet/>
      <dgm:spPr/>
      <dgm:t>
        <a:bodyPr/>
        <a:lstStyle/>
        <a:p>
          <a:endParaRPr lang="en-US"/>
        </a:p>
      </dgm:t>
    </dgm:pt>
    <dgm:pt modelId="{143AEE88-7374-CD46-ACC3-381EF87E5971}">
      <dgm:prSet custT="1"/>
      <dgm:spPr/>
      <dgm:t>
        <a:bodyPr/>
        <a:lstStyle/>
        <a:p>
          <a:pPr rtl="0"/>
          <a:r>
            <a:rPr lang="en-US" sz="1800" dirty="0" smtClean="0"/>
            <a:t>Is the frequency or severity of Tsunamis changing over time?</a:t>
          </a:r>
          <a:endParaRPr lang="en-US" sz="1800" dirty="0"/>
        </a:p>
      </dgm:t>
    </dgm:pt>
    <dgm:pt modelId="{83598AAE-783D-6B44-9B62-8715AAECDCB1}" type="parTrans" cxnId="{6CCDFE52-7B8E-AC4B-A290-685FBA1E7BEB}">
      <dgm:prSet/>
      <dgm:spPr/>
      <dgm:t>
        <a:bodyPr/>
        <a:lstStyle/>
        <a:p>
          <a:endParaRPr lang="en-US"/>
        </a:p>
      </dgm:t>
    </dgm:pt>
    <dgm:pt modelId="{3985375C-9AC5-FD44-ADD3-B524EC213035}" type="sibTrans" cxnId="{6CCDFE52-7B8E-AC4B-A290-685FBA1E7BEB}">
      <dgm:prSet/>
      <dgm:spPr/>
      <dgm:t>
        <a:bodyPr/>
        <a:lstStyle/>
        <a:p>
          <a:endParaRPr lang="en-US"/>
        </a:p>
      </dgm:t>
    </dgm:pt>
    <dgm:pt modelId="{6BC3C36D-E524-D545-8B01-6452BDDB58FC}">
      <dgm:prSet custT="1"/>
      <dgm:spPr/>
      <dgm:t>
        <a:bodyPr/>
        <a:lstStyle/>
        <a:p>
          <a:pPr rtl="0"/>
          <a:r>
            <a:rPr lang="en-US" sz="1800" dirty="0" smtClean="0"/>
            <a:t>Can the effect of sea level change be anticipated?</a:t>
          </a:r>
          <a:endParaRPr lang="en-US" sz="1800" dirty="0"/>
        </a:p>
      </dgm:t>
    </dgm:pt>
    <dgm:pt modelId="{514D4CBF-77F8-674F-A4B2-6C9DB98F797B}" type="parTrans" cxnId="{67C281F8-27CD-1F4E-9D23-1F455FA618C4}">
      <dgm:prSet/>
      <dgm:spPr/>
      <dgm:t>
        <a:bodyPr/>
        <a:lstStyle/>
        <a:p>
          <a:endParaRPr lang="en-US"/>
        </a:p>
      </dgm:t>
    </dgm:pt>
    <dgm:pt modelId="{3E79591A-83DC-6B4D-A609-85C54B42C278}" type="sibTrans" cxnId="{67C281F8-27CD-1F4E-9D23-1F455FA618C4}">
      <dgm:prSet/>
      <dgm:spPr/>
      <dgm:t>
        <a:bodyPr/>
        <a:lstStyle/>
        <a:p>
          <a:endParaRPr lang="en-US"/>
        </a:p>
      </dgm:t>
    </dgm:pt>
    <dgm:pt modelId="{7AD0D9EB-3CA6-3444-A67C-64ADD492C2A4}" type="pres">
      <dgm:prSet presAssocID="{00AB6240-BF6E-0544-B5BD-65A99384EFE1}" presName="Name0" presStyleCnt="0">
        <dgm:presLayoutVars>
          <dgm:dir/>
          <dgm:animLvl val="lvl"/>
          <dgm:resizeHandles val="exact"/>
        </dgm:presLayoutVars>
      </dgm:prSet>
      <dgm:spPr/>
    </dgm:pt>
    <dgm:pt modelId="{08F71FCE-FB8A-1F41-AD87-19751854F8A9}" type="pres">
      <dgm:prSet presAssocID="{642CCCCD-F2C0-D24A-AF07-8293AC244129}" presName="linNode" presStyleCnt="0"/>
      <dgm:spPr/>
    </dgm:pt>
    <dgm:pt modelId="{EA5405CC-2D88-F14D-8755-B864245B8E10}" type="pres">
      <dgm:prSet presAssocID="{642CCCCD-F2C0-D24A-AF07-8293AC244129}" presName="parentText" presStyleLbl="node1" presStyleIdx="0" presStyleCnt="4" custLinFactNeighborX="-277">
        <dgm:presLayoutVars>
          <dgm:chMax val="1"/>
          <dgm:bulletEnabled val="1"/>
        </dgm:presLayoutVars>
      </dgm:prSet>
      <dgm:spPr/>
    </dgm:pt>
    <dgm:pt modelId="{683F7AE3-4668-7843-A465-E0B06B93071A}" type="pres">
      <dgm:prSet presAssocID="{642CCCCD-F2C0-D24A-AF07-8293AC244129}" presName="descendantText" presStyleLbl="alignAccFollowNode1" presStyleIdx="0" presStyleCnt="4">
        <dgm:presLayoutVars>
          <dgm:bulletEnabled val="1"/>
        </dgm:presLayoutVars>
      </dgm:prSet>
      <dgm:spPr/>
    </dgm:pt>
    <dgm:pt modelId="{916479AD-D9A0-5E43-B863-8088ED4E5857}" type="pres">
      <dgm:prSet presAssocID="{D5EDFB86-C88E-4C41-88A8-939C442E3CB0}" presName="sp" presStyleCnt="0"/>
      <dgm:spPr/>
    </dgm:pt>
    <dgm:pt modelId="{562DD8AA-F27B-444F-8948-AC41D85B58DC}" type="pres">
      <dgm:prSet presAssocID="{877D3AD3-A5C7-F34F-A05F-A71E352323E8}" presName="linNode" presStyleCnt="0"/>
      <dgm:spPr/>
    </dgm:pt>
    <dgm:pt modelId="{5FC0C3B9-F43E-3D4A-B8B6-7A3D57CCE0FB}" type="pres">
      <dgm:prSet presAssocID="{877D3AD3-A5C7-F34F-A05F-A71E352323E8}" presName="parentText" presStyleLbl="node1" presStyleIdx="1" presStyleCnt="4" custLinFactNeighborX="-2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F19BF-4ABB-4743-80DD-6C5356DD1FBF}" type="pres">
      <dgm:prSet presAssocID="{877D3AD3-A5C7-F34F-A05F-A71E352323E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BF0C2F-DDA3-BC4C-A704-9F6BA32BD7CF}" type="pres">
      <dgm:prSet presAssocID="{F5BFEA18-AA6B-2746-AC4A-EBA8EE5C8FC7}" presName="sp" presStyleCnt="0"/>
      <dgm:spPr/>
    </dgm:pt>
    <dgm:pt modelId="{4F66B2D5-8CCE-824D-B464-D1D98412C2D1}" type="pres">
      <dgm:prSet presAssocID="{C99B1AF5-1D01-F840-88E5-89BA0CA7902C}" presName="linNode" presStyleCnt="0"/>
      <dgm:spPr/>
    </dgm:pt>
    <dgm:pt modelId="{83FD316D-9DF7-5B41-84A0-6A66171C2E94}" type="pres">
      <dgm:prSet presAssocID="{C99B1AF5-1D01-F840-88E5-89BA0CA7902C}" presName="parentText" presStyleLbl="node1" presStyleIdx="2" presStyleCnt="4" custLinFactNeighborX="-277">
        <dgm:presLayoutVars>
          <dgm:chMax val="1"/>
          <dgm:bulletEnabled val="1"/>
        </dgm:presLayoutVars>
      </dgm:prSet>
      <dgm:spPr/>
    </dgm:pt>
    <dgm:pt modelId="{F928F683-6104-E44E-9A0E-325BC1CC6EB9}" type="pres">
      <dgm:prSet presAssocID="{C99B1AF5-1D01-F840-88E5-89BA0CA7902C}" presName="descendantText" presStyleLbl="alignAccFollowNode1" presStyleIdx="2" presStyleCnt="4">
        <dgm:presLayoutVars>
          <dgm:bulletEnabled val="1"/>
        </dgm:presLayoutVars>
      </dgm:prSet>
      <dgm:spPr/>
    </dgm:pt>
    <dgm:pt modelId="{C42996B0-1B3D-9343-B893-0FD30ED15397}" type="pres">
      <dgm:prSet presAssocID="{18FB2ABD-EEC2-1343-ABEA-F5F763143821}" presName="sp" presStyleCnt="0"/>
      <dgm:spPr/>
    </dgm:pt>
    <dgm:pt modelId="{CD325F39-4428-E648-9D52-0297186EFC79}" type="pres">
      <dgm:prSet presAssocID="{5EB32274-CFCE-D548-99DD-8FC911FA8B48}" presName="linNode" presStyleCnt="0"/>
      <dgm:spPr/>
    </dgm:pt>
    <dgm:pt modelId="{15F857ED-BB7C-574A-87DC-B5CC71179D8D}" type="pres">
      <dgm:prSet presAssocID="{5EB32274-CFCE-D548-99DD-8FC911FA8B48}" presName="parentText" presStyleLbl="node1" presStyleIdx="3" presStyleCnt="4" custLinFactNeighborX="-2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C6389-5AF3-5845-8BCE-0BAD70F13725}" type="pres">
      <dgm:prSet presAssocID="{5EB32274-CFCE-D548-99DD-8FC911FA8B4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CDFE52-7B8E-AC4B-A290-685FBA1E7BEB}" srcId="{C99B1AF5-1D01-F840-88E5-89BA0CA7902C}" destId="{143AEE88-7374-CD46-ACC3-381EF87E5971}" srcOrd="0" destOrd="0" parTransId="{83598AAE-783D-6B44-9B62-8715AAECDCB1}" sibTransId="{3985375C-9AC5-FD44-ADD3-B524EC213035}"/>
    <dgm:cxn modelId="{162FF080-1B1E-BD42-B093-677EBF9A44EB}" type="presOf" srcId="{143AEE88-7374-CD46-ACC3-381EF87E5971}" destId="{F928F683-6104-E44E-9A0E-325BC1CC6EB9}" srcOrd="0" destOrd="0" presId="urn:microsoft.com/office/officeart/2005/8/layout/vList5"/>
    <dgm:cxn modelId="{8F534A16-5D67-4B45-8257-87C924D2A9AD}" srcId="{642CCCCD-F2C0-D24A-AF07-8293AC244129}" destId="{4325EBB8-FD6A-D54A-8B6C-187551175346}" srcOrd="0" destOrd="0" parTransId="{2A046F62-1EF1-BC48-BDB6-3A04F0654CEF}" sibTransId="{B9F53AB6-D3B0-5549-AB86-3BC7E3D58F2D}"/>
    <dgm:cxn modelId="{9781EB8B-9E6A-DE48-8197-8322E5B58A4F}" srcId="{00AB6240-BF6E-0544-B5BD-65A99384EFE1}" destId="{C99B1AF5-1D01-F840-88E5-89BA0CA7902C}" srcOrd="2" destOrd="0" parTransId="{6B52DEF4-0AD0-2C45-BA59-F2510A05D6FC}" sibTransId="{18FB2ABD-EEC2-1343-ABEA-F5F763143821}"/>
    <dgm:cxn modelId="{C5C870F7-13F4-5B40-AEDB-D557ED39E01A}" type="presOf" srcId="{5EB32274-CFCE-D548-99DD-8FC911FA8B48}" destId="{15F857ED-BB7C-574A-87DC-B5CC71179D8D}" srcOrd="0" destOrd="0" presId="urn:microsoft.com/office/officeart/2005/8/layout/vList5"/>
    <dgm:cxn modelId="{5BE08D32-8288-2E4B-A476-58228DB26FC0}" type="presOf" srcId="{4325EBB8-FD6A-D54A-8B6C-187551175346}" destId="{683F7AE3-4668-7843-A465-E0B06B93071A}" srcOrd="0" destOrd="0" presId="urn:microsoft.com/office/officeart/2005/8/layout/vList5"/>
    <dgm:cxn modelId="{25ED72C8-D313-224D-8A47-6DB05EFCC619}" type="presOf" srcId="{00AB6240-BF6E-0544-B5BD-65A99384EFE1}" destId="{7AD0D9EB-3CA6-3444-A67C-64ADD492C2A4}" srcOrd="0" destOrd="0" presId="urn:microsoft.com/office/officeart/2005/8/layout/vList5"/>
    <dgm:cxn modelId="{3B236A07-AB1B-694E-BAB7-81DC17D22930}" type="presOf" srcId="{4197914E-FDA3-6D42-B847-1AB62A3D2CDF}" destId="{411F19BF-4ABB-4743-80DD-6C5356DD1FBF}" srcOrd="0" destOrd="0" presId="urn:microsoft.com/office/officeart/2005/8/layout/vList5"/>
    <dgm:cxn modelId="{AA6F0630-6908-7F41-9A80-C6ECB54085CA}" type="presOf" srcId="{642CCCCD-F2C0-D24A-AF07-8293AC244129}" destId="{EA5405CC-2D88-F14D-8755-B864245B8E10}" srcOrd="0" destOrd="0" presId="urn:microsoft.com/office/officeart/2005/8/layout/vList5"/>
    <dgm:cxn modelId="{67C281F8-27CD-1F4E-9D23-1F455FA618C4}" srcId="{5EB32274-CFCE-D548-99DD-8FC911FA8B48}" destId="{6BC3C36D-E524-D545-8B01-6452BDDB58FC}" srcOrd="0" destOrd="0" parTransId="{514D4CBF-77F8-674F-A4B2-6C9DB98F797B}" sibTransId="{3E79591A-83DC-6B4D-A609-85C54B42C278}"/>
    <dgm:cxn modelId="{DAB09CB4-A707-2345-8BBE-2A1815941F16}" srcId="{00AB6240-BF6E-0544-B5BD-65A99384EFE1}" destId="{5EB32274-CFCE-D548-99DD-8FC911FA8B48}" srcOrd="3" destOrd="0" parTransId="{4F267F89-8839-F445-BEF5-FB2EA29F92FB}" sibTransId="{843E8C6C-F1DD-B345-9FB7-99082323E015}"/>
    <dgm:cxn modelId="{F0E4CDF7-56F7-C246-9946-EDF0D5AE8F74}" srcId="{877D3AD3-A5C7-F34F-A05F-A71E352323E8}" destId="{4197914E-FDA3-6D42-B847-1AB62A3D2CDF}" srcOrd="0" destOrd="0" parTransId="{11BCB5F4-8174-2240-87B2-8C639506A122}" sibTransId="{9C85B609-2CA8-8147-AC6A-26350162C82E}"/>
    <dgm:cxn modelId="{4DD69484-D841-A940-9C85-0F129C45FCF3}" srcId="{00AB6240-BF6E-0544-B5BD-65A99384EFE1}" destId="{877D3AD3-A5C7-F34F-A05F-A71E352323E8}" srcOrd="1" destOrd="0" parTransId="{9A2A8863-B23D-324C-85E5-34603494F52C}" sibTransId="{F5BFEA18-AA6B-2746-AC4A-EBA8EE5C8FC7}"/>
    <dgm:cxn modelId="{4DD5C845-27BE-0645-91A8-3E93688FE9E6}" type="presOf" srcId="{6BC3C36D-E524-D545-8B01-6452BDDB58FC}" destId="{83CC6389-5AF3-5845-8BCE-0BAD70F13725}" srcOrd="0" destOrd="0" presId="urn:microsoft.com/office/officeart/2005/8/layout/vList5"/>
    <dgm:cxn modelId="{957624E4-CE99-2A4A-958D-02FDCD447E08}" srcId="{00AB6240-BF6E-0544-B5BD-65A99384EFE1}" destId="{642CCCCD-F2C0-D24A-AF07-8293AC244129}" srcOrd="0" destOrd="0" parTransId="{7F6E24B1-1DF5-A543-B6CC-10DC4193277B}" sibTransId="{D5EDFB86-C88E-4C41-88A8-939C442E3CB0}"/>
    <dgm:cxn modelId="{91DA839F-0651-1D43-9A23-5B327D68C289}" type="presOf" srcId="{C99B1AF5-1D01-F840-88E5-89BA0CA7902C}" destId="{83FD316D-9DF7-5B41-84A0-6A66171C2E94}" srcOrd="0" destOrd="0" presId="urn:microsoft.com/office/officeart/2005/8/layout/vList5"/>
    <dgm:cxn modelId="{7ED6F527-623C-2445-A1A7-60C78DF79268}" type="presOf" srcId="{877D3AD3-A5C7-F34F-A05F-A71E352323E8}" destId="{5FC0C3B9-F43E-3D4A-B8B6-7A3D57CCE0FB}" srcOrd="0" destOrd="0" presId="urn:microsoft.com/office/officeart/2005/8/layout/vList5"/>
    <dgm:cxn modelId="{DA3FD24B-5474-B449-B0C0-2AA41C87AE4B}" type="presParOf" srcId="{7AD0D9EB-3CA6-3444-A67C-64ADD492C2A4}" destId="{08F71FCE-FB8A-1F41-AD87-19751854F8A9}" srcOrd="0" destOrd="0" presId="urn:microsoft.com/office/officeart/2005/8/layout/vList5"/>
    <dgm:cxn modelId="{960A8A4D-56CC-6A47-A872-AF88A1827707}" type="presParOf" srcId="{08F71FCE-FB8A-1F41-AD87-19751854F8A9}" destId="{EA5405CC-2D88-F14D-8755-B864245B8E10}" srcOrd="0" destOrd="0" presId="urn:microsoft.com/office/officeart/2005/8/layout/vList5"/>
    <dgm:cxn modelId="{B477EEDC-69C4-AB4A-A8A4-CE86519C7056}" type="presParOf" srcId="{08F71FCE-FB8A-1F41-AD87-19751854F8A9}" destId="{683F7AE3-4668-7843-A465-E0B06B93071A}" srcOrd="1" destOrd="0" presId="urn:microsoft.com/office/officeart/2005/8/layout/vList5"/>
    <dgm:cxn modelId="{4C3CEB52-37A5-D641-833D-07DD9AC92090}" type="presParOf" srcId="{7AD0D9EB-3CA6-3444-A67C-64ADD492C2A4}" destId="{916479AD-D9A0-5E43-B863-8088ED4E5857}" srcOrd="1" destOrd="0" presId="urn:microsoft.com/office/officeart/2005/8/layout/vList5"/>
    <dgm:cxn modelId="{F0FFA8B9-B0BB-4940-99E9-47F5B263E829}" type="presParOf" srcId="{7AD0D9EB-3CA6-3444-A67C-64ADD492C2A4}" destId="{562DD8AA-F27B-444F-8948-AC41D85B58DC}" srcOrd="2" destOrd="0" presId="urn:microsoft.com/office/officeart/2005/8/layout/vList5"/>
    <dgm:cxn modelId="{BD52A392-477D-2A47-9AC9-CA623C9D189B}" type="presParOf" srcId="{562DD8AA-F27B-444F-8948-AC41D85B58DC}" destId="{5FC0C3B9-F43E-3D4A-B8B6-7A3D57CCE0FB}" srcOrd="0" destOrd="0" presId="urn:microsoft.com/office/officeart/2005/8/layout/vList5"/>
    <dgm:cxn modelId="{F90F00D1-782B-EA46-BEA6-BC42CA88E7BA}" type="presParOf" srcId="{562DD8AA-F27B-444F-8948-AC41D85B58DC}" destId="{411F19BF-4ABB-4743-80DD-6C5356DD1FBF}" srcOrd="1" destOrd="0" presId="urn:microsoft.com/office/officeart/2005/8/layout/vList5"/>
    <dgm:cxn modelId="{D75560C7-9A07-E941-A1A9-AC157AE00B87}" type="presParOf" srcId="{7AD0D9EB-3CA6-3444-A67C-64ADD492C2A4}" destId="{D5BF0C2F-DDA3-BC4C-A704-9F6BA32BD7CF}" srcOrd="3" destOrd="0" presId="urn:microsoft.com/office/officeart/2005/8/layout/vList5"/>
    <dgm:cxn modelId="{4A1EAA0B-D6CD-DF40-8D04-7683568643EC}" type="presParOf" srcId="{7AD0D9EB-3CA6-3444-A67C-64ADD492C2A4}" destId="{4F66B2D5-8CCE-824D-B464-D1D98412C2D1}" srcOrd="4" destOrd="0" presId="urn:microsoft.com/office/officeart/2005/8/layout/vList5"/>
    <dgm:cxn modelId="{B1CAD7CD-64E4-8841-A0B7-63C7E675043E}" type="presParOf" srcId="{4F66B2D5-8CCE-824D-B464-D1D98412C2D1}" destId="{83FD316D-9DF7-5B41-84A0-6A66171C2E94}" srcOrd="0" destOrd="0" presId="urn:microsoft.com/office/officeart/2005/8/layout/vList5"/>
    <dgm:cxn modelId="{79E729D7-A59E-0342-80B8-18E991352E86}" type="presParOf" srcId="{4F66B2D5-8CCE-824D-B464-D1D98412C2D1}" destId="{F928F683-6104-E44E-9A0E-325BC1CC6EB9}" srcOrd="1" destOrd="0" presId="urn:microsoft.com/office/officeart/2005/8/layout/vList5"/>
    <dgm:cxn modelId="{2C6138DD-800F-2F45-9CCC-478E2E003871}" type="presParOf" srcId="{7AD0D9EB-3CA6-3444-A67C-64ADD492C2A4}" destId="{C42996B0-1B3D-9343-B893-0FD30ED15397}" srcOrd="5" destOrd="0" presId="urn:microsoft.com/office/officeart/2005/8/layout/vList5"/>
    <dgm:cxn modelId="{CF4E60FA-EE36-CC40-A498-3B1460BE3F83}" type="presParOf" srcId="{7AD0D9EB-3CA6-3444-A67C-64ADD492C2A4}" destId="{CD325F39-4428-E648-9D52-0297186EFC79}" srcOrd="6" destOrd="0" presId="urn:microsoft.com/office/officeart/2005/8/layout/vList5"/>
    <dgm:cxn modelId="{B4481528-E652-F84D-9CF1-B5DD69706A78}" type="presParOf" srcId="{CD325F39-4428-E648-9D52-0297186EFC79}" destId="{15F857ED-BB7C-574A-87DC-B5CC71179D8D}" srcOrd="0" destOrd="0" presId="urn:microsoft.com/office/officeart/2005/8/layout/vList5"/>
    <dgm:cxn modelId="{8539B554-5B02-B14D-9A22-2AB467F42518}" type="presParOf" srcId="{CD325F39-4428-E648-9D52-0297186EFC79}" destId="{83CC6389-5AF3-5845-8BCE-0BAD70F1372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C9A4E2-62C5-2148-86A9-C20376F32B72}" type="doc">
      <dgm:prSet loTypeId="urn:microsoft.com/office/officeart/2005/8/layout/venn1" loCatId="relationship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5E59B1F-80A3-3943-873E-A7B4615F4A78}">
      <dgm:prSet custT="1"/>
      <dgm:spPr/>
      <dgm:t>
        <a:bodyPr/>
        <a:lstStyle/>
        <a:p>
          <a:pPr rtl="0"/>
          <a:r>
            <a:rPr lang="en-US" sz="1600" dirty="0" smtClean="0"/>
            <a:t>Everyone living in costal areas, esp.  Indian Ocean and Pacific Rim </a:t>
          </a:r>
          <a:endParaRPr lang="en-US" sz="1600" dirty="0"/>
        </a:p>
      </dgm:t>
    </dgm:pt>
    <dgm:pt modelId="{7736E61C-5B08-3749-8D54-5B7B84650815}" type="parTrans" cxnId="{12ECF121-2FCD-B34C-9766-37A587BCE2AD}">
      <dgm:prSet/>
      <dgm:spPr/>
      <dgm:t>
        <a:bodyPr/>
        <a:lstStyle/>
        <a:p>
          <a:endParaRPr lang="en-US" sz="1600"/>
        </a:p>
      </dgm:t>
    </dgm:pt>
    <dgm:pt modelId="{B54C94C5-757F-2C46-997E-2D3D7EB457B9}" type="sibTrans" cxnId="{12ECF121-2FCD-B34C-9766-37A587BCE2AD}">
      <dgm:prSet/>
      <dgm:spPr/>
      <dgm:t>
        <a:bodyPr/>
        <a:lstStyle/>
        <a:p>
          <a:endParaRPr lang="en-US" sz="1600"/>
        </a:p>
      </dgm:t>
    </dgm:pt>
    <dgm:pt modelId="{9946F1F8-53B6-1040-B704-FA032D8D9938}">
      <dgm:prSet custT="1"/>
      <dgm:spPr/>
      <dgm:t>
        <a:bodyPr/>
        <a:lstStyle/>
        <a:p>
          <a:pPr rtl="0"/>
          <a:r>
            <a:rPr lang="en-US" sz="1600" dirty="0" smtClean="0"/>
            <a:t>Government agencies in at risk coastal areas</a:t>
          </a:r>
          <a:endParaRPr lang="en-US" sz="1600" dirty="0"/>
        </a:p>
      </dgm:t>
    </dgm:pt>
    <dgm:pt modelId="{99DA74D6-E5C1-9540-897D-261F97E3D2EF}" type="parTrans" cxnId="{1DE0F59E-5283-9247-B13D-401E5009C099}">
      <dgm:prSet/>
      <dgm:spPr/>
      <dgm:t>
        <a:bodyPr/>
        <a:lstStyle/>
        <a:p>
          <a:endParaRPr lang="en-US" sz="1600"/>
        </a:p>
      </dgm:t>
    </dgm:pt>
    <dgm:pt modelId="{8294514F-DBFF-3646-9A64-BD76850DE96F}" type="sibTrans" cxnId="{1DE0F59E-5283-9247-B13D-401E5009C099}">
      <dgm:prSet/>
      <dgm:spPr/>
      <dgm:t>
        <a:bodyPr/>
        <a:lstStyle/>
        <a:p>
          <a:endParaRPr lang="en-US" sz="1600"/>
        </a:p>
      </dgm:t>
    </dgm:pt>
    <dgm:pt modelId="{9ACB6586-4DC4-8E46-B7AE-A14F0537C632}">
      <dgm:prSet custT="1"/>
      <dgm:spPr/>
      <dgm:t>
        <a:bodyPr/>
        <a:lstStyle/>
        <a:p>
          <a:pPr rtl="0"/>
          <a:r>
            <a:rPr lang="en-US" sz="1600" dirty="0" smtClean="0"/>
            <a:t>Geophysical &amp; Oceanographic Communities</a:t>
          </a:r>
          <a:endParaRPr lang="en-US" sz="1600" dirty="0"/>
        </a:p>
      </dgm:t>
    </dgm:pt>
    <dgm:pt modelId="{2FDDBA96-07FC-E742-B7EE-40B2A7FC8804}" type="parTrans" cxnId="{E5194A77-3A0B-2746-AD0C-A00254DFFE19}">
      <dgm:prSet/>
      <dgm:spPr/>
      <dgm:t>
        <a:bodyPr/>
        <a:lstStyle/>
        <a:p>
          <a:endParaRPr lang="en-US" sz="1600"/>
        </a:p>
      </dgm:t>
    </dgm:pt>
    <dgm:pt modelId="{BA1803E0-0429-284E-BFE0-E38636523023}" type="sibTrans" cxnId="{E5194A77-3A0B-2746-AD0C-A00254DFFE19}">
      <dgm:prSet/>
      <dgm:spPr/>
      <dgm:t>
        <a:bodyPr/>
        <a:lstStyle/>
        <a:p>
          <a:endParaRPr lang="en-US" sz="1600"/>
        </a:p>
      </dgm:t>
    </dgm:pt>
    <dgm:pt modelId="{EEAB3D72-E2F2-C34E-89C4-122877BE35A3}" type="pres">
      <dgm:prSet presAssocID="{26C9A4E2-62C5-2148-86A9-C20376F32B72}" presName="compositeShape" presStyleCnt="0">
        <dgm:presLayoutVars>
          <dgm:chMax val="7"/>
          <dgm:dir/>
          <dgm:resizeHandles val="exact"/>
        </dgm:presLayoutVars>
      </dgm:prSet>
      <dgm:spPr/>
    </dgm:pt>
    <dgm:pt modelId="{D8E2D49F-BE9E-C64B-99D9-2345D937A9D2}" type="pres">
      <dgm:prSet presAssocID="{D5E59B1F-80A3-3943-873E-A7B4615F4A78}" presName="circ1" presStyleLbl="vennNode1" presStyleIdx="0" presStyleCnt="3"/>
      <dgm:spPr/>
      <dgm:t>
        <a:bodyPr/>
        <a:lstStyle/>
        <a:p>
          <a:endParaRPr lang="en-US"/>
        </a:p>
      </dgm:t>
    </dgm:pt>
    <dgm:pt modelId="{161A88D4-91CE-974E-8D7A-6FD4576B6A42}" type="pres">
      <dgm:prSet presAssocID="{D5E59B1F-80A3-3943-873E-A7B4615F4A7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25746-E15B-F440-9F8C-755521DC8DA9}" type="pres">
      <dgm:prSet presAssocID="{9946F1F8-53B6-1040-B704-FA032D8D9938}" presName="circ2" presStyleLbl="vennNode1" presStyleIdx="1" presStyleCnt="3"/>
      <dgm:spPr/>
      <dgm:t>
        <a:bodyPr/>
        <a:lstStyle/>
        <a:p>
          <a:endParaRPr lang="en-US"/>
        </a:p>
      </dgm:t>
    </dgm:pt>
    <dgm:pt modelId="{7057E9FB-4DEC-A94A-9BDA-D6DC91871174}" type="pres">
      <dgm:prSet presAssocID="{9946F1F8-53B6-1040-B704-FA032D8D99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F0A392-340E-6A4D-BF6F-87D95BDA4B08}" type="pres">
      <dgm:prSet presAssocID="{9ACB6586-4DC4-8E46-B7AE-A14F0537C632}" presName="circ3" presStyleLbl="vennNode1" presStyleIdx="2" presStyleCnt="3"/>
      <dgm:spPr/>
      <dgm:t>
        <a:bodyPr/>
        <a:lstStyle/>
        <a:p>
          <a:endParaRPr lang="en-US"/>
        </a:p>
      </dgm:t>
    </dgm:pt>
    <dgm:pt modelId="{2BE3E518-5C7F-2042-B167-6DB3676947E1}" type="pres">
      <dgm:prSet presAssocID="{9ACB6586-4DC4-8E46-B7AE-A14F0537C63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521C59-7F37-4048-9205-5FE7053774B7}" type="presOf" srcId="{9ACB6586-4DC4-8E46-B7AE-A14F0537C632}" destId="{22F0A392-340E-6A4D-BF6F-87D95BDA4B08}" srcOrd="0" destOrd="0" presId="urn:microsoft.com/office/officeart/2005/8/layout/venn1"/>
    <dgm:cxn modelId="{797BEF17-7DAF-FE42-8F98-0153C2A28FC6}" type="presOf" srcId="{D5E59B1F-80A3-3943-873E-A7B4615F4A78}" destId="{161A88D4-91CE-974E-8D7A-6FD4576B6A42}" srcOrd="1" destOrd="0" presId="urn:microsoft.com/office/officeart/2005/8/layout/venn1"/>
    <dgm:cxn modelId="{04C847B4-693E-A54C-83D1-59D3A036089B}" type="presOf" srcId="{9946F1F8-53B6-1040-B704-FA032D8D9938}" destId="{D7D25746-E15B-F440-9F8C-755521DC8DA9}" srcOrd="0" destOrd="0" presId="urn:microsoft.com/office/officeart/2005/8/layout/venn1"/>
    <dgm:cxn modelId="{1DE0F59E-5283-9247-B13D-401E5009C099}" srcId="{26C9A4E2-62C5-2148-86A9-C20376F32B72}" destId="{9946F1F8-53B6-1040-B704-FA032D8D9938}" srcOrd="1" destOrd="0" parTransId="{99DA74D6-E5C1-9540-897D-261F97E3D2EF}" sibTransId="{8294514F-DBFF-3646-9A64-BD76850DE96F}"/>
    <dgm:cxn modelId="{EEE06EB2-62E9-5F4E-B281-6BB18575385E}" type="presOf" srcId="{D5E59B1F-80A3-3943-873E-A7B4615F4A78}" destId="{D8E2D49F-BE9E-C64B-99D9-2345D937A9D2}" srcOrd="0" destOrd="0" presId="urn:microsoft.com/office/officeart/2005/8/layout/venn1"/>
    <dgm:cxn modelId="{410A09BD-541D-3F4E-8B84-6C169464A1EE}" type="presOf" srcId="{9ACB6586-4DC4-8E46-B7AE-A14F0537C632}" destId="{2BE3E518-5C7F-2042-B167-6DB3676947E1}" srcOrd="1" destOrd="0" presId="urn:microsoft.com/office/officeart/2005/8/layout/venn1"/>
    <dgm:cxn modelId="{12ECF121-2FCD-B34C-9766-37A587BCE2AD}" srcId="{26C9A4E2-62C5-2148-86A9-C20376F32B72}" destId="{D5E59B1F-80A3-3943-873E-A7B4615F4A78}" srcOrd="0" destOrd="0" parTransId="{7736E61C-5B08-3749-8D54-5B7B84650815}" sibTransId="{B54C94C5-757F-2C46-997E-2D3D7EB457B9}"/>
    <dgm:cxn modelId="{5880BE9F-2FBC-504D-A86E-7A013A2CB385}" type="presOf" srcId="{26C9A4E2-62C5-2148-86A9-C20376F32B72}" destId="{EEAB3D72-E2F2-C34E-89C4-122877BE35A3}" srcOrd="0" destOrd="0" presId="urn:microsoft.com/office/officeart/2005/8/layout/venn1"/>
    <dgm:cxn modelId="{E5194A77-3A0B-2746-AD0C-A00254DFFE19}" srcId="{26C9A4E2-62C5-2148-86A9-C20376F32B72}" destId="{9ACB6586-4DC4-8E46-B7AE-A14F0537C632}" srcOrd="2" destOrd="0" parTransId="{2FDDBA96-07FC-E742-B7EE-40B2A7FC8804}" sibTransId="{BA1803E0-0429-284E-BFE0-E38636523023}"/>
    <dgm:cxn modelId="{9DE7A80F-D816-4E4D-9B1E-6E817DD8CFDA}" type="presOf" srcId="{9946F1F8-53B6-1040-B704-FA032D8D9938}" destId="{7057E9FB-4DEC-A94A-9BDA-D6DC91871174}" srcOrd="1" destOrd="0" presId="urn:microsoft.com/office/officeart/2005/8/layout/venn1"/>
    <dgm:cxn modelId="{C0E6B7C1-A9A8-B949-9314-BE2380E21327}" type="presParOf" srcId="{EEAB3D72-E2F2-C34E-89C4-122877BE35A3}" destId="{D8E2D49F-BE9E-C64B-99D9-2345D937A9D2}" srcOrd="0" destOrd="0" presId="urn:microsoft.com/office/officeart/2005/8/layout/venn1"/>
    <dgm:cxn modelId="{E744F5E0-3A6E-DC49-8BC9-41896020897D}" type="presParOf" srcId="{EEAB3D72-E2F2-C34E-89C4-122877BE35A3}" destId="{161A88D4-91CE-974E-8D7A-6FD4576B6A42}" srcOrd="1" destOrd="0" presId="urn:microsoft.com/office/officeart/2005/8/layout/venn1"/>
    <dgm:cxn modelId="{4AE53BF1-AD9B-424D-B47C-32ACEB1BE98D}" type="presParOf" srcId="{EEAB3D72-E2F2-C34E-89C4-122877BE35A3}" destId="{D7D25746-E15B-F440-9F8C-755521DC8DA9}" srcOrd="2" destOrd="0" presId="urn:microsoft.com/office/officeart/2005/8/layout/venn1"/>
    <dgm:cxn modelId="{CC14A75B-61A4-7048-A4D0-1F974BE3355E}" type="presParOf" srcId="{EEAB3D72-E2F2-C34E-89C4-122877BE35A3}" destId="{7057E9FB-4DEC-A94A-9BDA-D6DC91871174}" srcOrd="3" destOrd="0" presId="urn:microsoft.com/office/officeart/2005/8/layout/venn1"/>
    <dgm:cxn modelId="{C40CE086-DED3-8A41-8AA2-E396F3D82931}" type="presParOf" srcId="{EEAB3D72-E2F2-C34E-89C4-122877BE35A3}" destId="{22F0A392-340E-6A4D-BF6F-87D95BDA4B08}" srcOrd="4" destOrd="0" presId="urn:microsoft.com/office/officeart/2005/8/layout/venn1"/>
    <dgm:cxn modelId="{48DE9AE9-391F-734D-9225-2CD587D47CA0}" type="presParOf" srcId="{EEAB3D72-E2F2-C34E-89C4-122877BE35A3}" destId="{2BE3E518-5C7F-2042-B167-6DB3676947E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0A2D6D-C69E-9648-ABA0-CDE08FB23D54}" type="doc">
      <dgm:prSet loTypeId="urn:microsoft.com/office/officeart/2005/8/layout/matrix3" loCatId="matrix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6B80A6C-1A77-0B4E-8F6B-530524095BAB}">
      <dgm:prSet/>
      <dgm:spPr/>
      <dgm:t>
        <a:bodyPr/>
        <a:lstStyle/>
        <a:p>
          <a:pPr rtl="0"/>
          <a:r>
            <a:rPr lang="en-US" dirty="0" smtClean="0"/>
            <a:t>Everyone living in seismically active regions</a:t>
          </a:r>
          <a:endParaRPr lang="en-US" dirty="0"/>
        </a:p>
      </dgm:t>
    </dgm:pt>
    <dgm:pt modelId="{7B5734DA-D5C0-5C46-ACDA-D285B7690568}" type="parTrans" cxnId="{10B8CD2F-45BE-5542-AE72-8DC047EFEBDD}">
      <dgm:prSet/>
      <dgm:spPr/>
      <dgm:t>
        <a:bodyPr/>
        <a:lstStyle/>
        <a:p>
          <a:endParaRPr lang="en-US"/>
        </a:p>
      </dgm:t>
    </dgm:pt>
    <dgm:pt modelId="{2508011B-DC28-B84A-A1E9-ECDE845D83CC}" type="sibTrans" cxnId="{10B8CD2F-45BE-5542-AE72-8DC047EFEBDD}">
      <dgm:prSet/>
      <dgm:spPr/>
      <dgm:t>
        <a:bodyPr/>
        <a:lstStyle/>
        <a:p>
          <a:endParaRPr lang="en-US"/>
        </a:p>
      </dgm:t>
    </dgm:pt>
    <dgm:pt modelId="{F7B2EEE0-AA02-984B-BFB8-2E5E63706715}">
      <dgm:prSet/>
      <dgm:spPr/>
      <dgm:t>
        <a:bodyPr/>
        <a:lstStyle/>
        <a:p>
          <a:pPr rtl="0"/>
          <a:r>
            <a:rPr lang="en-US" dirty="0" smtClean="0"/>
            <a:t>Insurance Agencies</a:t>
          </a:r>
        </a:p>
        <a:p>
          <a:pPr rtl="0"/>
          <a:r>
            <a:rPr lang="en-US" i="1" dirty="0" smtClean="0"/>
            <a:t>damage risk assessments</a:t>
          </a:r>
          <a:endParaRPr lang="en-US" i="1" dirty="0"/>
        </a:p>
      </dgm:t>
    </dgm:pt>
    <dgm:pt modelId="{9A70E7DE-3F6C-2144-AD4F-F6BA7B2F3C0E}" type="parTrans" cxnId="{3E2B2586-BC2B-204C-97DE-6FFB96A8AEC9}">
      <dgm:prSet/>
      <dgm:spPr/>
      <dgm:t>
        <a:bodyPr/>
        <a:lstStyle/>
        <a:p>
          <a:endParaRPr lang="en-US"/>
        </a:p>
      </dgm:t>
    </dgm:pt>
    <dgm:pt modelId="{59F76748-D4EE-1D49-8D2F-09047122EE57}" type="sibTrans" cxnId="{3E2B2586-BC2B-204C-97DE-6FFB96A8AEC9}">
      <dgm:prSet/>
      <dgm:spPr/>
      <dgm:t>
        <a:bodyPr/>
        <a:lstStyle/>
        <a:p>
          <a:endParaRPr lang="en-US"/>
        </a:p>
      </dgm:t>
    </dgm:pt>
    <dgm:pt modelId="{168F1D52-6103-3645-839D-23BE1CB7F7FD}">
      <dgm:prSet/>
      <dgm:spPr/>
      <dgm:t>
        <a:bodyPr/>
        <a:lstStyle/>
        <a:p>
          <a:pPr rtl="0"/>
          <a:r>
            <a:rPr lang="en-US" dirty="0" smtClean="0"/>
            <a:t>Government Agencies</a:t>
          </a:r>
        </a:p>
        <a:p>
          <a:pPr rtl="0"/>
          <a:r>
            <a:rPr lang="en-US" i="1" dirty="0" smtClean="0"/>
            <a:t>construction public safety</a:t>
          </a:r>
          <a:endParaRPr lang="en-US" i="1" dirty="0"/>
        </a:p>
      </dgm:t>
    </dgm:pt>
    <dgm:pt modelId="{00B0069A-A2FE-2B40-9634-1410A4D46079}" type="parTrans" cxnId="{BB176CC7-BB7A-A34B-8297-1A4F68D4A0C2}">
      <dgm:prSet/>
      <dgm:spPr/>
      <dgm:t>
        <a:bodyPr/>
        <a:lstStyle/>
        <a:p>
          <a:endParaRPr lang="en-US"/>
        </a:p>
      </dgm:t>
    </dgm:pt>
    <dgm:pt modelId="{18AFB916-F61B-9F40-A8B6-8DDE31EAFE04}" type="sibTrans" cxnId="{BB176CC7-BB7A-A34B-8297-1A4F68D4A0C2}">
      <dgm:prSet/>
      <dgm:spPr/>
      <dgm:t>
        <a:bodyPr/>
        <a:lstStyle/>
        <a:p>
          <a:endParaRPr lang="en-US"/>
        </a:p>
      </dgm:t>
    </dgm:pt>
    <dgm:pt modelId="{4E4BE7D7-1444-8843-89AD-6B329B1FF331}">
      <dgm:prSet/>
      <dgm:spPr/>
      <dgm:t>
        <a:bodyPr/>
        <a:lstStyle/>
        <a:p>
          <a:pPr rtl="0"/>
          <a:r>
            <a:rPr lang="en-US" dirty="0" smtClean="0"/>
            <a:t>Seismic Researchers </a:t>
          </a:r>
          <a:endParaRPr lang="en-US" dirty="0"/>
        </a:p>
      </dgm:t>
    </dgm:pt>
    <dgm:pt modelId="{CDEF60F5-BA9A-924E-BEF0-AAD231305756}" type="parTrans" cxnId="{CD584310-43A7-5348-86A7-943D40E46365}">
      <dgm:prSet/>
      <dgm:spPr/>
      <dgm:t>
        <a:bodyPr/>
        <a:lstStyle/>
        <a:p>
          <a:endParaRPr lang="en-US"/>
        </a:p>
      </dgm:t>
    </dgm:pt>
    <dgm:pt modelId="{0C219683-7D78-0749-8573-D131E1E5C658}" type="sibTrans" cxnId="{CD584310-43A7-5348-86A7-943D40E46365}">
      <dgm:prSet/>
      <dgm:spPr/>
      <dgm:t>
        <a:bodyPr/>
        <a:lstStyle/>
        <a:p>
          <a:endParaRPr lang="en-US"/>
        </a:p>
      </dgm:t>
    </dgm:pt>
    <dgm:pt modelId="{6083A13C-7E9D-EA4D-9680-C9AC4F0A3067}" type="pres">
      <dgm:prSet presAssocID="{400A2D6D-C69E-9648-ABA0-CDE08FB23D54}" presName="matrix" presStyleCnt="0">
        <dgm:presLayoutVars>
          <dgm:chMax val="1"/>
          <dgm:dir/>
          <dgm:resizeHandles val="exact"/>
        </dgm:presLayoutVars>
      </dgm:prSet>
      <dgm:spPr/>
    </dgm:pt>
    <dgm:pt modelId="{D4E963A7-FB42-7444-B6F8-778E972C77A0}" type="pres">
      <dgm:prSet presAssocID="{400A2D6D-C69E-9648-ABA0-CDE08FB23D54}" presName="diamond" presStyleLbl="bgShp" presStyleIdx="0" presStyleCnt="1"/>
      <dgm:spPr/>
    </dgm:pt>
    <dgm:pt modelId="{15628C6A-B839-D243-AA96-E8EABD7F3BB3}" type="pres">
      <dgm:prSet presAssocID="{400A2D6D-C69E-9648-ABA0-CDE08FB23D5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799AD19-4535-1C40-8F74-7ECD7DAE9CF6}" type="pres">
      <dgm:prSet presAssocID="{400A2D6D-C69E-9648-ABA0-CDE08FB23D54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3F91F-EC15-614C-B84C-7BBC9DA9930A}" type="pres">
      <dgm:prSet presAssocID="{400A2D6D-C69E-9648-ABA0-CDE08FB23D54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B35C20-19E8-2748-8F68-AEE371865069}" type="pres">
      <dgm:prSet presAssocID="{400A2D6D-C69E-9648-ABA0-CDE08FB23D5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FA86785-7313-414A-B962-5B1B4ABFCD0F}" type="presOf" srcId="{168F1D52-6103-3645-839D-23BE1CB7F7FD}" destId="{8A73F91F-EC15-614C-B84C-7BBC9DA9930A}" srcOrd="0" destOrd="0" presId="urn:microsoft.com/office/officeart/2005/8/layout/matrix3"/>
    <dgm:cxn modelId="{BB176CC7-BB7A-A34B-8297-1A4F68D4A0C2}" srcId="{400A2D6D-C69E-9648-ABA0-CDE08FB23D54}" destId="{168F1D52-6103-3645-839D-23BE1CB7F7FD}" srcOrd="2" destOrd="0" parTransId="{00B0069A-A2FE-2B40-9634-1410A4D46079}" sibTransId="{18AFB916-F61B-9F40-A8B6-8DDE31EAFE04}"/>
    <dgm:cxn modelId="{3E2B2586-BC2B-204C-97DE-6FFB96A8AEC9}" srcId="{400A2D6D-C69E-9648-ABA0-CDE08FB23D54}" destId="{F7B2EEE0-AA02-984B-BFB8-2E5E63706715}" srcOrd="1" destOrd="0" parTransId="{9A70E7DE-3F6C-2144-AD4F-F6BA7B2F3C0E}" sibTransId="{59F76748-D4EE-1D49-8D2F-09047122EE57}"/>
    <dgm:cxn modelId="{CD67F5EE-0920-C947-AFEA-7CCBE867542F}" type="presOf" srcId="{F7B2EEE0-AA02-984B-BFB8-2E5E63706715}" destId="{D799AD19-4535-1C40-8F74-7ECD7DAE9CF6}" srcOrd="0" destOrd="0" presId="urn:microsoft.com/office/officeart/2005/8/layout/matrix3"/>
    <dgm:cxn modelId="{CD584310-43A7-5348-86A7-943D40E46365}" srcId="{400A2D6D-C69E-9648-ABA0-CDE08FB23D54}" destId="{4E4BE7D7-1444-8843-89AD-6B329B1FF331}" srcOrd="3" destOrd="0" parTransId="{CDEF60F5-BA9A-924E-BEF0-AAD231305756}" sibTransId="{0C219683-7D78-0749-8573-D131E1E5C658}"/>
    <dgm:cxn modelId="{902A432B-F98A-904B-8BE9-400C7A82FBF8}" type="presOf" srcId="{D6B80A6C-1A77-0B4E-8F6B-530524095BAB}" destId="{15628C6A-B839-D243-AA96-E8EABD7F3BB3}" srcOrd="0" destOrd="0" presId="urn:microsoft.com/office/officeart/2005/8/layout/matrix3"/>
    <dgm:cxn modelId="{3608337E-AE0D-1343-8663-81B7029F48EE}" type="presOf" srcId="{400A2D6D-C69E-9648-ABA0-CDE08FB23D54}" destId="{6083A13C-7E9D-EA4D-9680-C9AC4F0A3067}" srcOrd="0" destOrd="0" presId="urn:microsoft.com/office/officeart/2005/8/layout/matrix3"/>
    <dgm:cxn modelId="{DBC63660-DA9A-4045-A8A4-A772D2D7AF79}" type="presOf" srcId="{4E4BE7D7-1444-8843-89AD-6B329B1FF331}" destId="{15B35C20-19E8-2748-8F68-AEE371865069}" srcOrd="0" destOrd="0" presId="urn:microsoft.com/office/officeart/2005/8/layout/matrix3"/>
    <dgm:cxn modelId="{10B8CD2F-45BE-5542-AE72-8DC047EFEBDD}" srcId="{400A2D6D-C69E-9648-ABA0-CDE08FB23D54}" destId="{D6B80A6C-1A77-0B4E-8F6B-530524095BAB}" srcOrd="0" destOrd="0" parTransId="{7B5734DA-D5C0-5C46-ACDA-D285B7690568}" sibTransId="{2508011B-DC28-B84A-A1E9-ECDE845D83CC}"/>
    <dgm:cxn modelId="{E697C9A3-D528-F64F-A688-72E4CC6A7B0E}" type="presParOf" srcId="{6083A13C-7E9D-EA4D-9680-C9AC4F0A3067}" destId="{D4E963A7-FB42-7444-B6F8-778E972C77A0}" srcOrd="0" destOrd="0" presId="urn:microsoft.com/office/officeart/2005/8/layout/matrix3"/>
    <dgm:cxn modelId="{D754D24F-B1C7-9F4A-A7EF-35D6CB0C9C63}" type="presParOf" srcId="{6083A13C-7E9D-EA4D-9680-C9AC4F0A3067}" destId="{15628C6A-B839-D243-AA96-E8EABD7F3BB3}" srcOrd="1" destOrd="0" presId="urn:microsoft.com/office/officeart/2005/8/layout/matrix3"/>
    <dgm:cxn modelId="{0EDF68DC-DC4F-6746-8941-AE168A07914F}" type="presParOf" srcId="{6083A13C-7E9D-EA4D-9680-C9AC4F0A3067}" destId="{D799AD19-4535-1C40-8F74-7ECD7DAE9CF6}" srcOrd="2" destOrd="0" presId="urn:microsoft.com/office/officeart/2005/8/layout/matrix3"/>
    <dgm:cxn modelId="{1B0CF300-C021-084C-B51B-30FD55D0A3EF}" type="presParOf" srcId="{6083A13C-7E9D-EA4D-9680-C9AC4F0A3067}" destId="{8A73F91F-EC15-614C-B84C-7BBC9DA9930A}" srcOrd="3" destOrd="0" presId="urn:microsoft.com/office/officeart/2005/8/layout/matrix3"/>
    <dgm:cxn modelId="{83815C73-607E-0447-B237-043FAA39126C}" type="presParOf" srcId="{6083A13C-7E9D-EA4D-9680-C9AC4F0A3067}" destId="{15B35C20-19E8-2748-8F68-AEE37186506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C33EE1-3CAE-5D4F-B98D-12C9B889D2F3}" type="doc">
      <dgm:prSet loTypeId="urn:microsoft.com/office/officeart/2005/8/layout/hList6" loCatId="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60B1CB1-0AD0-614E-8732-789C5DAE4696}">
      <dgm:prSet phldrT="[Text]" custT="1"/>
      <dgm:spPr/>
      <dgm:t>
        <a:bodyPr/>
        <a:lstStyle/>
        <a:p>
          <a:r>
            <a:rPr lang="en-US" sz="2000" dirty="0" smtClean="0"/>
            <a:t>Data </a:t>
          </a:r>
          <a:r>
            <a:rPr lang="en-US" sz="2000" b="0" dirty="0" smtClean="0"/>
            <a:t>Search</a:t>
          </a:r>
        </a:p>
        <a:p>
          <a:endParaRPr lang="en-US" sz="1200" dirty="0" smtClean="0"/>
        </a:p>
        <a:p>
          <a:r>
            <a:rPr lang="en-US" sz="2000" dirty="0" smtClean="0"/>
            <a:t>Web Scraping</a:t>
          </a:r>
        </a:p>
        <a:p>
          <a:endParaRPr lang="en-US" sz="1200" dirty="0" smtClean="0"/>
        </a:p>
        <a:p>
          <a:r>
            <a:rPr lang="en-US" sz="2000" dirty="0" smtClean="0"/>
            <a:t>JSON</a:t>
          </a:r>
          <a:endParaRPr lang="en-US" sz="2000" dirty="0"/>
        </a:p>
      </dgm:t>
    </dgm:pt>
    <dgm:pt modelId="{5AA7FC25-8DE9-4D43-8A3B-12068187EB5A}" type="parTrans" cxnId="{568FABA4-7F0D-9E4D-AAEA-B006014A4297}">
      <dgm:prSet/>
      <dgm:spPr/>
      <dgm:t>
        <a:bodyPr/>
        <a:lstStyle/>
        <a:p>
          <a:endParaRPr lang="en-US"/>
        </a:p>
      </dgm:t>
    </dgm:pt>
    <dgm:pt modelId="{5B58BC0D-26BF-A04C-8355-A31CAABB18C4}" type="sibTrans" cxnId="{568FABA4-7F0D-9E4D-AAEA-B006014A4297}">
      <dgm:prSet/>
      <dgm:spPr/>
      <dgm:t>
        <a:bodyPr/>
        <a:lstStyle/>
        <a:p>
          <a:endParaRPr lang="en-US"/>
        </a:p>
      </dgm:t>
    </dgm:pt>
    <dgm:pt modelId="{3D070D4F-5747-BA4E-B2E6-38682656AEBA}">
      <dgm:prSet phldrT="[Text]"/>
      <dgm:spPr/>
      <dgm:t>
        <a:bodyPr/>
        <a:lstStyle/>
        <a:p>
          <a:r>
            <a:rPr lang="en-US" dirty="0" smtClean="0"/>
            <a:t>Exploratory</a:t>
          </a:r>
        </a:p>
        <a:p>
          <a:r>
            <a:rPr lang="en-US" dirty="0" smtClean="0"/>
            <a:t>Data</a:t>
          </a:r>
        </a:p>
        <a:p>
          <a:r>
            <a:rPr lang="en-US" dirty="0" smtClean="0"/>
            <a:t>Analysis</a:t>
          </a:r>
          <a:endParaRPr lang="en-US" dirty="0"/>
        </a:p>
      </dgm:t>
    </dgm:pt>
    <dgm:pt modelId="{E1107AFA-5034-E34F-AD23-3B4A66E69F00}" type="parTrans" cxnId="{333327A5-546B-D048-9EE8-EBF851EB8144}">
      <dgm:prSet/>
      <dgm:spPr/>
      <dgm:t>
        <a:bodyPr/>
        <a:lstStyle/>
        <a:p>
          <a:endParaRPr lang="en-US"/>
        </a:p>
      </dgm:t>
    </dgm:pt>
    <dgm:pt modelId="{B1D3301E-3329-C246-A0CB-4DE9B0B7BEEE}" type="sibTrans" cxnId="{333327A5-546B-D048-9EE8-EBF851EB8144}">
      <dgm:prSet/>
      <dgm:spPr/>
      <dgm:t>
        <a:bodyPr/>
        <a:lstStyle/>
        <a:p>
          <a:endParaRPr lang="en-US"/>
        </a:p>
      </dgm:t>
    </dgm:pt>
    <dgm:pt modelId="{9D68CBF8-BFD8-AB41-8D2F-586AF6F0335D}">
      <dgm:prSet phldrT="[Text]"/>
      <dgm:spPr/>
      <dgm:t>
        <a:bodyPr/>
        <a:lstStyle/>
        <a:p>
          <a:r>
            <a:rPr lang="en-US" dirty="0" smtClean="0"/>
            <a:t>Real Time Data Collection</a:t>
          </a:r>
          <a:endParaRPr lang="en-US" dirty="0"/>
        </a:p>
      </dgm:t>
    </dgm:pt>
    <dgm:pt modelId="{E93A5624-CE41-1045-8F28-92D92089FDE5}" type="parTrans" cxnId="{25CC9B1A-91AB-164F-93FA-6F7D479124DF}">
      <dgm:prSet/>
      <dgm:spPr/>
      <dgm:t>
        <a:bodyPr/>
        <a:lstStyle/>
        <a:p>
          <a:endParaRPr lang="en-US"/>
        </a:p>
      </dgm:t>
    </dgm:pt>
    <dgm:pt modelId="{93AA8085-47CB-D44E-A660-4CE3747B353A}" type="sibTrans" cxnId="{25CC9B1A-91AB-164F-93FA-6F7D479124DF}">
      <dgm:prSet/>
      <dgm:spPr/>
      <dgm:t>
        <a:bodyPr/>
        <a:lstStyle/>
        <a:p>
          <a:endParaRPr lang="en-US"/>
        </a:p>
      </dgm:t>
    </dgm:pt>
    <dgm:pt modelId="{65AFCE6E-62CB-E84B-AC50-623956F62AFB}">
      <dgm:prSet phldrT="[Text]"/>
      <dgm:spPr/>
      <dgm:t>
        <a:bodyPr/>
        <a:lstStyle/>
        <a:p>
          <a:r>
            <a:rPr lang="en-US" dirty="0" smtClean="0"/>
            <a:t>Modeling and Prediction</a:t>
          </a:r>
          <a:endParaRPr lang="en-US" dirty="0"/>
        </a:p>
      </dgm:t>
    </dgm:pt>
    <dgm:pt modelId="{D340634C-C552-5E4F-8FF8-CC2A0B36F70E}" type="parTrans" cxnId="{D18A26FD-CD5F-3844-8AB4-8C2C3222AF75}">
      <dgm:prSet/>
      <dgm:spPr/>
      <dgm:t>
        <a:bodyPr/>
        <a:lstStyle/>
        <a:p>
          <a:endParaRPr lang="en-US"/>
        </a:p>
      </dgm:t>
    </dgm:pt>
    <dgm:pt modelId="{B8611E61-3328-7A4C-A3FD-2F077B535F60}" type="sibTrans" cxnId="{D18A26FD-CD5F-3844-8AB4-8C2C3222AF75}">
      <dgm:prSet/>
      <dgm:spPr/>
      <dgm:t>
        <a:bodyPr/>
        <a:lstStyle/>
        <a:p>
          <a:endParaRPr lang="en-US"/>
        </a:p>
      </dgm:t>
    </dgm:pt>
    <dgm:pt modelId="{D7358404-6945-A642-B00F-6BBECA75BB25}">
      <dgm:prSet phldrT="[Text]"/>
      <dgm:spPr/>
      <dgm:t>
        <a:bodyPr/>
        <a:lstStyle/>
        <a:p>
          <a:r>
            <a:rPr lang="en-US" dirty="0" smtClean="0"/>
            <a:t>Geographic Maps and Plots</a:t>
          </a:r>
          <a:endParaRPr lang="en-US" dirty="0"/>
        </a:p>
      </dgm:t>
    </dgm:pt>
    <dgm:pt modelId="{8C2D7416-2B32-5745-8975-6A6E4985A58F}" type="parTrans" cxnId="{BA9A7052-CC50-2641-996B-23A345D5243F}">
      <dgm:prSet/>
      <dgm:spPr/>
      <dgm:t>
        <a:bodyPr/>
        <a:lstStyle/>
        <a:p>
          <a:endParaRPr lang="en-US"/>
        </a:p>
      </dgm:t>
    </dgm:pt>
    <dgm:pt modelId="{1BEAAB6D-5A42-624B-823A-98C21F2CA286}" type="sibTrans" cxnId="{BA9A7052-CC50-2641-996B-23A345D5243F}">
      <dgm:prSet/>
      <dgm:spPr/>
      <dgm:t>
        <a:bodyPr/>
        <a:lstStyle/>
        <a:p>
          <a:endParaRPr lang="en-US"/>
        </a:p>
      </dgm:t>
    </dgm:pt>
    <dgm:pt modelId="{D236E668-18A9-3E47-B436-489F7E21497C}">
      <dgm:prSet phldrT="[Text]"/>
      <dgm:spPr/>
      <dgm:t>
        <a:bodyPr/>
        <a:lstStyle/>
        <a:p>
          <a:r>
            <a:rPr lang="en-US" dirty="0" smtClean="0"/>
            <a:t>Combining Disparate Datasets</a:t>
          </a:r>
          <a:endParaRPr lang="en-US" dirty="0"/>
        </a:p>
      </dgm:t>
    </dgm:pt>
    <dgm:pt modelId="{FBF7985D-C5A0-DE47-AF89-5D820226140A}" type="parTrans" cxnId="{9D6853D2-3090-9348-98E1-B28FDE7FD832}">
      <dgm:prSet/>
      <dgm:spPr/>
      <dgm:t>
        <a:bodyPr/>
        <a:lstStyle/>
        <a:p>
          <a:endParaRPr lang="en-US"/>
        </a:p>
      </dgm:t>
    </dgm:pt>
    <dgm:pt modelId="{73CF39B9-156E-8B42-BE7A-3F3CABCC626D}" type="sibTrans" cxnId="{9D6853D2-3090-9348-98E1-B28FDE7FD832}">
      <dgm:prSet/>
      <dgm:spPr/>
      <dgm:t>
        <a:bodyPr/>
        <a:lstStyle/>
        <a:p>
          <a:endParaRPr lang="en-US"/>
        </a:p>
      </dgm:t>
    </dgm:pt>
    <dgm:pt modelId="{8CD0F41C-F8DB-464F-869D-C329D201D5C8}" type="pres">
      <dgm:prSet presAssocID="{09C33EE1-3CAE-5D4F-B98D-12C9B889D2F3}" presName="Name0" presStyleCnt="0">
        <dgm:presLayoutVars>
          <dgm:dir/>
          <dgm:resizeHandles val="exact"/>
        </dgm:presLayoutVars>
      </dgm:prSet>
      <dgm:spPr/>
    </dgm:pt>
    <dgm:pt modelId="{6BD7A029-356E-AC41-A001-8782B6CBE3D0}" type="pres">
      <dgm:prSet presAssocID="{B60B1CB1-0AD0-614E-8732-789C5DAE469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A57185-8E3F-D04E-94FD-63298027C687}" type="pres">
      <dgm:prSet presAssocID="{5B58BC0D-26BF-A04C-8355-A31CAABB18C4}" presName="sibTrans" presStyleCnt="0"/>
      <dgm:spPr/>
    </dgm:pt>
    <dgm:pt modelId="{1ECD200D-ED49-F843-9223-0EA59B550002}" type="pres">
      <dgm:prSet presAssocID="{D236E668-18A9-3E47-B436-489F7E21497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BDA5C1-6D49-8346-9E53-38E0C7CF3101}" type="pres">
      <dgm:prSet presAssocID="{73CF39B9-156E-8B42-BE7A-3F3CABCC626D}" presName="sibTrans" presStyleCnt="0"/>
      <dgm:spPr/>
    </dgm:pt>
    <dgm:pt modelId="{872559E2-5B45-6744-90C6-9C4EF53C01D2}" type="pres">
      <dgm:prSet presAssocID="{3D070D4F-5747-BA4E-B2E6-38682656AEB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051B20-D798-FF4B-A8DF-6E66829DF405}" type="pres">
      <dgm:prSet presAssocID="{B1D3301E-3329-C246-A0CB-4DE9B0B7BEEE}" presName="sibTrans" presStyleCnt="0"/>
      <dgm:spPr/>
    </dgm:pt>
    <dgm:pt modelId="{7B0B1BA6-BBF1-064E-A239-A6ED561A9BC7}" type="pres">
      <dgm:prSet presAssocID="{9D68CBF8-BFD8-AB41-8D2F-586AF6F0335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43726-C427-B34A-960C-E3962C5FEDBD}" type="pres">
      <dgm:prSet presAssocID="{93AA8085-47CB-D44E-A660-4CE3747B353A}" presName="sibTrans" presStyleCnt="0"/>
      <dgm:spPr/>
    </dgm:pt>
    <dgm:pt modelId="{7E243A1B-4D07-F94F-B330-2EDA5CED3163}" type="pres">
      <dgm:prSet presAssocID="{65AFCE6E-62CB-E84B-AC50-623956F62AFB}" presName="node" presStyleLbl="node1" presStyleIdx="4" presStyleCnt="6">
        <dgm:presLayoutVars>
          <dgm:bulletEnabled val="1"/>
        </dgm:presLayoutVars>
      </dgm:prSet>
      <dgm:spPr/>
    </dgm:pt>
    <dgm:pt modelId="{A38F4FBA-49D5-C146-BCBB-423C6408E1AA}" type="pres">
      <dgm:prSet presAssocID="{B8611E61-3328-7A4C-A3FD-2F077B535F60}" presName="sibTrans" presStyleCnt="0"/>
      <dgm:spPr/>
    </dgm:pt>
    <dgm:pt modelId="{477CC8B8-5E8B-E14B-966A-6CE7643CBD84}" type="pres">
      <dgm:prSet presAssocID="{D7358404-6945-A642-B00F-6BBECA75BB2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C66F2D-E746-EA4D-8BAD-4F50308D4650}" type="presOf" srcId="{9D68CBF8-BFD8-AB41-8D2F-586AF6F0335D}" destId="{7B0B1BA6-BBF1-064E-A239-A6ED561A9BC7}" srcOrd="0" destOrd="0" presId="urn:microsoft.com/office/officeart/2005/8/layout/hList6"/>
    <dgm:cxn modelId="{333327A5-546B-D048-9EE8-EBF851EB8144}" srcId="{09C33EE1-3CAE-5D4F-B98D-12C9B889D2F3}" destId="{3D070D4F-5747-BA4E-B2E6-38682656AEBA}" srcOrd="2" destOrd="0" parTransId="{E1107AFA-5034-E34F-AD23-3B4A66E69F00}" sibTransId="{B1D3301E-3329-C246-A0CB-4DE9B0B7BEEE}"/>
    <dgm:cxn modelId="{D56F5CB1-DE3B-744B-BE47-1A052A855DDB}" type="presOf" srcId="{65AFCE6E-62CB-E84B-AC50-623956F62AFB}" destId="{7E243A1B-4D07-F94F-B330-2EDA5CED3163}" srcOrd="0" destOrd="0" presId="urn:microsoft.com/office/officeart/2005/8/layout/hList6"/>
    <dgm:cxn modelId="{A48020C4-A478-4149-94F8-A2D93E83DE68}" type="presOf" srcId="{09C33EE1-3CAE-5D4F-B98D-12C9B889D2F3}" destId="{8CD0F41C-F8DB-464F-869D-C329D201D5C8}" srcOrd="0" destOrd="0" presId="urn:microsoft.com/office/officeart/2005/8/layout/hList6"/>
    <dgm:cxn modelId="{D18A26FD-CD5F-3844-8AB4-8C2C3222AF75}" srcId="{09C33EE1-3CAE-5D4F-B98D-12C9B889D2F3}" destId="{65AFCE6E-62CB-E84B-AC50-623956F62AFB}" srcOrd="4" destOrd="0" parTransId="{D340634C-C552-5E4F-8FF8-CC2A0B36F70E}" sibTransId="{B8611E61-3328-7A4C-A3FD-2F077B535F60}"/>
    <dgm:cxn modelId="{568FABA4-7F0D-9E4D-AAEA-B006014A4297}" srcId="{09C33EE1-3CAE-5D4F-B98D-12C9B889D2F3}" destId="{B60B1CB1-0AD0-614E-8732-789C5DAE4696}" srcOrd="0" destOrd="0" parTransId="{5AA7FC25-8DE9-4D43-8A3B-12068187EB5A}" sibTransId="{5B58BC0D-26BF-A04C-8355-A31CAABB18C4}"/>
    <dgm:cxn modelId="{026830A7-0497-F142-BD49-9BB088104587}" type="presOf" srcId="{D236E668-18A9-3E47-B436-489F7E21497C}" destId="{1ECD200D-ED49-F843-9223-0EA59B550002}" srcOrd="0" destOrd="0" presId="urn:microsoft.com/office/officeart/2005/8/layout/hList6"/>
    <dgm:cxn modelId="{25CC9B1A-91AB-164F-93FA-6F7D479124DF}" srcId="{09C33EE1-3CAE-5D4F-B98D-12C9B889D2F3}" destId="{9D68CBF8-BFD8-AB41-8D2F-586AF6F0335D}" srcOrd="3" destOrd="0" parTransId="{E93A5624-CE41-1045-8F28-92D92089FDE5}" sibTransId="{93AA8085-47CB-D44E-A660-4CE3747B353A}"/>
    <dgm:cxn modelId="{521030E4-9B17-EA4A-B362-6A2E09F4B232}" type="presOf" srcId="{D7358404-6945-A642-B00F-6BBECA75BB25}" destId="{477CC8B8-5E8B-E14B-966A-6CE7643CBD84}" srcOrd="0" destOrd="0" presId="urn:microsoft.com/office/officeart/2005/8/layout/hList6"/>
    <dgm:cxn modelId="{A07D43D5-4153-6E42-92E2-8F78ED410D9E}" type="presOf" srcId="{3D070D4F-5747-BA4E-B2E6-38682656AEBA}" destId="{872559E2-5B45-6744-90C6-9C4EF53C01D2}" srcOrd="0" destOrd="0" presId="urn:microsoft.com/office/officeart/2005/8/layout/hList6"/>
    <dgm:cxn modelId="{BA9A7052-CC50-2641-996B-23A345D5243F}" srcId="{09C33EE1-3CAE-5D4F-B98D-12C9B889D2F3}" destId="{D7358404-6945-A642-B00F-6BBECA75BB25}" srcOrd="5" destOrd="0" parTransId="{8C2D7416-2B32-5745-8975-6A6E4985A58F}" sibTransId="{1BEAAB6D-5A42-624B-823A-98C21F2CA286}"/>
    <dgm:cxn modelId="{7AD3AF90-E6FB-3C45-ABAD-2BA95205D5E0}" type="presOf" srcId="{B60B1CB1-0AD0-614E-8732-789C5DAE4696}" destId="{6BD7A029-356E-AC41-A001-8782B6CBE3D0}" srcOrd="0" destOrd="0" presId="urn:microsoft.com/office/officeart/2005/8/layout/hList6"/>
    <dgm:cxn modelId="{9D6853D2-3090-9348-98E1-B28FDE7FD832}" srcId="{09C33EE1-3CAE-5D4F-B98D-12C9B889D2F3}" destId="{D236E668-18A9-3E47-B436-489F7E21497C}" srcOrd="1" destOrd="0" parTransId="{FBF7985D-C5A0-DE47-AF89-5D820226140A}" sibTransId="{73CF39B9-156E-8B42-BE7A-3F3CABCC626D}"/>
    <dgm:cxn modelId="{88982A66-1563-1F4B-9CBF-C0CB967D1DE4}" type="presParOf" srcId="{8CD0F41C-F8DB-464F-869D-C329D201D5C8}" destId="{6BD7A029-356E-AC41-A001-8782B6CBE3D0}" srcOrd="0" destOrd="0" presId="urn:microsoft.com/office/officeart/2005/8/layout/hList6"/>
    <dgm:cxn modelId="{3514FE4C-C1EE-E942-929D-5678A2604CAD}" type="presParOf" srcId="{8CD0F41C-F8DB-464F-869D-C329D201D5C8}" destId="{21A57185-8E3F-D04E-94FD-63298027C687}" srcOrd="1" destOrd="0" presId="urn:microsoft.com/office/officeart/2005/8/layout/hList6"/>
    <dgm:cxn modelId="{63C349BD-443C-FC4F-844D-ED161430C548}" type="presParOf" srcId="{8CD0F41C-F8DB-464F-869D-C329D201D5C8}" destId="{1ECD200D-ED49-F843-9223-0EA59B550002}" srcOrd="2" destOrd="0" presId="urn:microsoft.com/office/officeart/2005/8/layout/hList6"/>
    <dgm:cxn modelId="{A7AB30FF-340F-9D46-B89B-07E8C802BD6D}" type="presParOf" srcId="{8CD0F41C-F8DB-464F-869D-C329D201D5C8}" destId="{5EBDA5C1-6D49-8346-9E53-38E0C7CF3101}" srcOrd="3" destOrd="0" presId="urn:microsoft.com/office/officeart/2005/8/layout/hList6"/>
    <dgm:cxn modelId="{CE71EDB6-A586-E149-AC2F-02A4463E201E}" type="presParOf" srcId="{8CD0F41C-F8DB-464F-869D-C329D201D5C8}" destId="{872559E2-5B45-6744-90C6-9C4EF53C01D2}" srcOrd="4" destOrd="0" presId="urn:microsoft.com/office/officeart/2005/8/layout/hList6"/>
    <dgm:cxn modelId="{B19F2117-7F85-2949-92EA-DE7F7D2EE249}" type="presParOf" srcId="{8CD0F41C-F8DB-464F-869D-C329D201D5C8}" destId="{F3051B20-D798-FF4B-A8DF-6E66829DF405}" srcOrd="5" destOrd="0" presId="urn:microsoft.com/office/officeart/2005/8/layout/hList6"/>
    <dgm:cxn modelId="{DB2D4385-5738-EB49-AC1B-6736EB64BD96}" type="presParOf" srcId="{8CD0F41C-F8DB-464F-869D-C329D201D5C8}" destId="{7B0B1BA6-BBF1-064E-A239-A6ED561A9BC7}" srcOrd="6" destOrd="0" presId="urn:microsoft.com/office/officeart/2005/8/layout/hList6"/>
    <dgm:cxn modelId="{225F036A-405A-9443-9579-98B93B46A722}" type="presParOf" srcId="{8CD0F41C-F8DB-464F-869D-C329D201D5C8}" destId="{32043726-C427-B34A-960C-E3962C5FEDBD}" srcOrd="7" destOrd="0" presId="urn:microsoft.com/office/officeart/2005/8/layout/hList6"/>
    <dgm:cxn modelId="{E023F3BF-6D85-EB40-94F5-5E0E3FB9B0B2}" type="presParOf" srcId="{8CD0F41C-F8DB-464F-869D-C329D201D5C8}" destId="{7E243A1B-4D07-F94F-B330-2EDA5CED3163}" srcOrd="8" destOrd="0" presId="urn:microsoft.com/office/officeart/2005/8/layout/hList6"/>
    <dgm:cxn modelId="{DCB26416-72A4-7945-A0C7-0421450FAEBA}" type="presParOf" srcId="{8CD0F41C-F8DB-464F-869D-C329D201D5C8}" destId="{A38F4FBA-49D5-C146-BCBB-423C6408E1AA}" srcOrd="9" destOrd="0" presId="urn:microsoft.com/office/officeart/2005/8/layout/hList6"/>
    <dgm:cxn modelId="{67ED2C6A-C788-2045-B432-16A5488115C2}" type="presParOf" srcId="{8CD0F41C-F8DB-464F-869D-C329D201D5C8}" destId="{477CC8B8-5E8B-E14B-966A-6CE7643CBD84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8FC1B0-9797-824D-AAEB-D84C977658C6}" type="doc">
      <dgm:prSet loTypeId="urn:microsoft.com/office/officeart/2005/8/layout/vList4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336E9C7-740B-3E4C-B21A-FCD5E15245DA}">
      <dgm:prSet/>
      <dgm:spPr/>
      <dgm:t>
        <a:bodyPr/>
        <a:lstStyle/>
        <a:p>
          <a:pPr rtl="0"/>
          <a:r>
            <a:rPr lang="en-US" dirty="0" smtClean="0"/>
            <a:t>A </a:t>
          </a:r>
          <a:r>
            <a:rPr lang="en-US" dirty="0" smtClean="0"/>
            <a:t>successful model predicting tsunami height</a:t>
          </a:r>
          <a:endParaRPr lang="en-US" dirty="0"/>
        </a:p>
      </dgm:t>
    </dgm:pt>
    <dgm:pt modelId="{447ED333-82C4-704B-8F4E-508723BA9DC8}" type="parTrans" cxnId="{D736A38D-8B57-2A4E-8019-BCA80C0ECD97}">
      <dgm:prSet/>
      <dgm:spPr/>
      <dgm:t>
        <a:bodyPr/>
        <a:lstStyle/>
        <a:p>
          <a:endParaRPr lang="en-US"/>
        </a:p>
      </dgm:t>
    </dgm:pt>
    <dgm:pt modelId="{DF444631-D0DC-7B43-BC9B-4D3F185BE2A0}" type="sibTrans" cxnId="{D736A38D-8B57-2A4E-8019-BCA80C0ECD97}">
      <dgm:prSet/>
      <dgm:spPr/>
      <dgm:t>
        <a:bodyPr/>
        <a:lstStyle/>
        <a:p>
          <a:endParaRPr lang="en-US"/>
        </a:p>
      </dgm:t>
    </dgm:pt>
    <dgm:pt modelId="{38B3E5A2-0C11-B946-AD99-DB30E2092FBA}">
      <dgm:prSet/>
      <dgm:spPr/>
      <dgm:t>
        <a:bodyPr/>
        <a:lstStyle/>
        <a:p>
          <a:pPr rtl="0"/>
          <a:r>
            <a:rPr lang="en-US" dirty="0" smtClean="0"/>
            <a:t>Guidelines </a:t>
          </a:r>
          <a:r>
            <a:rPr lang="en-US" dirty="0" smtClean="0"/>
            <a:t>for more refined risk assessments in initial warnings</a:t>
          </a:r>
          <a:endParaRPr lang="en-US" dirty="0"/>
        </a:p>
      </dgm:t>
    </dgm:pt>
    <dgm:pt modelId="{6D0EAA5B-B41F-F041-97BD-08EB3FCEBC5F}" type="parTrans" cxnId="{900082B3-7D86-AE4C-B61C-9E6B7A507128}">
      <dgm:prSet/>
      <dgm:spPr/>
      <dgm:t>
        <a:bodyPr/>
        <a:lstStyle/>
        <a:p>
          <a:endParaRPr lang="en-US"/>
        </a:p>
      </dgm:t>
    </dgm:pt>
    <dgm:pt modelId="{7C4D4527-24E3-2347-8345-AF88B1B4386C}" type="sibTrans" cxnId="{900082B3-7D86-AE4C-B61C-9E6B7A507128}">
      <dgm:prSet/>
      <dgm:spPr/>
      <dgm:t>
        <a:bodyPr/>
        <a:lstStyle/>
        <a:p>
          <a:endParaRPr lang="en-US"/>
        </a:p>
      </dgm:t>
    </dgm:pt>
    <dgm:pt modelId="{0ED06E19-BACE-9149-B32C-593845E946F2}">
      <dgm:prSet/>
      <dgm:spPr/>
      <dgm:t>
        <a:bodyPr/>
        <a:lstStyle/>
        <a:p>
          <a:pPr rtl="0"/>
          <a:r>
            <a:rPr lang="en-US" dirty="0" smtClean="0"/>
            <a:t>Clear </a:t>
          </a:r>
          <a:r>
            <a:rPr lang="en-US" dirty="0" smtClean="0"/>
            <a:t>statement on changes in tsunami frequency or severity </a:t>
          </a:r>
          <a:endParaRPr lang="en-US" dirty="0"/>
        </a:p>
      </dgm:t>
    </dgm:pt>
    <dgm:pt modelId="{BA9CF16B-FC60-014A-B6C1-CDA846B06861}" type="parTrans" cxnId="{55ECCED9-30F2-724B-971D-60E4EBC50E22}">
      <dgm:prSet/>
      <dgm:spPr/>
      <dgm:t>
        <a:bodyPr/>
        <a:lstStyle/>
        <a:p>
          <a:endParaRPr lang="en-US"/>
        </a:p>
      </dgm:t>
    </dgm:pt>
    <dgm:pt modelId="{96F32F31-EC4E-4A46-8DD1-22D80ACF8D93}" type="sibTrans" cxnId="{55ECCED9-30F2-724B-971D-60E4EBC50E22}">
      <dgm:prSet/>
      <dgm:spPr/>
      <dgm:t>
        <a:bodyPr/>
        <a:lstStyle/>
        <a:p>
          <a:endParaRPr lang="en-US"/>
        </a:p>
      </dgm:t>
    </dgm:pt>
    <dgm:pt modelId="{6F8775DD-3117-D842-8B73-83D3CD7DF05E}">
      <dgm:prSet/>
      <dgm:spPr/>
      <dgm:t>
        <a:bodyPr/>
        <a:lstStyle/>
        <a:p>
          <a:pPr rtl="0"/>
          <a:r>
            <a:rPr lang="en-US" dirty="0" smtClean="0"/>
            <a:t>Experience </a:t>
          </a:r>
          <a:r>
            <a:rPr lang="en-US" dirty="0" smtClean="0"/>
            <a:t>in explaining reasons for unsuccessful project with super cool </a:t>
          </a:r>
          <a:r>
            <a:rPr lang="en-US" dirty="0" smtClean="0"/>
            <a:t>maps and graphs</a:t>
          </a:r>
          <a:endParaRPr lang="en-US" dirty="0"/>
        </a:p>
      </dgm:t>
    </dgm:pt>
    <dgm:pt modelId="{1EF5A452-86D7-484B-BFBA-5296B95B12C6}" type="parTrans" cxnId="{0806554A-D88A-504A-9E4A-582BDE31C894}">
      <dgm:prSet/>
      <dgm:spPr/>
      <dgm:t>
        <a:bodyPr/>
        <a:lstStyle/>
        <a:p>
          <a:endParaRPr lang="en-US"/>
        </a:p>
      </dgm:t>
    </dgm:pt>
    <dgm:pt modelId="{14DE9C81-0581-094C-97C6-3D13ABA6145D}" type="sibTrans" cxnId="{0806554A-D88A-504A-9E4A-582BDE31C894}">
      <dgm:prSet/>
      <dgm:spPr/>
      <dgm:t>
        <a:bodyPr/>
        <a:lstStyle/>
        <a:p>
          <a:endParaRPr lang="en-US"/>
        </a:p>
      </dgm:t>
    </dgm:pt>
    <dgm:pt modelId="{1A31B314-58B9-2E4F-B4C4-02C9D922FB65}" type="pres">
      <dgm:prSet presAssocID="{EE8FC1B0-9797-824D-AAEB-D84C977658C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7771ED-4955-1B4A-8092-417DB6B4DC04}" type="pres">
      <dgm:prSet presAssocID="{9336E9C7-740B-3E4C-B21A-FCD5E15245DA}" presName="comp" presStyleCnt="0"/>
      <dgm:spPr/>
    </dgm:pt>
    <dgm:pt modelId="{8EFA4284-7008-CE42-A560-2CFA8E3DC5E8}" type="pres">
      <dgm:prSet presAssocID="{9336E9C7-740B-3E4C-B21A-FCD5E15245DA}" presName="box" presStyleLbl="node1" presStyleIdx="0" presStyleCnt="4"/>
      <dgm:spPr/>
      <dgm:t>
        <a:bodyPr/>
        <a:lstStyle/>
        <a:p>
          <a:endParaRPr lang="en-US"/>
        </a:p>
      </dgm:t>
    </dgm:pt>
    <dgm:pt modelId="{43033726-D982-7B4C-A17D-7B9508E2D406}" type="pres">
      <dgm:prSet presAssocID="{9336E9C7-740B-3E4C-B21A-FCD5E15245DA}" presName="img" presStyleLbl="fgImgPlace1" presStyleIdx="0" presStyleCnt="4" custScaleX="9627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  <dgm:t>
        <a:bodyPr/>
        <a:lstStyle/>
        <a:p>
          <a:endParaRPr lang="en-US"/>
        </a:p>
      </dgm:t>
    </dgm:pt>
    <dgm:pt modelId="{7B572163-4115-4C40-ADC1-B622E04FD674}" type="pres">
      <dgm:prSet presAssocID="{9336E9C7-740B-3E4C-B21A-FCD5E15245DA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A3600-195B-7D42-844E-1BD1DF912A6C}" type="pres">
      <dgm:prSet presAssocID="{DF444631-D0DC-7B43-BC9B-4D3F185BE2A0}" presName="spacer" presStyleCnt="0"/>
      <dgm:spPr/>
    </dgm:pt>
    <dgm:pt modelId="{5F977DF6-20AC-154A-B441-41541FDA257B}" type="pres">
      <dgm:prSet presAssocID="{38B3E5A2-0C11-B946-AD99-DB30E2092FBA}" presName="comp" presStyleCnt="0"/>
      <dgm:spPr/>
    </dgm:pt>
    <dgm:pt modelId="{130165B1-1690-E349-A119-DB065A7485A7}" type="pres">
      <dgm:prSet presAssocID="{38B3E5A2-0C11-B946-AD99-DB30E2092FBA}" presName="box" presStyleLbl="node1" presStyleIdx="1" presStyleCnt="4"/>
      <dgm:spPr/>
      <dgm:t>
        <a:bodyPr/>
        <a:lstStyle/>
        <a:p>
          <a:endParaRPr lang="en-US"/>
        </a:p>
      </dgm:t>
    </dgm:pt>
    <dgm:pt modelId="{4B0AA2E7-F18D-D54D-98DA-4F94B0DF35EF}" type="pres">
      <dgm:prSet presAssocID="{38B3E5A2-0C11-B946-AD99-DB30E2092FBA}" presName="img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  <dgm:t>
        <a:bodyPr/>
        <a:lstStyle/>
        <a:p>
          <a:endParaRPr lang="en-US"/>
        </a:p>
      </dgm:t>
    </dgm:pt>
    <dgm:pt modelId="{FC9DCBD1-920F-544E-8B7F-8018D0AAC734}" type="pres">
      <dgm:prSet presAssocID="{38B3E5A2-0C11-B946-AD99-DB30E2092FBA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B9379E-9F90-7C47-B9E1-A1A90140015A}" type="pres">
      <dgm:prSet presAssocID="{7C4D4527-24E3-2347-8345-AF88B1B4386C}" presName="spacer" presStyleCnt="0"/>
      <dgm:spPr/>
    </dgm:pt>
    <dgm:pt modelId="{26A5B69A-AAF8-034A-8B43-D3B88E626916}" type="pres">
      <dgm:prSet presAssocID="{0ED06E19-BACE-9149-B32C-593845E946F2}" presName="comp" presStyleCnt="0"/>
      <dgm:spPr/>
    </dgm:pt>
    <dgm:pt modelId="{F5522B7E-C004-554E-ACF7-BCD533A26F0C}" type="pres">
      <dgm:prSet presAssocID="{0ED06E19-BACE-9149-B32C-593845E946F2}" presName="box" presStyleLbl="node1" presStyleIdx="2" presStyleCnt="4" custLinFactNeighborX="41" custLinFactNeighborY="2330"/>
      <dgm:spPr/>
      <dgm:t>
        <a:bodyPr/>
        <a:lstStyle/>
        <a:p>
          <a:endParaRPr lang="en-US"/>
        </a:p>
      </dgm:t>
    </dgm:pt>
    <dgm:pt modelId="{572B5640-A2E0-C743-BEB0-4CE4FC37A65B}" type="pres">
      <dgm:prSet presAssocID="{0ED06E19-BACE-9149-B32C-593845E946F2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  <dgm:t>
        <a:bodyPr/>
        <a:lstStyle/>
        <a:p>
          <a:endParaRPr lang="en-US"/>
        </a:p>
      </dgm:t>
    </dgm:pt>
    <dgm:pt modelId="{EFFFDE36-75BD-964E-9AEE-9E6EF2AA1A18}" type="pres">
      <dgm:prSet presAssocID="{0ED06E19-BACE-9149-B32C-593845E946F2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C08CA-FF55-A24F-9614-398E163AA779}" type="pres">
      <dgm:prSet presAssocID="{96F32F31-EC4E-4A46-8DD1-22D80ACF8D93}" presName="spacer" presStyleCnt="0"/>
      <dgm:spPr/>
    </dgm:pt>
    <dgm:pt modelId="{6A7C0CCA-3C83-C04F-BF27-0E3A963C3383}" type="pres">
      <dgm:prSet presAssocID="{6F8775DD-3117-D842-8B73-83D3CD7DF05E}" presName="comp" presStyleCnt="0"/>
      <dgm:spPr/>
    </dgm:pt>
    <dgm:pt modelId="{45CAA987-0E73-3D4E-889E-340A3487DA8B}" type="pres">
      <dgm:prSet presAssocID="{6F8775DD-3117-D842-8B73-83D3CD7DF05E}" presName="box" presStyleLbl="node1" presStyleIdx="3" presStyleCnt="4"/>
      <dgm:spPr/>
      <dgm:t>
        <a:bodyPr/>
        <a:lstStyle/>
        <a:p>
          <a:endParaRPr lang="en-US"/>
        </a:p>
      </dgm:t>
    </dgm:pt>
    <dgm:pt modelId="{BEED6839-9A0D-9E4C-AD19-4B76F2F86B56}" type="pres">
      <dgm:prSet presAssocID="{6F8775DD-3117-D842-8B73-83D3CD7DF05E}" presName="img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en-US"/>
        </a:p>
      </dgm:t>
    </dgm:pt>
    <dgm:pt modelId="{092A8A7A-3F1E-8545-A4E7-AF413504C979}" type="pres">
      <dgm:prSet presAssocID="{6F8775DD-3117-D842-8B73-83D3CD7DF05E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213973-1B65-844D-88F6-EA7EFBFFF423}" type="presOf" srcId="{38B3E5A2-0C11-B946-AD99-DB30E2092FBA}" destId="{130165B1-1690-E349-A119-DB065A7485A7}" srcOrd="0" destOrd="0" presId="urn:microsoft.com/office/officeart/2005/8/layout/vList4"/>
    <dgm:cxn modelId="{5D52315A-C4AE-2145-99A0-AA5A4D4DEC89}" type="presOf" srcId="{EE8FC1B0-9797-824D-AAEB-D84C977658C6}" destId="{1A31B314-58B9-2E4F-B4C4-02C9D922FB65}" srcOrd="0" destOrd="0" presId="urn:microsoft.com/office/officeart/2005/8/layout/vList4"/>
    <dgm:cxn modelId="{EAC1D4C9-8804-524C-BF0C-3354209C9D99}" type="presOf" srcId="{6F8775DD-3117-D842-8B73-83D3CD7DF05E}" destId="{45CAA987-0E73-3D4E-889E-340A3487DA8B}" srcOrd="0" destOrd="0" presId="urn:microsoft.com/office/officeart/2005/8/layout/vList4"/>
    <dgm:cxn modelId="{900082B3-7D86-AE4C-B61C-9E6B7A507128}" srcId="{EE8FC1B0-9797-824D-AAEB-D84C977658C6}" destId="{38B3E5A2-0C11-B946-AD99-DB30E2092FBA}" srcOrd="1" destOrd="0" parTransId="{6D0EAA5B-B41F-F041-97BD-08EB3FCEBC5F}" sibTransId="{7C4D4527-24E3-2347-8345-AF88B1B4386C}"/>
    <dgm:cxn modelId="{46418DD5-631C-4D4E-B43A-F2A9E6476D96}" type="presOf" srcId="{9336E9C7-740B-3E4C-B21A-FCD5E15245DA}" destId="{8EFA4284-7008-CE42-A560-2CFA8E3DC5E8}" srcOrd="0" destOrd="0" presId="urn:microsoft.com/office/officeart/2005/8/layout/vList4"/>
    <dgm:cxn modelId="{55ECCED9-30F2-724B-971D-60E4EBC50E22}" srcId="{EE8FC1B0-9797-824D-AAEB-D84C977658C6}" destId="{0ED06E19-BACE-9149-B32C-593845E946F2}" srcOrd="2" destOrd="0" parTransId="{BA9CF16B-FC60-014A-B6C1-CDA846B06861}" sibTransId="{96F32F31-EC4E-4A46-8DD1-22D80ACF8D93}"/>
    <dgm:cxn modelId="{4945D448-B22E-D444-B08F-8041064D10AF}" type="presOf" srcId="{9336E9C7-740B-3E4C-B21A-FCD5E15245DA}" destId="{7B572163-4115-4C40-ADC1-B622E04FD674}" srcOrd="1" destOrd="0" presId="urn:microsoft.com/office/officeart/2005/8/layout/vList4"/>
    <dgm:cxn modelId="{D736A38D-8B57-2A4E-8019-BCA80C0ECD97}" srcId="{EE8FC1B0-9797-824D-AAEB-D84C977658C6}" destId="{9336E9C7-740B-3E4C-B21A-FCD5E15245DA}" srcOrd="0" destOrd="0" parTransId="{447ED333-82C4-704B-8F4E-508723BA9DC8}" sibTransId="{DF444631-D0DC-7B43-BC9B-4D3F185BE2A0}"/>
    <dgm:cxn modelId="{3D13A3FE-A985-414F-B824-5FE9E69F01C8}" type="presOf" srcId="{38B3E5A2-0C11-B946-AD99-DB30E2092FBA}" destId="{FC9DCBD1-920F-544E-8B7F-8018D0AAC734}" srcOrd="1" destOrd="0" presId="urn:microsoft.com/office/officeart/2005/8/layout/vList4"/>
    <dgm:cxn modelId="{0806554A-D88A-504A-9E4A-582BDE31C894}" srcId="{EE8FC1B0-9797-824D-AAEB-D84C977658C6}" destId="{6F8775DD-3117-D842-8B73-83D3CD7DF05E}" srcOrd="3" destOrd="0" parTransId="{1EF5A452-86D7-484B-BFBA-5296B95B12C6}" sibTransId="{14DE9C81-0581-094C-97C6-3D13ABA6145D}"/>
    <dgm:cxn modelId="{67DEB4A4-2C1C-2541-B71D-D425C61DE8A7}" type="presOf" srcId="{0ED06E19-BACE-9149-B32C-593845E946F2}" destId="{F5522B7E-C004-554E-ACF7-BCD533A26F0C}" srcOrd="0" destOrd="0" presId="urn:microsoft.com/office/officeart/2005/8/layout/vList4"/>
    <dgm:cxn modelId="{4BC80CA6-83F3-0244-BC78-8EAC81867398}" type="presOf" srcId="{6F8775DD-3117-D842-8B73-83D3CD7DF05E}" destId="{092A8A7A-3F1E-8545-A4E7-AF413504C979}" srcOrd="1" destOrd="0" presId="urn:microsoft.com/office/officeart/2005/8/layout/vList4"/>
    <dgm:cxn modelId="{D77563CA-2EB3-5A41-B0F0-C03C8828D9B0}" type="presOf" srcId="{0ED06E19-BACE-9149-B32C-593845E946F2}" destId="{EFFFDE36-75BD-964E-9AEE-9E6EF2AA1A18}" srcOrd="1" destOrd="0" presId="urn:microsoft.com/office/officeart/2005/8/layout/vList4"/>
    <dgm:cxn modelId="{57D17BA0-4061-5A46-B389-072A592DB386}" type="presParOf" srcId="{1A31B314-58B9-2E4F-B4C4-02C9D922FB65}" destId="{6F7771ED-4955-1B4A-8092-417DB6B4DC04}" srcOrd="0" destOrd="0" presId="urn:microsoft.com/office/officeart/2005/8/layout/vList4"/>
    <dgm:cxn modelId="{16493B55-2EC3-2046-B08D-600DCC55AAF5}" type="presParOf" srcId="{6F7771ED-4955-1B4A-8092-417DB6B4DC04}" destId="{8EFA4284-7008-CE42-A560-2CFA8E3DC5E8}" srcOrd="0" destOrd="0" presId="urn:microsoft.com/office/officeart/2005/8/layout/vList4"/>
    <dgm:cxn modelId="{2B977FD0-6064-C24F-B9B2-2DBA08DCDCFB}" type="presParOf" srcId="{6F7771ED-4955-1B4A-8092-417DB6B4DC04}" destId="{43033726-D982-7B4C-A17D-7B9508E2D406}" srcOrd="1" destOrd="0" presId="urn:microsoft.com/office/officeart/2005/8/layout/vList4"/>
    <dgm:cxn modelId="{26341A1C-03DB-B042-B1C7-7C30E59C436F}" type="presParOf" srcId="{6F7771ED-4955-1B4A-8092-417DB6B4DC04}" destId="{7B572163-4115-4C40-ADC1-B622E04FD674}" srcOrd="2" destOrd="0" presId="urn:microsoft.com/office/officeart/2005/8/layout/vList4"/>
    <dgm:cxn modelId="{C17CBCCE-0AE8-1542-91A5-44A1AE465142}" type="presParOf" srcId="{1A31B314-58B9-2E4F-B4C4-02C9D922FB65}" destId="{E6CA3600-195B-7D42-844E-1BD1DF912A6C}" srcOrd="1" destOrd="0" presId="urn:microsoft.com/office/officeart/2005/8/layout/vList4"/>
    <dgm:cxn modelId="{5E200122-B2CD-A843-8882-B4A9A1FBDD9A}" type="presParOf" srcId="{1A31B314-58B9-2E4F-B4C4-02C9D922FB65}" destId="{5F977DF6-20AC-154A-B441-41541FDA257B}" srcOrd="2" destOrd="0" presId="urn:microsoft.com/office/officeart/2005/8/layout/vList4"/>
    <dgm:cxn modelId="{40720D72-1224-3E48-9567-26F614BF735C}" type="presParOf" srcId="{5F977DF6-20AC-154A-B441-41541FDA257B}" destId="{130165B1-1690-E349-A119-DB065A7485A7}" srcOrd="0" destOrd="0" presId="urn:microsoft.com/office/officeart/2005/8/layout/vList4"/>
    <dgm:cxn modelId="{7A8CFC0B-BA12-3749-804E-8B4B64F22E23}" type="presParOf" srcId="{5F977DF6-20AC-154A-B441-41541FDA257B}" destId="{4B0AA2E7-F18D-D54D-98DA-4F94B0DF35EF}" srcOrd="1" destOrd="0" presId="urn:microsoft.com/office/officeart/2005/8/layout/vList4"/>
    <dgm:cxn modelId="{448DDC00-ABE7-D24E-9C0F-17401854A57A}" type="presParOf" srcId="{5F977DF6-20AC-154A-B441-41541FDA257B}" destId="{FC9DCBD1-920F-544E-8B7F-8018D0AAC734}" srcOrd="2" destOrd="0" presId="urn:microsoft.com/office/officeart/2005/8/layout/vList4"/>
    <dgm:cxn modelId="{5541D1DD-004D-B846-ADC2-E8E965F2AC78}" type="presParOf" srcId="{1A31B314-58B9-2E4F-B4C4-02C9D922FB65}" destId="{98B9379E-9F90-7C47-B9E1-A1A90140015A}" srcOrd="3" destOrd="0" presId="urn:microsoft.com/office/officeart/2005/8/layout/vList4"/>
    <dgm:cxn modelId="{F81F392B-09FC-C34D-B968-03F4BD10915B}" type="presParOf" srcId="{1A31B314-58B9-2E4F-B4C4-02C9D922FB65}" destId="{26A5B69A-AAF8-034A-8B43-D3B88E626916}" srcOrd="4" destOrd="0" presId="urn:microsoft.com/office/officeart/2005/8/layout/vList4"/>
    <dgm:cxn modelId="{B475F043-2A97-6E49-943D-2B7D2B8AD784}" type="presParOf" srcId="{26A5B69A-AAF8-034A-8B43-D3B88E626916}" destId="{F5522B7E-C004-554E-ACF7-BCD533A26F0C}" srcOrd="0" destOrd="0" presId="urn:microsoft.com/office/officeart/2005/8/layout/vList4"/>
    <dgm:cxn modelId="{8F3A674D-5843-E943-846A-24705E03E3DC}" type="presParOf" srcId="{26A5B69A-AAF8-034A-8B43-D3B88E626916}" destId="{572B5640-A2E0-C743-BEB0-4CE4FC37A65B}" srcOrd="1" destOrd="0" presId="urn:microsoft.com/office/officeart/2005/8/layout/vList4"/>
    <dgm:cxn modelId="{B4D359C8-A2EB-8546-800A-C593F51E91D8}" type="presParOf" srcId="{26A5B69A-AAF8-034A-8B43-D3B88E626916}" destId="{EFFFDE36-75BD-964E-9AEE-9E6EF2AA1A18}" srcOrd="2" destOrd="0" presId="urn:microsoft.com/office/officeart/2005/8/layout/vList4"/>
    <dgm:cxn modelId="{24060924-2087-044D-BAD8-647E932A75CC}" type="presParOf" srcId="{1A31B314-58B9-2E4F-B4C4-02C9D922FB65}" destId="{A5CC08CA-FF55-A24F-9614-398E163AA779}" srcOrd="5" destOrd="0" presId="urn:microsoft.com/office/officeart/2005/8/layout/vList4"/>
    <dgm:cxn modelId="{FE17C625-A233-3547-A895-B728AB0492EA}" type="presParOf" srcId="{1A31B314-58B9-2E4F-B4C4-02C9D922FB65}" destId="{6A7C0CCA-3C83-C04F-BF27-0E3A963C3383}" srcOrd="6" destOrd="0" presId="urn:microsoft.com/office/officeart/2005/8/layout/vList4"/>
    <dgm:cxn modelId="{68473F6C-844C-8C4B-B6BF-BC962DD8981B}" type="presParOf" srcId="{6A7C0CCA-3C83-C04F-BF27-0E3A963C3383}" destId="{45CAA987-0E73-3D4E-889E-340A3487DA8B}" srcOrd="0" destOrd="0" presId="urn:microsoft.com/office/officeart/2005/8/layout/vList4"/>
    <dgm:cxn modelId="{FF6241C5-102D-CA46-85CD-CD7E9B0C302D}" type="presParOf" srcId="{6A7C0CCA-3C83-C04F-BF27-0E3A963C3383}" destId="{BEED6839-9A0D-9E4C-AD19-4B76F2F86B56}" srcOrd="1" destOrd="0" presId="urn:microsoft.com/office/officeart/2005/8/layout/vList4"/>
    <dgm:cxn modelId="{551F9749-AAEC-A941-9105-441DF0F40A33}" type="presParOf" srcId="{6A7C0CCA-3C83-C04F-BF27-0E3A963C3383}" destId="{092A8A7A-3F1E-8545-A4E7-AF413504C97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8FC1B0-9797-824D-AAEB-D84C977658C6}" type="doc">
      <dgm:prSet loTypeId="urn:microsoft.com/office/officeart/2005/8/layout/vList4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336E9C7-740B-3E4C-B21A-FCD5E15245DA}">
      <dgm:prSet/>
      <dgm:spPr/>
      <dgm:t>
        <a:bodyPr/>
        <a:lstStyle/>
        <a:p>
          <a:pPr rtl="0"/>
          <a:r>
            <a:rPr lang="en-US" dirty="0" smtClean="0"/>
            <a:t>Regional </a:t>
          </a:r>
          <a:r>
            <a:rPr lang="en-US" dirty="0" smtClean="0"/>
            <a:t>equations more accurately relating M &amp; I</a:t>
          </a:r>
          <a:endParaRPr lang="en-US" dirty="0"/>
        </a:p>
      </dgm:t>
    </dgm:pt>
    <dgm:pt modelId="{447ED333-82C4-704B-8F4E-508723BA9DC8}" type="parTrans" cxnId="{D736A38D-8B57-2A4E-8019-BCA80C0ECD97}">
      <dgm:prSet/>
      <dgm:spPr/>
      <dgm:t>
        <a:bodyPr/>
        <a:lstStyle/>
        <a:p>
          <a:endParaRPr lang="en-US"/>
        </a:p>
      </dgm:t>
    </dgm:pt>
    <dgm:pt modelId="{DF444631-D0DC-7B43-BC9B-4D3F185BE2A0}" type="sibTrans" cxnId="{D736A38D-8B57-2A4E-8019-BCA80C0ECD97}">
      <dgm:prSet/>
      <dgm:spPr/>
      <dgm:t>
        <a:bodyPr/>
        <a:lstStyle/>
        <a:p>
          <a:endParaRPr lang="en-US"/>
        </a:p>
      </dgm:t>
    </dgm:pt>
    <dgm:pt modelId="{38B3E5A2-0C11-B946-AD99-DB30E2092FBA}">
      <dgm:prSet/>
      <dgm:spPr/>
      <dgm:t>
        <a:bodyPr/>
        <a:lstStyle/>
        <a:p>
          <a:pPr rtl="0"/>
          <a:r>
            <a:rPr lang="en-US" dirty="0" smtClean="0"/>
            <a:t>M/I/D </a:t>
          </a:r>
          <a:r>
            <a:rPr lang="en-US" dirty="0" err="1" smtClean="0"/>
            <a:t>equatio</a:t>
          </a:r>
          <a:r>
            <a:rPr lang="en-US" dirty="0" smtClean="0"/>
            <a:t> related to crustal thickness or other response </a:t>
          </a:r>
          <a:endParaRPr lang="en-US" dirty="0"/>
        </a:p>
      </dgm:t>
    </dgm:pt>
    <dgm:pt modelId="{6D0EAA5B-B41F-F041-97BD-08EB3FCEBC5F}" type="parTrans" cxnId="{900082B3-7D86-AE4C-B61C-9E6B7A507128}">
      <dgm:prSet/>
      <dgm:spPr/>
      <dgm:t>
        <a:bodyPr/>
        <a:lstStyle/>
        <a:p>
          <a:endParaRPr lang="en-US"/>
        </a:p>
      </dgm:t>
    </dgm:pt>
    <dgm:pt modelId="{7C4D4527-24E3-2347-8345-AF88B1B4386C}" type="sibTrans" cxnId="{900082B3-7D86-AE4C-B61C-9E6B7A507128}">
      <dgm:prSet/>
      <dgm:spPr/>
      <dgm:t>
        <a:bodyPr/>
        <a:lstStyle/>
        <a:p>
          <a:endParaRPr lang="en-US"/>
        </a:p>
      </dgm:t>
    </dgm:pt>
    <dgm:pt modelId="{0ED06E19-BACE-9149-B32C-593845E946F2}">
      <dgm:prSet/>
      <dgm:spPr/>
      <dgm:t>
        <a:bodyPr/>
        <a:lstStyle/>
        <a:p>
          <a:pPr rtl="0"/>
          <a:r>
            <a:rPr lang="en-US" dirty="0" smtClean="0"/>
            <a:t>Clear </a:t>
          </a:r>
          <a:r>
            <a:rPr lang="en-US" dirty="0" smtClean="0"/>
            <a:t>statement validity and accuracy of citizen reported data</a:t>
          </a:r>
          <a:endParaRPr lang="en-US" dirty="0"/>
        </a:p>
      </dgm:t>
    </dgm:pt>
    <dgm:pt modelId="{BA9CF16B-FC60-014A-B6C1-CDA846B06861}" type="parTrans" cxnId="{55ECCED9-30F2-724B-971D-60E4EBC50E22}">
      <dgm:prSet/>
      <dgm:spPr/>
      <dgm:t>
        <a:bodyPr/>
        <a:lstStyle/>
        <a:p>
          <a:endParaRPr lang="en-US"/>
        </a:p>
      </dgm:t>
    </dgm:pt>
    <dgm:pt modelId="{96F32F31-EC4E-4A46-8DD1-22D80ACF8D93}" type="sibTrans" cxnId="{55ECCED9-30F2-724B-971D-60E4EBC50E22}">
      <dgm:prSet/>
      <dgm:spPr/>
      <dgm:t>
        <a:bodyPr/>
        <a:lstStyle/>
        <a:p>
          <a:endParaRPr lang="en-US"/>
        </a:p>
      </dgm:t>
    </dgm:pt>
    <dgm:pt modelId="{6F8775DD-3117-D842-8B73-83D3CD7DF05E}">
      <dgm:prSet/>
      <dgm:spPr/>
      <dgm:t>
        <a:bodyPr/>
        <a:lstStyle/>
        <a:p>
          <a:pPr rtl="0"/>
          <a:r>
            <a:rPr lang="en-US" dirty="0" smtClean="0"/>
            <a:t>Experience </a:t>
          </a:r>
          <a:r>
            <a:rPr lang="en-US" dirty="0" smtClean="0"/>
            <a:t>in explaining reasons for unsuccessful project with super cool </a:t>
          </a:r>
          <a:r>
            <a:rPr lang="en-US" dirty="0" smtClean="0"/>
            <a:t>maps and graphs</a:t>
          </a:r>
          <a:endParaRPr lang="en-US" dirty="0"/>
        </a:p>
      </dgm:t>
    </dgm:pt>
    <dgm:pt modelId="{1EF5A452-86D7-484B-BFBA-5296B95B12C6}" type="parTrans" cxnId="{0806554A-D88A-504A-9E4A-582BDE31C894}">
      <dgm:prSet/>
      <dgm:spPr/>
      <dgm:t>
        <a:bodyPr/>
        <a:lstStyle/>
        <a:p>
          <a:endParaRPr lang="en-US"/>
        </a:p>
      </dgm:t>
    </dgm:pt>
    <dgm:pt modelId="{14DE9C81-0581-094C-97C6-3D13ABA6145D}" type="sibTrans" cxnId="{0806554A-D88A-504A-9E4A-582BDE31C894}">
      <dgm:prSet/>
      <dgm:spPr/>
      <dgm:t>
        <a:bodyPr/>
        <a:lstStyle/>
        <a:p>
          <a:endParaRPr lang="en-US"/>
        </a:p>
      </dgm:t>
    </dgm:pt>
    <dgm:pt modelId="{1A31B314-58B9-2E4F-B4C4-02C9D922FB65}" type="pres">
      <dgm:prSet presAssocID="{EE8FC1B0-9797-824D-AAEB-D84C977658C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7771ED-4955-1B4A-8092-417DB6B4DC04}" type="pres">
      <dgm:prSet presAssocID="{9336E9C7-740B-3E4C-B21A-FCD5E15245DA}" presName="comp" presStyleCnt="0"/>
      <dgm:spPr/>
    </dgm:pt>
    <dgm:pt modelId="{8EFA4284-7008-CE42-A560-2CFA8E3DC5E8}" type="pres">
      <dgm:prSet presAssocID="{9336E9C7-740B-3E4C-B21A-FCD5E15245DA}" presName="box" presStyleLbl="node1" presStyleIdx="0" presStyleCnt="4"/>
      <dgm:spPr/>
      <dgm:t>
        <a:bodyPr/>
        <a:lstStyle/>
        <a:p>
          <a:endParaRPr lang="en-US"/>
        </a:p>
      </dgm:t>
    </dgm:pt>
    <dgm:pt modelId="{43033726-D982-7B4C-A17D-7B9508E2D406}" type="pres">
      <dgm:prSet presAssocID="{9336E9C7-740B-3E4C-B21A-FCD5E15245DA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  <dgm:t>
        <a:bodyPr/>
        <a:lstStyle/>
        <a:p>
          <a:endParaRPr lang="en-US"/>
        </a:p>
      </dgm:t>
    </dgm:pt>
    <dgm:pt modelId="{7B572163-4115-4C40-ADC1-B622E04FD674}" type="pres">
      <dgm:prSet presAssocID="{9336E9C7-740B-3E4C-B21A-FCD5E15245DA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A3600-195B-7D42-844E-1BD1DF912A6C}" type="pres">
      <dgm:prSet presAssocID="{DF444631-D0DC-7B43-BC9B-4D3F185BE2A0}" presName="spacer" presStyleCnt="0"/>
      <dgm:spPr/>
    </dgm:pt>
    <dgm:pt modelId="{5F977DF6-20AC-154A-B441-41541FDA257B}" type="pres">
      <dgm:prSet presAssocID="{38B3E5A2-0C11-B946-AD99-DB30E2092FBA}" presName="comp" presStyleCnt="0"/>
      <dgm:spPr/>
    </dgm:pt>
    <dgm:pt modelId="{130165B1-1690-E349-A119-DB065A7485A7}" type="pres">
      <dgm:prSet presAssocID="{38B3E5A2-0C11-B946-AD99-DB30E2092FBA}" presName="box" presStyleLbl="node1" presStyleIdx="1" presStyleCnt="4"/>
      <dgm:spPr/>
      <dgm:t>
        <a:bodyPr/>
        <a:lstStyle/>
        <a:p>
          <a:endParaRPr lang="en-US"/>
        </a:p>
      </dgm:t>
    </dgm:pt>
    <dgm:pt modelId="{4B0AA2E7-F18D-D54D-98DA-4F94B0DF35EF}" type="pres">
      <dgm:prSet presAssocID="{38B3E5A2-0C11-B946-AD99-DB30E2092FBA}" presName="img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  <dgm:t>
        <a:bodyPr/>
        <a:lstStyle/>
        <a:p>
          <a:endParaRPr lang="en-US"/>
        </a:p>
      </dgm:t>
    </dgm:pt>
    <dgm:pt modelId="{FC9DCBD1-920F-544E-8B7F-8018D0AAC734}" type="pres">
      <dgm:prSet presAssocID="{38B3E5A2-0C11-B946-AD99-DB30E2092FBA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B9379E-9F90-7C47-B9E1-A1A90140015A}" type="pres">
      <dgm:prSet presAssocID="{7C4D4527-24E3-2347-8345-AF88B1B4386C}" presName="spacer" presStyleCnt="0"/>
      <dgm:spPr/>
    </dgm:pt>
    <dgm:pt modelId="{26A5B69A-AAF8-034A-8B43-D3B88E626916}" type="pres">
      <dgm:prSet presAssocID="{0ED06E19-BACE-9149-B32C-593845E946F2}" presName="comp" presStyleCnt="0"/>
      <dgm:spPr/>
    </dgm:pt>
    <dgm:pt modelId="{F5522B7E-C004-554E-ACF7-BCD533A26F0C}" type="pres">
      <dgm:prSet presAssocID="{0ED06E19-BACE-9149-B32C-593845E946F2}" presName="box" presStyleLbl="node1" presStyleIdx="2" presStyleCnt="4" custLinFactNeighborX="41" custLinFactNeighborY="2330"/>
      <dgm:spPr/>
      <dgm:t>
        <a:bodyPr/>
        <a:lstStyle/>
        <a:p>
          <a:endParaRPr lang="en-US"/>
        </a:p>
      </dgm:t>
    </dgm:pt>
    <dgm:pt modelId="{572B5640-A2E0-C743-BEB0-4CE4FC37A65B}" type="pres">
      <dgm:prSet presAssocID="{0ED06E19-BACE-9149-B32C-593845E946F2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  <dgm:t>
        <a:bodyPr/>
        <a:lstStyle/>
        <a:p>
          <a:endParaRPr lang="en-US"/>
        </a:p>
      </dgm:t>
    </dgm:pt>
    <dgm:pt modelId="{EFFFDE36-75BD-964E-9AEE-9E6EF2AA1A18}" type="pres">
      <dgm:prSet presAssocID="{0ED06E19-BACE-9149-B32C-593845E946F2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C08CA-FF55-A24F-9614-398E163AA779}" type="pres">
      <dgm:prSet presAssocID="{96F32F31-EC4E-4A46-8DD1-22D80ACF8D93}" presName="spacer" presStyleCnt="0"/>
      <dgm:spPr/>
    </dgm:pt>
    <dgm:pt modelId="{6A7C0CCA-3C83-C04F-BF27-0E3A963C3383}" type="pres">
      <dgm:prSet presAssocID="{6F8775DD-3117-D842-8B73-83D3CD7DF05E}" presName="comp" presStyleCnt="0"/>
      <dgm:spPr/>
    </dgm:pt>
    <dgm:pt modelId="{45CAA987-0E73-3D4E-889E-340A3487DA8B}" type="pres">
      <dgm:prSet presAssocID="{6F8775DD-3117-D842-8B73-83D3CD7DF05E}" presName="box" presStyleLbl="node1" presStyleIdx="3" presStyleCnt="4"/>
      <dgm:spPr/>
      <dgm:t>
        <a:bodyPr/>
        <a:lstStyle/>
        <a:p>
          <a:endParaRPr lang="en-US"/>
        </a:p>
      </dgm:t>
    </dgm:pt>
    <dgm:pt modelId="{BEED6839-9A0D-9E4C-AD19-4B76F2F86B56}" type="pres">
      <dgm:prSet presAssocID="{6F8775DD-3117-D842-8B73-83D3CD7DF05E}" presName="img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en-US"/>
        </a:p>
      </dgm:t>
    </dgm:pt>
    <dgm:pt modelId="{092A8A7A-3F1E-8545-A4E7-AF413504C979}" type="pres">
      <dgm:prSet presAssocID="{6F8775DD-3117-D842-8B73-83D3CD7DF05E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0B07F4-EC08-5440-A3C7-D2F2C491D700}" type="presOf" srcId="{38B3E5A2-0C11-B946-AD99-DB30E2092FBA}" destId="{FC9DCBD1-920F-544E-8B7F-8018D0AAC734}" srcOrd="1" destOrd="0" presId="urn:microsoft.com/office/officeart/2005/8/layout/vList4"/>
    <dgm:cxn modelId="{064328D1-D703-4243-A477-2909521763E3}" type="presOf" srcId="{9336E9C7-740B-3E4C-B21A-FCD5E15245DA}" destId="{7B572163-4115-4C40-ADC1-B622E04FD674}" srcOrd="1" destOrd="0" presId="urn:microsoft.com/office/officeart/2005/8/layout/vList4"/>
    <dgm:cxn modelId="{D59224D6-8E2A-054B-B7C6-2ECF664D5638}" type="presOf" srcId="{9336E9C7-740B-3E4C-B21A-FCD5E15245DA}" destId="{8EFA4284-7008-CE42-A560-2CFA8E3DC5E8}" srcOrd="0" destOrd="0" presId="urn:microsoft.com/office/officeart/2005/8/layout/vList4"/>
    <dgm:cxn modelId="{EAF81A55-BA8A-C743-9260-1F27F389A324}" type="presOf" srcId="{EE8FC1B0-9797-824D-AAEB-D84C977658C6}" destId="{1A31B314-58B9-2E4F-B4C4-02C9D922FB65}" srcOrd="0" destOrd="0" presId="urn:microsoft.com/office/officeart/2005/8/layout/vList4"/>
    <dgm:cxn modelId="{900082B3-7D86-AE4C-B61C-9E6B7A507128}" srcId="{EE8FC1B0-9797-824D-AAEB-D84C977658C6}" destId="{38B3E5A2-0C11-B946-AD99-DB30E2092FBA}" srcOrd="1" destOrd="0" parTransId="{6D0EAA5B-B41F-F041-97BD-08EB3FCEBC5F}" sibTransId="{7C4D4527-24E3-2347-8345-AF88B1B4386C}"/>
    <dgm:cxn modelId="{F6ED24A5-E695-DD47-A5E9-4536F73E19BE}" type="presOf" srcId="{0ED06E19-BACE-9149-B32C-593845E946F2}" destId="{F5522B7E-C004-554E-ACF7-BCD533A26F0C}" srcOrd="0" destOrd="0" presId="urn:microsoft.com/office/officeart/2005/8/layout/vList4"/>
    <dgm:cxn modelId="{EA1A3155-228E-5541-9A4D-753EDC87D0F5}" type="presOf" srcId="{6F8775DD-3117-D842-8B73-83D3CD7DF05E}" destId="{092A8A7A-3F1E-8545-A4E7-AF413504C979}" srcOrd="1" destOrd="0" presId="urn:microsoft.com/office/officeart/2005/8/layout/vList4"/>
    <dgm:cxn modelId="{55ECCED9-30F2-724B-971D-60E4EBC50E22}" srcId="{EE8FC1B0-9797-824D-AAEB-D84C977658C6}" destId="{0ED06E19-BACE-9149-B32C-593845E946F2}" srcOrd="2" destOrd="0" parTransId="{BA9CF16B-FC60-014A-B6C1-CDA846B06861}" sibTransId="{96F32F31-EC4E-4A46-8DD1-22D80ACF8D93}"/>
    <dgm:cxn modelId="{95C89E04-1C79-394A-8E18-F08F7180B641}" type="presOf" srcId="{0ED06E19-BACE-9149-B32C-593845E946F2}" destId="{EFFFDE36-75BD-964E-9AEE-9E6EF2AA1A18}" srcOrd="1" destOrd="0" presId="urn:microsoft.com/office/officeart/2005/8/layout/vList4"/>
    <dgm:cxn modelId="{AAF79DF3-12A6-FC4B-AD53-FDFAA7CC0E45}" type="presOf" srcId="{6F8775DD-3117-D842-8B73-83D3CD7DF05E}" destId="{45CAA987-0E73-3D4E-889E-340A3487DA8B}" srcOrd="0" destOrd="0" presId="urn:microsoft.com/office/officeart/2005/8/layout/vList4"/>
    <dgm:cxn modelId="{D736A38D-8B57-2A4E-8019-BCA80C0ECD97}" srcId="{EE8FC1B0-9797-824D-AAEB-D84C977658C6}" destId="{9336E9C7-740B-3E4C-B21A-FCD5E15245DA}" srcOrd="0" destOrd="0" parTransId="{447ED333-82C4-704B-8F4E-508723BA9DC8}" sibTransId="{DF444631-D0DC-7B43-BC9B-4D3F185BE2A0}"/>
    <dgm:cxn modelId="{58D85F13-6A5A-5149-886D-57B0D39EA8F7}" type="presOf" srcId="{38B3E5A2-0C11-B946-AD99-DB30E2092FBA}" destId="{130165B1-1690-E349-A119-DB065A7485A7}" srcOrd="0" destOrd="0" presId="urn:microsoft.com/office/officeart/2005/8/layout/vList4"/>
    <dgm:cxn modelId="{0806554A-D88A-504A-9E4A-582BDE31C894}" srcId="{EE8FC1B0-9797-824D-AAEB-D84C977658C6}" destId="{6F8775DD-3117-D842-8B73-83D3CD7DF05E}" srcOrd="3" destOrd="0" parTransId="{1EF5A452-86D7-484B-BFBA-5296B95B12C6}" sibTransId="{14DE9C81-0581-094C-97C6-3D13ABA6145D}"/>
    <dgm:cxn modelId="{82C3C26A-5507-5342-94AD-9B8EB8FAA739}" type="presParOf" srcId="{1A31B314-58B9-2E4F-B4C4-02C9D922FB65}" destId="{6F7771ED-4955-1B4A-8092-417DB6B4DC04}" srcOrd="0" destOrd="0" presId="urn:microsoft.com/office/officeart/2005/8/layout/vList4"/>
    <dgm:cxn modelId="{092B3736-7AA2-F345-83BA-DFC23600BAFB}" type="presParOf" srcId="{6F7771ED-4955-1B4A-8092-417DB6B4DC04}" destId="{8EFA4284-7008-CE42-A560-2CFA8E3DC5E8}" srcOrd="0" destOrd="0" presId="urn:microsoft.com/office/officeart/2005/8/layout/vList4"/>
    <dgm:cxn modelId="{30F61360-DD3A-B740-89E0-0C9939F5A6D5}" type="presParOf" srcId="{6F7771ED-4955-1B4A-8092-417DB6B4DC04}" destId="{43033726-D982-7B4C-A17D-7B9508E2D406}" srcOrd="1" destOrd="0" presId="urn:microsoft.com/office/officeart/2005/8/layout/vList4"/>
    <dgm:cxn modelId="{0DC2E848-9521-D649-923F-02B47AEF12D0}" type="presParOf" srcId="{6F7771ED-4955-1B4A-8092-417DB6B4DC04}" destId="{7B572163-4115-4C40-ADC1-B622E04FD674}" srcOrd="2" destOrd="0" presId="urn:microsoft.com/office/officeart/2005/8/layout/vList4"/>
    <dgm:cxn modelId="{78176FD5-E4F5-544F-B64C-42B8683C5027}" type="presParOf" srcId="{1A31B314-58B9-2E4F-B4C4-02C9D922FB65}" destId="{E6CA3600-195B-7D42-844E-1BD1DF912A6C}" srcOrd="1" destOrd="0" presId="urn:microsoft.com/office/officeart/2005/8/layout/vList4"/>
    <dgm:cxn modelId="{82DD4F0E-7779-CF4E-A83C-FD30D7B42FFF}" type="presParOf" srcId="{1A31B314-58B9-2E4F-B4C4-02C9D922FB65}" destId="{5F977DF6-20AC-154A-B441-41541FDA257B}" srcOrd="2" destOrd="0" presId="urn:microsoft.com/office/officeart/2005/8/layout/vList4"/>
    <dgm:cxn modelId="{5138DE5E-5D59-6B45-9D54-117195F330AD}" type="presParOf" srcId="{5F977DF6-20AC-154A-B441-41541FDA257B}" destId="{130165B1-1690-E349-A119-DB065A7485A7}" srcOrd="0" destOrd="0" presId="urn:microsoft.com/office/officeart/2005/8/layout/vList4"/>
    <dgm:cxn modelId="{437F3A95-4782-1E4B-8D41-B4EB53786F99}" type="presParOf" srcId="{5F977DF6-20AC-154A-B441-41541FDA257B}" destId="{4B0AA2E7-F18D-D54D-98DA-4F94B0DF35EF}" srcOrd="1" destOrd="0" presId="urn:microsoft.com/office/officeart/2005/8/layout/vList4"/>
    <dgm:cxn modelId="{6139CA88-79DC-9245-A973-827124CBA901}" type="presParOf" srcId="{5F977DF6-20AC-154A-B441-41541FDA257B}" destId="{FC9DCBD1-920F-544E-8B7F-8018D0AAC734}" srcOrd="2" destOrd="0" presId="urn:microsoft.com/office/officeart/2005/8/layout/vList4"/>
    <dgm:cxn modelId="{E4AA7B17-9BA2-4749-B01D-AEEE8E7A94BC}" type="presParOf" srcId="{1A31B314-58B9-2E4F-B4C4-02C9D922FB65}" destId="{98B9379E-9F90-7C47-B9E1-A1A90140015A}" srcOrd="3" destOrd="0" presId="urn:microsoft.com/office/officeart/2005/8/layout/vList4"/>
    <dgm:cxn modelId="{1CAA075B-0A74-D54E-80A7-8EA2C32274F0}" type="presParOf" srcId="{1A31B314-58B9-2E4F-B4C4-02C9D922FB65}" destId="{26A5B69A-AAF8-034A-8B43-D3B88E626916}" srcOrd="4" destOrd="0" presId="urn:microsoft.com/office/officeart/2005/8/layout/vList4"/>
    <dgm:cxn modelId="{604BA34D-ABB0-DB4A-92EF-3F71299DA54C}" type="presParOf" srcId="{26A5B69A-AAF8-034A-8B43-D3B88E626916}" destId="{F5522B7E-C004-554E-ACF7-BCD533A26F0C}" srcOrd="0" destOrd="0" presId="urn:microsoft.com/office/officeart/2005/8/layout/vList4"/>
    <dgm:cxn modelId="{759084CA-4C63-C448-BA38-84BA0023280A}" type="presParOf" srcId="{26A5B69A-AAF8-034A-8B43-D3B88E626916}" destId="{572B5640-A2E0-C743-BEB0-4CE4FC37A65B}" srcOrd="1" destOrd="0" presId="urn:microsoft.com/office/officeart/2005/8/layout/vList4"/>
    <dgm:cxn modelId="{02623A04-498F-074C-9FDA-D9BA036DC357}" type="presParOf" srcId="{26A5B69A-AAF8-034A-8B43-D3B88E626916}" destId="{EFFFDE36-75BD-964E-9AEE-9E6EF2AA1A18}" srcOrd="2" destOrd="0" presId="urn:microsoft.com/office/officeart/2005/8/layout/vList4"/>
    <dgm:cxn modelId="{C6947AD8-A624-4A45-8C9B-110E7997ABA7}" type="presParOf" srcId="{1A31B314-58B9-2E4F-B4C4-02C9D922FB65}" destId="{A5CC08CA-FF55-A24F-9614-398E163AA779}" srcOrd="5" destOrd="0" presId="urn:microsoft.com/office/officeart/2005/8/layout/vList4"/>
    <dgm:cxn modelId="{8BF6CD55-E6D2-6A4B-8ED8-4C6A3F887445}" type="presParOf" srcId="{1A31B314-58B9-2E4F-B4C4-02C9D922FB65}" destId="{6A7C0CCA-3C83-C04F-BF27-0E3A963C3383}" srcOrd="6" destOrd="0" presId="urn:microsoft.com/office/officeart/2005/8/layout/vList4"/>
    <dgm:cxn modelId="{A28F3D83-D2BD-BC4B-8F64-6F8ED03121EF}" type="presParOf" srcId="{6A7C0CCA-3C83-C04F-BF27-0E3A963C3383}" destId="{45CAA987-0E73-3D4E-889E-340A3487DA8B}" srcOrd="0" destOrd="0" presId="urn:microsoft.com/office/officeart/2005/8/layout/vList4"/>
    <dgm:cxn modelId="{5BBF42D6-40BE-F440-B177-EDD6E6BD2B9B}" type="presParOf" srcId="{6A7C0CCA-3C83-C04F-BF27-0E3A963C3383}" destId="{BEED6839-9A0D-9E4C-AD19-4B76F2F86B56}" srcOrd="1" destOrd="0" presId="urn:microsoft.com/office/officeart/2005/8/layout/vList4"/>
    <dgm:cxn modelId="{6DC8CCA1-9BC8-5443-9FD3-28797AA611EC}" type="presParOf" srcId="{6A7C0CCA-3C83-C04F-BF27-0E3A963C3383}" destId="{092A8A7A-3F1E-8545-A4E7-AF413504C97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C7C6E-9146-E549-8506-A76B5696DF87}">
      <dsp:nvSpPr>
        <dsp:cNvPr id="0" name=""/>
        <dsp:cNvSpPr/>
      </dsp:nvSpPr>
      <dsp:spPr>
        <a:xfrm>
          <a:off x="1597026" y="1582666"/>
          <a:ext cx="1450971" cy="14225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Intensity</a:t>
          </a:r>
          <a:endParaRPr lang="en-US" sz="1900" b="1" kern="1200" dirty="0"/>
        </a:p>
      </dsp:txBody>
      <dsp:txXfrm>
        <a:off x="1809516" y="1790994"/>
        <a:ext cx="1025991" cy="1005896"/>
      </dsp:txXfrm>
    </dsp:sp>
    <dsp:sp modelId="{97A30032-8C7C-804A-99B1-389C016F6F18}">
      <dsp:nvSpPr>
        <dsp:cNvPr id="0" name=""/>
        <dsp:cNvSpPr/>
      </dsp:nvSpPr>
      <dsp:spPr>
        <a:xfrm rot="11700000">
          <a:off x="579400" y="1782664"/>
          <a:ext cx="1003956" cy="35743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8214D5E-3F76-1E47-B884-17CDB38E6811}">
      <dsp:nvSpPr>
        <dsp:cNvPr id="0" name=""/>
        <dsp:cNvSpPr/>
      </dsp:nvSpPr>
      <dsp:spPr>
        <a:xfrm>
          <a:off x="780" y="1354881"/>
          <a:ext cx="1191448" cy="953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Distance</a:t>
          </a:r>
          <a:endParaRPr lang="en-US" sz="1900" kern="1200" dirty="0"/>
        </a:p>
      </dsp:txBody>
      <dsp:txXfrm>
        <a:off x="28697" y="1382798"/>
        <a:ext cx="1135614" cy="897325"/>
      </dsp:txXfrm>
    </dsp:sp>
    <dsp:sp modelId="{B11AF45C-D8DE-9C4F-8940-55DE05EF92E7}">
      <dsp:nvSpPr>
        <dsp:cNvPr id="0" name=""/>
        <dsp:cNvSpPr/>
      </dsp:nvSpPr>
      <dsp:spPr>
        <a:xfrm rot="14700000">
          <a:off x="1274571" y="955301"/>
          <a:ext cx="1014119" cy="35743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8E8A50-B6D0-D04E-A2CA-B99CE141F6B0}">
      <dsp:nvSpPr>
        <dsp:cNvPr id="0" name=""/>
        <dsp:cNvSpPr/>
      </dsp:nvSpPr>
      <dsp:spPr>
        <a:xfrm>
          <a:off x="971613" y="197886"/>
          <a:ext cx="1191448" cy="953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Magnitude</a:t>
          </a:r>
          <a:endParaRPr lang="en-US" sz="1900" kern="1200" dirty="0"/>
        </a:p>
      </dsp:txBody>
      <dsp:txXfrm>
        <a:off x="999530" y="225803"/>
        <a:ext cx="1135614" cy="897325"/>
      </dsp:txXfrm>
    </dsp:sp>
    <dsp:sp modelId="{FE078CC7-4320-F345-9A83-1B992ED78E3F}">
      <dsp:nvSpPr>
        <dsp:cNvPr id="0" name=""/>
        <dsp:cNvSpPr/>
      </dsp:nvSpPr>
      <dsp:spPr>
        <a:xfrm rot="17700000">
          <a:off x="2356334" y="955301"/>
          <a:ext cx="1014119" cy="35743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CE63BD3-3289-A745-B685-BE335788A3A6}">
      <dsp:nvSpPr>
        <dsp:cNvPr id="0" name=""/>
        <dsp:cNvSpPr/>
      </dsp:nvSpPr>
      <dsp:spPr>
        <a:xfrm>
          <a:off x="2481962" y="197886"/>
          <a:ext cx="1191448" cy="953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Material Properties</a:t>
          </a:r>
          <a:endParaRPr lang="en-US" sz="1900" kern="1200" dirty="0"/>
        </a:p>
      </dsp:txBody>
      <dsp:txXfrm>
        <a:off x="2509879" y="225803"/>
        <a:ext cx="1135614" cy="897325"/>
      </dsp:txXfrm>
    </dsp:sp>
    <dsp:sp modelId="{1A4F0283-46EF-9848-8784-C0E056FC76FC}">
      <dsp:nvSpPr>
        <dsp:cNvPr id="0" name=""/>
        <dsp:cNvSpPr/>
      </dsp:nvSpPr>
      <dsp:spPr>
        <a:xfrm rot="20700000">
          <a:off x="3061668" y="1782664"/>
          <a:ext cx="1003956" cy="35743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8A4E035-3CFE-0F49-97B6-071CDAB386F7}">
      <dsp:nvSpPr>
        <dsp:cNvPr id="0" name=""/>
        <dsp:cNvSpPr/>
      </dsp:nvSpPr>
      <dsp:spPr>
        <a:xfrm>
          <a:off x="3452795" y="1354881"/>
          <a:ext cx="1191448" cy="953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Regional Geology</a:t>
          </a:r>
          <a:endParaRPr lang="en-US" sz="1900" kern="1200" dirty="0"/>
        </a:p>
      </dsp:txBody>
      <dsp:txXfrm>
        <a:off x="3480712" y="1382798"/>
        <a:ext cx="1135614" cy="8973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F7AE3-4668-7843-A465-E0B06B93071A}">
      <dsp:nvSpPr>
        <dsp:cNvPr id="0" name=""/>
        <dsp:cNvSpPr/>
      </dsp:nvSpPr>
      <dsp:spPr>
        <a:xfrm rot="5400000">
          <a:off x="3830580" y="-1520863"/>
          <a:ext cx="718224" cy="394324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Can the height of Tsunami at coastal impact be predicted?</a:t>
          </a:r>
          <a:endParaRPr lang="en-US" sz="1800" kern="1200" dirty="0"/>
        </a:p>
      </dsp:txBody>
      <dsp:txXfrm rot="-5400000">
        <a:off x="2218073" y="126705"/>
        <a:ext cx="3908179" cy="648102"/>
      </dsp:txXfrm>
    </dsp:sp>
    <dsp:sp modelId="{EA5405CC-2D88-F14D-8755-B864245B8E10}">
      <dsp:nvSpPr>
        <dsp:cNvPr id="0" name=""/>
        <dsp:cNvSpPr/>
      </dsp:nvSpPr>
      <dsp:spPr>
        <a:xfrm>
          <a:off x="0" y="1866"/>
          <a:ext cx="2218072" cy="8977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Height</a:t>
          </a:r>
          <a:endParaRPr lang="en-US" sz="2800" kern="1200" dirty="0"/>
        </a:p>
      </dsp:txBody>
      <dsp:txXfrm>
        <a:off x="43826" y="45692"/>
        <a:ext cx="2130420" cy="810128"/>
      </dsp:txXfrm>
    </dsp:sp>
    <dsp:sp modelId="{411F19BF-4ABB-4743-80DD-6C5356DD1FBF}">
      <dsp:nvSpPr>
        <dsp:cNvPr id="0" name=""/>
        <dsp:cNvSpPr/>
      </dsp:nvSpPr>
      <dsp:spPr>
        <a:xfrm rot="5400000">
          <a:off x="3830580" y="-578193"/>
          <a:ext cx="718224" cy="3943240"/>
        </a:xfrm>
        <a:prstGeom prst="round2SameRect">
          <a:avLst/>
        </a:prstGeom>
        <a:solidFill>
          <a:schemeClr val="accent5">
            <a:tint val="40000"/>
            <a:alpha val="90000"/>
            <a:hueOff val="-591803"/>
            <a:satOff val="-1680"/>
            <a:lumOff val="5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591803"/>
              <a:satOff val="-1680"/>
              <a:lumOff val="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Can we better predict which earthquakes will produce damaging tsunamis?</a:t>
          </a:r>
          <a:endParaRPr lang="en-US" sz="1800" kern="1200" dirty="0"/>
        </a:p>
      </dsp:txBody>
      <dsp:txXfrm rot="-5400000">
        <a:off x="2218073" y="1069375"/>
        <a:ext cx="3908179" cy="648102"/>
      </dsp:txXfrm>
    </dsp:sp>
    <dsp:sp modelId="{5FC0C3B9-F43E-3D4A-B8B6-7A3D57CCE0FB}">
      <dsp:nvSpPr>
        <dsp:cNvPr id="0" name=""/>
        <dsp:cNvSpPr/>
      </dsp:nvSpPr>
      <dsp:spPr>
        <a:xfrm>
          <a:off x="0" y="944536"/>
          <a:ext cx="2218072" cy="897780"/>
        </a:xfrm>
        <a:prstGeom prst="roundRect">
          <a:avLst/>
        </a:prstGeom>
        <a:gradFill rotWithShape="0">
          <a:gsLst>
            <a:gs pos="0">
              <a:schemeClr val="accent5">
                <a:hueOff val="-561544"/>
                <a:satOff val="-2648"/>
                <a:lumOff val="65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561544"/>
                <a:satOff val="-2648"/>
                <a:lumOff val="653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561544"/>
                <a:satOff val="-2648"/>
                <a:lumOff val="653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Timing</a:t>
          </a:r>
          <a:endParaRPr lang="en-US" sz="2800" kern="1200" dirty="0"/>
        </a:p>
      </dsp:txBody>
      <dsp:txXfrm>
        <a:off x="43826" y="988362"/>
        <a:ext cx="2130420" cy="810128"/>
      </dsp:txXfrm>
    </dsp:sp>
    <dsp:sp modelId="{F928F683-6104-E44E-9A0E-325BC1CC6EB9}">
      <dsp:nvSpPr>
        <dsp:cNvPr id="0" name=""/>
        <dsp:cNvSpPr/>
      </dsp:nvSpPr>
      <dsp:spPr>
        <a:xfrm rot="5400000">
          <a:off x="3830580" y="364475"/>
          <a:ext cx="718224" cy="3943240"/>
        </a:xfrm>
        <a:prstGeom prst="round2SameRect">
          <a:avLst/>
        </a:prstGeom>
        <a:solidFill>
          <a:schemeClr val="accent5">
            <a:tint val="40000"/>
            <a:alpha val="90000"/>
            <a:hueOff val="-1183605"/>
            <a:satOff val="-3360"/>
            <a:lumOff val="10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183605"/>
              <a:satOff val="-3360"/>
              <a:lumOff val="1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Is the frequency or severity of Tsunamis changing over time?</a:t>
          </a:r>
          <a:endParaRPr lang="en-US" sz="1800" kern="1200" dirty="0"/>
        </a:p>
      </dsp:txBody>
      <dsp:txXfrm rot="-5400000">
        <a:off x="2218073" y="2012044"/>
        <a:ext cx="3908179" cy="648102"/>
      </dsp:txXfrm>
    </dsp:sp>
    <dsp:sp modelId="{83FD316D-9DF7-5B41-84A0-6A66171C2E94}">
      <dsp:nvSpPr>
        <dsp:cNvPr id="0" name=""/>
        <dsp:cNvSpPr/>
      </dsp:nvSpPr>
      <dsp:spPr>
        <a:xfrm>
          <a:off x="0" y="1887205"/>
          <a:ext cx="2218072" cy="897780"/>
        </a:xfrm>
        <a:prstGeom prst="roundRect">
          <a:avLst/>
        </a:prstGeom>
        <a:gradFill rotWithShape="0">
          <a:gsLst>
            <a:gs pos="0">
              <a:schemeClr val="accent5">
                <a:hueOff val="-1123087"/>
                <a:satOff val="-5296"/>
                <a:lumOff val="130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123087"/>
                <a:satOff val="-5296"/>
                <a:lumOff val="130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123087"/>
                <a:satOff val="-5296"/>
                <a:lumOff val="130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Severity</a:t>
          </a:r>
          <a:endParaRPr lang="en-US" sz="2800" kern="1200" dirty="0"/>
        </a:p>
      </dsp:txBody>
      <dsp:txXfrm>
        <a:off x="43826" y="1931031"/>
        <a:ext cx="2130420" cy="810128"/>
      </dsp:txXfrm>
    </dsp:sp>
    <dsp:sp modelId="{83CC6389-5AF3-5845-8BCE-0BAD70F13725}">
      <dsp:nvSpPr>
        <dsp:cNvPr id="0" name=""/>
        <dsp:cNvSpPr/>
      </dsp:nvSpPr>
      <dsp:spPr>
        <a:xfrm rot="5400000">
          <a:off x="3830580" y="1307145"/>
          <a:ext cx="718224" cy="3943240"/>
        </a:xfrm>
        <a:prstGeom prst="round2SameRect">
          <a:avLst/>
        </a:prstGeom>
        <a:solidFill>
          <a:schemeClr val="accent5">
            <a:tint val="40000"/>
            <a:alpha val="90000"/>
            <a:hueOff val="-1775408"/>
            <a:satOff val="-5040"/>
            <a:lumOff val="15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775408"/>
              <a:satOff val="-5040"/>
              <a:lumOff val="1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Can the effect of sea level change be anticipated?</a:t>
          </a:r>
          <a:endParaRPr lang="en-US" sz="1800" kern="1200" dirty="0"/>
        </a:p>
      </dsp:txBody>
      <dsp:txXfrm rot="-5400000">
        <a:off x="2218073" y="2954714"/>
        <a:ext cx="3908179" cy="648102"/>
      </dsp:txXfrm>
    </dsp:sp>
    <dsp:sp modelId="{15F857ED-BB7C-574A-87DC-B5CC71179D8D}">
      <dsp:nvSpPr>
        <dsp:cNvPr id="0" name=""/>
        <dsp:cNvSpPr/>
      </dsp:nvSpPr>
      <dsp:spPr>
        <a:xfrm>
          <a:off x="0" y="2829874"/>
          <a:ext cx="2218072" cy="897780"/>
        </a:xfrm>
        <a:prstGeom prst="round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Change</a:t>
          </a:r>
          <a:endParaRPr lang="en-US" sz="2800" kern="1200" dirty="0"/>
        </a:p>
      </dsp:txBody>
      <dsp:txXfrm>
        <a:off x="43826" y="2873700"/>
        <a:ext cx="2130420" cy="8101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2D49F-BE9E-C64B-99D9-2345D937A9D2}">
      <dsp:nvSpPr>
        <dsp:cNvPr id="0" name=""/>
        <dsp:cNvSpPr/>
      </dsp:nvSpPr>
      <dsp:spPr>
        <a:xfrm>
          <a:off x="1408136" y="46029"/>
          <a:ext cx="2209410" cy="220941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alpha val="5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Everyone living in costal areas, esp.  Indian Ocean and Pacific Rim </a:t>
          </a:r>
          <a:endParaRPr lang="en-US" sz="1600" kern="1200" dirty="0"/>
        </a:p>
      </dsp:txBody>
      <dsp:txXfrm>
        <a:off x="1702724" y="432676"/>
        <a:ext cx="1620234" cy="994234"/>
      </dsp:txXfrm>
    </dsp:sp>
    <dsp:sp modelId="{D7D25746-E15B-F440-9F8C-755521DC8DA9}">
      <dsp:nvSpPr>
        <dsp:cNvPr id="0" name=""/>
        <dsp:cNvSpPr/>
      </dsp:nvSpPr>
      <dsp:spPr>
        <a:xfrm>
          <a:off x="2205365" y="1426911"/>
          <a:ext cx="2209410" cy="220941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842315"/>
                <a:satOff val="-3972"/>
                <a:lumOff val="9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alpha val="50000"/>
                <a:hueOff val="-842315"/>
                <a:satOff val="-3972"/>
                <a:lumOff val="9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alpha val="50000"/>
                <a:hueOff val="-842315"/>
                <a:satOff val="-3972"/>
                <a:lumOff val="9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Government agencies in at risk coastal areas</a:t>
          </a:r>
          <a:endParaRPr lang="en-US" sz="1600" kern="1200" dirty="0"/>
        </a:p>
      </dsp:txBody>
      <dsp:txXfrm>
        <a:off x="2881076" y="1997675"/>
        <a:ext cx="1325646" cy="1215175"/>
      </dsp:txXfrm>
    </dsp:sp>
    <dsp:sp modelId="{22F0A392-340E-6A4D-BF6F-87D95BDA4B08}">
      <dsp:nvSpPr>
        <dsp:cNvPr id="0" name=""/>
        <dsp:cNvSpPr/>
      </dsp:nvSpPr>
      <dsp:spPr>
        <a:xfrm>
          <a:off x="610907" y="1426911"/>
          <a:ext cx="2209410" cy="220941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alpha val="50000"/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alpha val="50000"/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Geophysical &amp; Oceanographic Communities</a:t>
          </a:r>
          <a:endParaRPr lang="en-US" sz="1600" kern="1200" dirty="0"/>
        </a:p>
      </dsp:txBody>
      <dsp:txXfrm>
        <a:off x="818960" y="1997675"/>
        <a:ext cx="1325646" cy="12151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963A7-FB42-7444-B6F8-778E972C77A0}">
      <dsp:nvSpPr>
        <dsp:cNvPr id="0" name=""/>
        <dsp:cNvSpPr/>
      </dsp:nvSpPr>
      <dsp:spPr>
        <a:xfrm>
          <a:off x="720562" y="0"/>
          <a:ext cx="3666261" cy="3666261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5628C6A-B839-D243-AA96-E8EABD7F3BB3}">
      <dsp:nvSpPr>
        <dsp:cNvPr id="0" name=""/>
        <dsp:cNvSpPr/>
      </dsp:nvSpPr>
      <dsp:spPr>
        <a:xfrm>
          <a:off x="1068857" y="348294"/>
          <a:ext cx="1429841" cy="142984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Everyone living in seismically active regions</a:t>
          </a:r>
          <a:endParaRPr lang="en-US" sz="1700" kern="1200" dirty="0"/>
        </a:p>
      </dsp:txBody>
      <dsp:txXfrm>
        <a:off x="1138656" y="418093"/>
        <a:ext cx="1290243" cy="1290243"/>
      </dsp:txXfrm>
    </dsp:sp>
    <dsp:sp modelId="{D799AD19-4535-1C40-8F74-7ECD7DAE9CF6}">
      <dsp:nvSpPr>
        <dsp:cNvPr id="0" name=""/>
        <dsp:cNvSpPr/>
      </dsp:nvSpPr>
      <dsp:spPr>
        <a:xfrm>
          <a:off x="2608686" y="348294"/>
          <a:ext cx="1429841" cy="1429841"/>
        </a:xfrm>
        <a:prstGeom prst="roundRect">
          <a:avLst/>
        </a:prstGeom>
        <a:gradFill rotWithShape="0">
          <a:gsLst>
            <a:gs pos="0">
              <a:schemeClr val="accent5">
                <a:hueOff val="-561544"/>
                <a:satOff val="-2648"/>
                <a:lumOff val="65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561544"/>
                <a:satOff val="-2648"/>
                <a:lumOff val="653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561544"/>
                <a:satOff val="-2648"/>
                <a:lumOff val="653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Insurance Agencies</a:t>
          </a:r>
        </a:p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i="1" kern="1200" dirty="0" smtClean="0"/>
            <a:t>damage risk assessments</a:t>
          </a:r>
          <a:endParaRPr lang="en-US" sz="1700" i="1" kern="1200" dirty="0"/>
        </a:p>
      </dsp:txBody>
      <dsp:txXfrm>
        <a:off x="2678485" y="418093"/>
        <a:ext cx="1290243" cy="1290243"/>
      </dsp:txXfrm>
    </dsp:sp>
    <dsp:sp modelId="{8A73F91F-EC15-614C-B84C-7BBC9DA9930A}">
      <dsp:nvSpPr>
        <dsp:cNvPr id="0" name=""/>
        <dsp:cNvSpPr/>
      </dsp:nvSpPr>
      <dsp:spPr>
        <a:xfrm>
          <a:off x="1068857" y="1888124"/>
          <a:ext cx="1429841" cy="1429841"/>
        </a:xfrm>
        <a:prstGeom prst="roundRect">
          <a:avLst/>
        </a:prstGeom>
        <a:gradFill rotWithShape="0">
          <a:gsLst>
            <a:gs pos="0">
              <a:schemeClr val="accent5">
                <a:hueOff val="-1123087"/>
                <a:satOff val="-5296"/>
                <a:lumOff val="130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123087"/>
                <a:satOff val="-5296"/>
                <a:lumOff val="130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123087"/>
                <a:satOff val="-5296"/>
                <a:lumOff val="130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Government Agencies</a:t>
          </a:r>
        </a:p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i="1" kern="1200" dirty="0" smtClean="0"/>
            <a:t>construction public safety</a:t>
          </a:r>
          <a:endParaRPr lang="en-US" sz="1700" i="1" kern="1200" dirty="0"/>
        </a:p>
      </dsp:txBody>
      <dsp:txXfrm>
        <a:off x="1138656" y="1957923"/>
        <a:ext cx="1290243" cy="1290243"/>
      </dsp:txXfrm>
    </dsp:sp>
    <dsp:sp modelId="{15B35C20-19E8-2748-8F68-AEE371865069}">
      <dsp:nvSpPr>
        <dsp:cNvPr id="0" name=""/>
        <dsp:cNvSpPr/>
      </dsp:nvSpPr>
      <dsp:spPr>
        <a:xfrm>
          <a:off x="2608686" y="1888124"/>
          <a:ext cx="1429841" cy="1429841"/>
        </a:xfrm>
        <a:prstGeom prst="round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Seismic Researchers </a:t>
          </a:r>
          <a:endParaRPr lang="en-US" sz="1700" kern="1200" dirty="0"/>
        </a:p>
      </dsp:txBody>
      <dsp:txXfrm>
        <a:off x="2678485" y="1957923"/>
        <a:ext cx="1290243" cy="12902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7A029-356E-AC41-A001-8782B6CBE3D0}">
      <dsp:nvSpPr>
        <dsp:cNvPr id="0" name=""/>
        <dsp:cNvSpPr/>
      </dsp:nvSpPr>
      <dsp:spPr>
        <a:xfrm rot="16200000">
          <a:off x="-963964" y="967776"/>
          <a:ext cx="3441700" cy="1506146"/>
        </a:xfrm>
        <a:prstGeom prst="flowChartManualOperati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</a:t>
          </a:r>
          <a:r>
            <a:rPr lang="en-US" sz="2000" b="0" kern="1200" dirty="0" smtClean="0"/>
            <a:t>Search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Web Scraping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JSON</a:t>
          </a:r>
          <a:endParaRPr lang="en-US" sz="2000" kern="1200" dirty="0"/>
        </a:p>
      </dsp:txBody>
      <dsp:txXfrm rot="5400000">
        <a:off x="3813" y="688339"/>
        <a:ext cx="1506146" cy="2065020"/>
      </dsp:txXfrm>
    </dsp:sp>
    <dsp:sp modelId="{1ECD200D-ED49-F843-9223-0EA59B550002}">
      <dsp:nvSpPr>
        <dsp:cNvPr id="0" name=""/>
        <dsp:cNvSpPr/>
      </dsp:nvSpPr>
      <dsp:spPr>
        <a:xfrm rot="16200000">
          <a:off x="655142" y="967776"/>
          <a:ext cx="3441700" cy="1506146"/>
        </a:xfrm>
        <a:prstGeom prst="flowChartManualOperation">
          <a:avLst/>
        </a:prstGeom>
        <a:gradFill rotWithShape="0">
          <a:gsLst>
            <a:gs pos="0">
              <a:schemeClr val="accent5">
                <a:hueOff val="-336926"/>
                <a:satOff val="-1589"/>
                <a:lumOff val="392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5">
                <a:hueOff val="-336926"/>
                <a:satOff val="-1589"/>
                <a:lumOff val="392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7849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Combining Disparate Datasets</a:t>
          </a:r>
          <a:endParaRPr lang="en-US" sz="2000" kern="1200" dirty="0"/>
        </a:p>
      </dsp:txBody>
      <dsp:txXfrm rot="5400000">
        <a:off x="1622919" y="688339"/>
        <a:ext cx="1506146" cy="2065020"/>
      </dsp:txXfrm>
    </dsp:sp>
    <dsp:sp modelId="{872559E2-5B45-6744-90C6-9C4EF53C01D2}">
      <dsp:nvSpPr>
        <dsp:cNvPr id="0" name=""/>
        <dsp:cNvSpPr/>
      </dsp:nvSpPr>
      <dsp:spPr>
        <a:xfrm rot="16200000">
          <a:off x="2274250" y="967776"/>
          <a:ext cx="3441700" cy="1506146"/>
        </a:xfrm>
        <a:prstGeom prst="flowChartManualOperation">
          <a:avLst/>
        </a:prstGeom>
        <a:gradFill rotWithShape="0">
          <a:gsLst>
            <a:gs pos="0">
              <a:schemeClr val="accent5">
                <a:hueOff val="-673852"/>
                <a:satOff val="-3178"/>
                <a:lumOff val="784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5">
                <a:hueOff val="-673852"/>
                <a:satOff val="-3178"/>
                <a:lumOff val="784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7849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Exploratory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Analysis</a:t>
          </a:r>
          <a:endParaRPr lang="en-US" sz="2000" kern="1200" dirty="0"/>
        </a:p>
      </dsp:txBody>
      <dsp:txXfrm rot="5400000">
        <a:off x="3242027" y="688339"/>
        <a:ext cx="1506146" cy="2065020"/>
      </dsp:txXfrm>
    </dsp:sp>
    <dsp:sp modelId="{7B0B1BA6-BBF1-064E-A239-A6ED561A9BC7}">
      <dsp:nvSpPr>
        <dsp:cNvPr id="0" name=""/>
        <dsp:cNvSpPr/>
      </dsp:nvSpPr>
      <dsp:spPr>
        <a:xfrm rot="16200000">
          <a:off x="3893357" y="967776"/>
          <a:ext cx="3441700" cy="1506146"/>
        </a:xfrm>
        <a:prstGeom prst="flowChartManualOperation">
          <a:avLst/>
        </a:prstGeom>
        <a:gradFill rotWithShape="0">
          <a:gsLst>
            <a:gs pos="0">
              <a:schemeClr val="accent5">
                <a:hueOff val="-1010778"/>
                <a:satOff val="-4766"/>
                <a:lumOff val="1176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5">
                <a:hueOff val="-1010778"/>
                <a:satOff val="-4766"/>
                <a:lumOff val="1176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7849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Real Time Data Collection</a:t>
          </a:r>
          <a:endParaRPr lang="en-US" sz="2000" kern="1200" dirty="0"/>
        </a:p>
      </dsp:txBody>
      <dsp:txXfrm rot="5400000">
        <a:off x="4861134" y="688339"/>
        <a:ext cx="1506146" cy="2065020"/>
      </dsp:txXfrm>
    </dsp:sp>
    <dsp:sp modelId="{7E243A1B-4D07-F94F-B330-2EDA5CED3163}">
      <dsp:nvSpPr>
        <dsp:cNvPr id="0" name=""/>
        <dsp:cNvSpPr/>
      </dsp:nvSpPr>
      <dsp:spPr>
        <a:xfrm rot="16200000">
          <a:off x="5512465" y="967776"/>
          <a:ext cx="3441700" cy="1506146"/>
        </a:xfrm>
        <a:prstGeom prst="flowChartManualOperation">
          <a:avLst/>
        </a:prstGeom>
        <a:gradFill rotWithShape="0">
          <a:gsLst>
            <a:gs pos="0">
              <a:schemeClr val="accent5">
                <a:hueOff val="-1347705"/>
                <a:satOff val="-6355"/>
                <a:lumOff val="1568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5">
                <a:hueOff val="-1347705"/>
                <a:satOff val="-6355"/>
                <a:lumOff val="1568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7849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Modeling and Prediction</a:t>
          </a:r>
          <a:endParaRPr lang="en-US" sz="2000" kern="1200" dirty="0"/>
        </a:p>
      </dsp:txBody>
      <dsp:txXfrm rot="5400000">
        <a:off x="6480242" y="688339"/>
        <a:ext cx="1506146" cy="2065020"/>
      </dsp:txXfrm>
    </dsp:sp>
    <dsp:sp modelId="{477CC8B8-5E8B-E14B-966A-6CE7643CBD84}">
      <dsp:nvSpPr>
        <dsp:cNvPr id="0" name=""/>
        <dsp:cNvSpPr/>
      </dsp:nvSpPr>
      <dsp:spPr>
        <a:xfrm rot="16200000">
          <a:off x="7131572" y="967776"/>
          <a:ext cx="3441700" cy="1506146"/>
        </a:xfrm>
        <a:prstGeom prst="flowChartManualOperation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7849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Geographic Maps and Plots</a:t>
          </a:r>
          <a:endParaRPr lang="en-US" sz="2000" kern="1200" dirty="0"/>
        </a:p>
      </dsp:txBody>
      <dsp:txXfrm rot="5400000">
        <a:off x="8099349" y="688339"/>
        <a:ext cx="1506146" cy="20650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A4284-7008-CE42-A560-2CFA8E3DC5E8}">
      <dsp:nvSpPr>
        <dsp:cNvPr id="0" name=""/>
        <dsp:cNvSpPr/>
      </dsp:nvSpPr>
      <dsp:spPr>
        <a:xfrm>
          <a:off x="0" y="0"/>
          <a:ext cx="4645152" cy="9022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 </a:t>
          </a:r>
          <a:r>
            <a:rPr lang="en-US" sz="1900" kern="1200" dirty="0" smtClean="0"/>
            <a:t>successful model predicting tsunami height</a:t>
          </a:r>
          <a:endParaRPr lang="en-US" sz="1900" kern="1200" dirty="0"/>
        </a:p>
      </dsp:txBody>
      <dsp:txXfrm>
        <a:off x="1019254" y="0"/>
        <a:ext cx="3625897" cy="902243"/>
      </dsp:txXfrm>
    </dsp:sp>
    <dsp:sp modelId="{43033726-D982-7B4C-A17D-7B9508E2D406}">
      <dsp:nvSpPr>
        <dsp:cNvPr id="0" name=""/>
        <dsp:cNvSpPr/>
      </dsp:nvSpPr>
      <dsp:spPr>
        <a:xfrm>
          <a:off x="107522" y="90224"/>
          <a:ext cx="894433" cy="72179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30165B1-1690-E349-A119-DB065A7485A7}">
      <dsp:nvSpPr>
        <dsp:cNvPr id="0" name=""/>
        <dsp:cNvSpPr/>
      </dsp:nvSpPr>
      <dsp:spPr>
        <a:xfrm>
          <a:off x="0" y="992467"/>
          <a:ext cx="4645152" cy="9022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61544"/>
                <a:satOff val="-2648"/>
                <a:lumOff val="65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561544"/>
                <a:satOff val="-2648"/>
                <a:lumOff val="653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561544"/>
                <a:satOff val="-2648"/>
                <a:lumOff val="653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Guidelines </a:t>
          </a:r>
          <a:r>
            <a:rPr lang="en-US" sz="1900" kern="1200" dirty="0" smtClean="0"/>
            <a:t>for more refined risk assessments in initial warnings</a:t>
          </a:r>
          <a:endParaRPr lang="en-US" sz="1900" kern="1200" dirty="0"/>
        </a:p>
      </dsp:txBody>
      <dsp:txXfrm>
        <a:off x="1019254" y="992467"/>
        <a:ext cx="3625897" cy="902243"/>
      </dsp:txXfrm>
    </dsp:sp>
    <dsp:sp modelId="{4B0AA2E7-F18D-D54D-98DA-4F94B0DF35EF}">
      <dsp:nvSpPr>
        <dsp:cNvPr id="0" name=""/>
        <dsp:cNvSpPr/>
      </dsp:nvSpPr>
      <dsp:spPr>
        <a:xfrm>
          <a:off x="90224" y="1082692"/>
          <a:ext cx="929030" cy="72179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522B7E-C004-554E-ACF7-BCD533A26F0C}">
      <dsp:nvSpPr>
        <dsp:cNvPr id="0" name=""/>
        <dsp:cNvSpPr/>
      </dsp:nvSpPr>
      <dsp:spPr>
        <a:xfrm>
          <a:off x="0" y="2005958"/>
          <a:ext cx="4645152" cy="9022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123087"/>
                <a:satOff val="-5296"/>
                <a:lumOff val="130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123087"/>
                <a:satOff val="-5296"/>
                <a:lumOff val="130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123087"/>
                <a:satOff val="-5296"/>
                <a:lumOff val="130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Clear </a:t>
          </a:r>
          <a:r>
            <a:rPr lang="en-US" sz="1900" kern="1200" dirty="0" smtClean="0"/>
            <a:t>statement on changes in tsunami frequency or severity </a:t>
          </a:r>
          <a:endParaRPr lang="en-US" sz="1900" kern="1200" dirty="0"/>
        </a:p>
      </dsp:txBody>
      <dsp:txXfrm>
        <a:off x="1019254" y="2005958"/>
        <a:ext cx="3625897" cy="902243"/>
      </dsp:txXfrm>
    </dsp:sp>
    <dsp:sp modelId="{572B5640-A2E0-C743-BEB0-4CE4FC37A65B}">
      <dsp:nvSpPr>
        <dsp:cNvPr id="0" name=""/>
        <dsp:cNvSpPr/>
      </dsp:nvSpPr>
      <dsp:spPr>
        <a:xfrm>
          <a:off x="90224" y="2075160"/>
          <a:ext cx="929030" cy="72179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5CAA987-0E73-3D4E-889E-340A3487DA8B}">
      <dsp:nvSpPr>
        <dsp:cNvPr id="0" name=""/>
        <dsp:cNvSpPr/>
      </dsp:nvSpPr>
      <dsp:spPr>
        <a:xfrm>
          <a:off x="0" y="2977403"/>
          <a:ext cx="4645152" cy="9022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Experience </a:t>
          </a:r>
          <a:r>
            <a:rPr lang="en-US" sz="1900" kern="1200" dirty="0" smtClean="0"/>
            <a:t>in explaining reasons for unsuccessful project with super cool </a:t>
          </a:r>
          <a:r>
            <a:rPr lang="en-US" sz="1900" kern="1200" dirty="0" smtClean="0"/>
            <a:t>maps and graphs</a:t>
          </a:r>
          <a:endParaRPr lang="en-US" sz="1900" kern="1200" dirty="0"/>
        </a:p>
      </dsp:txBody>
      <dsp:txXfrm>
        <a:off x="1019254" y="2977403"/>
        <a:ext cx="3625897" cy="902243"/>
      </dsp:txXfrm>
    </dsp:sp>
    <dsp:sp modelId="{BEED6839-9A0D-9E4C-AD19-4B76F2F86B56}">
      <dsp:nvSpPr>
        <dsp:cNvPr id="0" name=""/>
        <dsp:cNvSpPr/>
      </dsp:nvSpPr>
      <dsp:spPr>
        <a:xfrm>
          <a:off x="90224" y="3067628"/>
          <a:ext cx="929030" cy="72179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A4284-7008-CE42-A560-2CFA8E3DC5E8}">
      <dsp:nvSpPr>
        <dsp:cNvPr id="0" name=""/>
        <dsp:cNvSpPr/>
      </dsp:nvSpPr>
      <dsp:spPr>
        <a:xfrm>
          <a:off x="0" y="0"/>
          <a:ext cx="4645152" cy="9022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Regional </a:t>
          </a:r>
          <a:r>
            <a:rPr lang="en-US" sz="1900" kern="1200" dirty="0" smtClean="0"/>
            <a:t>equations more accurately relating M &amp; I</a:t>
          </a:r>
          <a:endParaRPr lang="en-US" sz="1900" kern="1200" dirty="0"/>
        </a:p>
      </dsp:txBody>
      <dsp:txXfrm>
        <a:off x="1019254" y="0"/>
        <a:ext cx="3625897" cy="902243"/>
      </dsp:txXfrm>
    </dsp:sp>
    <dsp:sp modelId="{43033726-D982-7B4C-A17D-7B9508E2D406}">
      <dsp:nvSpPr>
        <dsp:cNvPr id="0" name=""/>
        <dsp:cNvSpPr/>
      </dsp:nvSpPr>
      <dsp:spPr>
        <a:xfrm>
          <a:off x="90224" y="90224"/>
          <a:ext cx="929030" cy="72179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30165B1-1690-E349-A119-DB065A7485A7}">
      <dsp:nvSpPr>
        <dsp:cNvPr id="0" name=""/>
        <dsp:cNvSpPr/>
      </dsp:nvSpPr>
      <dsp:spPr>
        <a:xfrm>
          <a:off x="0" y="992467"/>
          <a:ext cx="4645152" cy="9022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61544"/>
                <a:satOff val="-2648"/>
                <a:lumOff val="65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561544"/>
                <a:satOff val="-2648"/>
                <a:lumOff val="653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561544"/>
                <a:satOff val="-2648"/>
                <a:lumOff val="653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M/I/D </a:t>
          </a:r>
          <a:r>
            <a:rPr lang="en-US" sz="1900" kern="1200" dirty="0" err="1" smtClean="0"/>
            <a:t>equatio</a:t>
          </a:r>
          <a:r>
            <a:rPr lang="en-US" sz="1900" kern="1200" dirty="0" smtClean="0"/>
            <a:t> related to crustal thickness or other response </a:t>
          </a:r>
          <a:endParaRPr lang="en-US" sz="1900" kern="1200" dirty="0"/>
        </a:p>
      </dsp:txBody>
      <dsp:txXfrm>
        <a:off x="1019254" y="992467"/>
        <a:ext cx="3625897" cy="902243"/>
      </dsp:txXfrm>
    </dsp:sp>
    <dsp:sp modelId="{4B0AA2E7-F18D-D54D-98DA-4F94B0DF35EF}">
      <dsp:nvSpPr>
        <dsp:cNvPr id="0" name=""/>
        <dsp:cNvSpPr/>
      </dsp:nvSpPr>
      <dsp:spPr>
        <a:xfrm>
          <a:off x="90224" y="1082692"/>
          <a:ext cx="929030" cy="72179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522B7E-C004-554E-ACF7-BCD533A26F0C}">
      <dsp:nvSpPr>
        <dsp:cNvPr id="0" name=""/>
        <dsp:cNvSpPr/>
      </dsp:nvSpPr>
      <dsp:spPr>
        <a:xfrm>
          <a:off x="0" y="2005958"/>
          <a:ext cx="4645152" cy="9022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123087"/>
                <a:satOff val="-5296"/>
                <a:lumOff val="130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123087"/>
                <a:satOff val="-5296"/>
                <a:lumOff val="130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123087"/>
                <a:satOff val="-5296"/>
                <a:lumOff val="130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Clear </a:t>
          </a:r>
          <a:r>
            <a:rPr lang="en-US" sz="1900" kern="1200" dirty="0" smtClean="0"/>
            <a:t>statement validity and accuracy of citizen reported data</a:t>
          </a:r>
          <a:endParaRPr lang="en-US" sz="1900" kern="1200" dirty="0"/>
        </a:p>
      </dsp:txBody>
      <dsp:txXfrm>
        <a:off x="1019254" y="2005958"/>
        <a:ext cx="3625897" cy="902243"/>
      </dsp:txXfrm>
    </dsp:sp>
    <dsp:sp modelId="{572B5640-A2E0-C743-BEB0-4CE4FC37A65B}">
      <dsp:nvSpPr>
        <dsp:cNvPr id="0" name=""/>
        <dsp:cNvSpPr/>
      </dsp:nvSpPr>
      <dsp:spPr>
        <a:xfrm>
          <a:off x="90224" y="2075160"/>
          <a:ext cx="929030" cy="72179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5CAA987-0E73-3D4E-889E-340A3487DA8B}">
      <dsp:nvSpPr>
        <dsp:cNvPr id="0" name=""/>
        <dsp:cNvSpPr/>
      </dsp:nvSpPr>
      <dsp:spPr>
        <a:xfrm>
          <a:off x="0" y="2977403"/>
          <a:ext cx="4645152" cy="9022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Experience </a:t>
          </a:r>
          <a:r>
            <a:rPr lang="en-US" sz="1900" kern="1200" dirty="0" smtClean="0"/>
            <a:t>in explaining reasons for unsuccessful project with super cool </a:t>
          </a:r>
          <a:r>
            <a:rPr lang="en-US" sz="1900" kern="1200" dirty="0" smtClean="0"/>
            <a:t>maps and graphs</a:t>
          </a:r>
          <a:endParaRPr lang="en-US" sz="1900" kern="1200" dirty="0"/>
        </a:p>
      </dsp:txBody>
      <dsp:txXfrm>
        <a:off x="1019254" y="2977403"/>
        <a:ext cx="3625897" cy="902243"/>
      </dsp:txXfrm>
    </dsp:sp>
    <dsp:sp modelId="{BEED6839-9A0D-9E4C-AD19-4B76F2F86B56}">
      <dsp:nvSpPr>
        <dsp:cNvPr id="0" name=""/>
        <dsp:cNvSpPr/>
      </dsp:nvSpPr>
      <dsp:spPr>
        <a:xfrm>
          <a:off x="90224" y="3067628"/>
          <a:ext cx="929030" cy="72179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53DE6-C435-E94B-A4AA-6E6EE8FC50DC}" type="datetimeFigureOut">
              <a:rPr lang="en-US" smtClean="0"/>
              <a:t>7/27/17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A9965-E85F-244B-B7F7-ED4AEFF6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Can the height of Tsunami at coastal impact be predicted?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we better predict which earthquakes will produce damaging tsunamis?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Is the frequency or severity of Tsunamis changing over time?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the effect of sea level change be anticipated?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9965-E85F-244B-B7F7-ED4AEFF610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5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9965-E85F-244B-B7F7-ED4AEFF610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9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diagramData" Target="../diagrams/data7.xml"/><Relationship Id="rId8" Type="http://schemas.openxmlformats.org/officeDocument/2006/relationships/diagramLayout" Target="../diagrams/layout7.xml"/><Relationship Id="rId9" Type="http://schemas.openxmlformats.org/officeDocument/2006/relationships/diagramQuickStyle" Target="../diagrams/quickStyle7.xml"/><Relationship Id="rId10" Type="http://schemas.openxmlformats.org/officeDocument/2006/relationships/diagramColors" Target="../diagrams/colors7.xml"/><Relationship Id="rId11" Type="http://schemas.microsoft.com/office/2007/relationships/diagramDrawing" Target="../diagrams/drawing7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hyperlink" Target="https://www.ngdc.noaa.gov/nndc/struts/form?t=101650&amp;s=35&amp;d=35" TargetMode="External"/><Relationship Id="rId12" Type="http://schemas.openxmlformats.org/officeDocument/2006/relationships/hyperlink" Target="http://citeseerx.ist.psu.edu/viewdoc/download?doi=10.1.1.664.8982&amp;rep=rep1&amp;type=pdf" TargetMode="External"/><Relationship Id="rId13" Type="http://schemas.openxmlformats.org/officeDocument/2006/relationships/hyperlink" Target="http://www.mentalmunition.com/2016/02/scraping-crowd-sourced-shake-reports-to.html" TargetMode="External"/><Relationship Id="rId14" Type="http://schemas.openxmlformats.org/officeDocument/2006/relationships/hyperlink" Target="https://books.google.com/books?id=boYLDAAAQBAJ&amp;pg=PA64&amp;lpg=PA64&amp;dq=DYFI+Archive+webpage&amp;source=bl&amp;ots=ObR2JdgB46&amp;sig=G3Bcu9WTCx54Ci54oRGUr1omVNs&amp;hl=en&amp;sa=X&amp;ved=0ahUKEwiNvoSuxqfVAhUBTD4KHYriDogQ6AEIQDAE#v=onepage&amp;q=DYFI%20Archive%20webpage&amp;f=false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arthquake.usgs.gov/earthquakes/search/" TargetMode="External"/><Relationship Id="rId4" Type="http://schemas.openxmlformats.org/officeDocument/2006/relationships/hyperlink" Target="https://earthquake.usgs.gov/fdsnws/event/1/" TargetMode="External"/><Relationship Id="rId5" Type="http://schemas.openxmlformats.org/officeDocument/2006/relationships/hyperlink" Target="https://www.ngdc.noaa.gov/hazard/tsu_db.shtml" TargetMode="External"/><Relationship Id="rId6" Type="http://schemas.openxmlformats.org/officeDocument/2006/relationships/hyperlink" Target="http://nctr.pmel.noaa.gov/database_devel.html" TargetMode="External"/><Relationship Id="rId7" Type="http://schemas.openxmlformats.org/officeDocument/2006/relationships/hyperlink" Target="https://maps.ngdc.noaa.gov/viewers/ttt_coastal_locations/" TargetMode="External"/><Relationship Id="rId8" Type="http://schemas.openxmlformats.org/officeDocument/2006/relationships/hyperlink" Target="https://maps.ngdc.noaa.gov/viewers/bathymetry/" TargetMode="External"/><Relationship Id="rId9" Type="http://schemas.openxmlformats.org/officeDocument/2006/relationships/hyperlink" Target="https://shoreline.noaa.gov/" TargetMode="External"/><Relationship Id="rId10" Type="http://schemas.openxmlformats.org/officeDocument/2006/relationships/hyperlink" Target="https://earthquake.usgs.gov/data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DSI Capstone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Hepp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3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647239"/>
            <a:ext cx="9605635" cy="1059305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9217" y="2017343"/>
            <a:ext cx="4645152" cy="3761157"/>
          </a:xfrm>
        </p:spPr>
        <p:txBody>
          <a:bodyPr>
            <a:normAutofit/>
          </a:bodyPr>
          <a:lstStyle/>
          <a:p>
            <a:r>
              <a:rPr lang="en-US" dirty="0" smtClean="0"/>
              <a:t>Develop a model which </a:t>
            </a:r>
            <a:r>
              <a:rPr lang="en-US" dirty="0" smtClean="0"/>
              <a:t>predicts tsunami </a:t>
            </a:r>
            <a:r>
              <a:rPr lang="en-US" dirty="0" smtClean="0"/>
              <a:t>height  </a:t>
            </a:r>
            <a:endParaRPr lang="en-US" dirty="0" smtClean="0"/>
          </a:p>
          <a:p>
            <a:r>
              <a:rPr lang="en-US" dirty="0" smtClean="0"/>
              <a:t>Evaluate accuracy </a:t>
            </a:r>
            <a:r>
              <a:rPr lang="en-US" dirty="0" smtClean="0"/>
              <a:t>of </a:t>
            </a:r>
            <a:r>
              <a:rPr lang="en-US" dirty="0" smtClean="0"/>
              <a:t>tsunami warnings</a:t>
            </a:r>
          </a:p>
          <a:p>
            <a:r>
              <a:rPr lang="en-US" dirty="0" smtClean="0"/>
              <a:t>Determine </a:t>
            </a:r>
            <a:r>
              <a:rPr lang="en-US" dirty="0" smtClean="0"/>
              <a:t>if tsunami frequency or severity is </a:t>
            </a:r>
            <a:r>
              <a:rPr lang="en-US" dirty="0" smtClean="0"/>
              <a:t>changing</a:t>
            </a:r>
            <a:endParaRPr lang="en-US" dirty="0" smtClean="0"/>
          </a:p>
          <a:p>
            <a:r>
              <a:rPr lang="en-US" dirty="0" smtClean="0"/>
              <a:t>Assess additional risk from anticipated sea </a:t>
            </a:r>
            <a:r>
              <a:rPr lang="en-US" dirty="0" smtClean="0"/>
              <a:t>level </a:t>
            </a:r>
            <a:r>
              <a:rPr lang="en-US" dirty="0" smtClean="0"/>
              <a:t>changes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Assess correctness of citizen provided intensity data</a:t>
            </a:r>
          </a:p>
          <a:p>
            <a:r>
              <a:rPr lang="en-US" dirty="0" smtClean="0"/>
              <a:t>Estimate </a:t>
            </a:r>
            <a:r>
              <a:rPr lang="en-US" dirty="0" smtClean="0"/>
              <a:t>accuracy of USGS magnitude/intensity equations </a:t>
            </a:r>
            <a:endParaRPr lang="en-US" dirty="0" smtClean="0"/>
          </a:p>
          <a:p>
            <a:r>
              <a:rPr lang="en-US" dirty="0" smtClean="0"/>
              <a:t>Model more specific formulas for regions of seismic interest</a:t>
            </a:r>
          </a:p>
          <a:p>
            <a:r>
              <a:rPr lang="en-US" dirty="0" smtClean="0"/>
              <a:t>Determine influence of crustal thickness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54331" y="1209147"/>
            <a:ext cx="3995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Exploration of earthquake / tsunami relationships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45302" y="1209147"/>
            <a:ext cx="494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Exploration of earthquake magnitude / intensity relationships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222124" y="2036593"/>
            <a:ext cx="31531" cy="33219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647239"/>
            <a:ext cx="9605635" cy="1059305"/>
          </a:xfrm>
        </p:spPr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54331" y="1209147"/>
            <a:ext cx="3995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Exploration of earthquake / tsunami relationships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45302" y="1209147"/>
            <a:ext cx="494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Exploration of earthquake magnitude / intensity relationships</a:t>
            </a:r>
            <a:endParaRPr lang="en-US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79728909"/>
              </p:ext>
            </p:extLst>
          </p:nvPr>
        </p:nvGraphicFramePr>
        <p:xfrm>
          <a:off x="1449218" y="2017713"/>
          <a:ext cx="9609308" cy="344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985657" y="1469571"/>
            <a:ext cx="1197429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38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647239"/>
            <a:ext cx="9605635" cy="1059305"/>
          </a:xfrm>
        </p:spPr>
        <p:txBody>
          <a:bodyPr/>
          <a:lstStyle/>
          <a:p>
            <a:r>
              <a:rPr lang="en-US" dirty="0" smtClean="0"/>
              <a:t>Success Metrics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94069157"/>
              </p:ext>
            </p:extLst>
          </p:nvPr>
        </p:nvGraphicFramePr>
        <p:xfrm>
          <a:off x="1447331" y="2010878"/>
          <a:ext cx="4645152" cy="3881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6886091"/>
              </p:ext>
            </p:extLst>
          </p:nvPr>
        </p:nvGraphicFramePr>
        <p:xfrm>
          <a:off x="6409689" y="2005624"/>
          <a:ext cx="4645152" cy="3881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54331" y="1209147"/>
            <a:ext cx="3995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Exploration of earthquake / tsunami relationships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45302" y="1209147"/>
            <a:ext cx="494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Exploration of earthquake magnitude / intensity relationships</a:t>
            </a:r>
            <a:endParaRPr lang="en-US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222124" y="2026968"/>
            <a:ext cx="31531" cy="33219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16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647239"/>
            <a:ext cx="9605635" cy="1059305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>
                <a:hlinkClick r:id="rId3"/>
              </a:rPr>
              <a:t>Earthquake </a:t>
            </a:r>
            <a:r>
              <a:rPr lang="en-US" dirty="0" smtClean="0">
                <a:hlinkClick r:id="rId3"/>
              </a:rPr>
              <a:t>catalog</a:t>
            </a:r>
            <a:endParaRPr lang="en-US" dirty="0" smtClean="0"/>
          </a:p>
          <a:p>
            <a:pPr marL="685800"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hlinkClick r:id="rId4"/>
              </a:rPr>
              <a:t>API Information</a:t>
            </a: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dirty="0" smtClean="0">
                <a:hlinkClick r:id="rId5"/>
              </a:rPr>
              <a:t>Tsunami catalog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Center for tsunami research</a:t>
            </a: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dirty="0" smtClean="0">
                <a:hlinkClick r:id="rId7"/>
              </a:rPr>
              <a:t>Travel </a:t>
            </a:r>
            <a:r>
              <a:rPr lang="en-US" dirty="0">
                <a:hlinkClick r:id="rId7"/>
              </a:rPr>
              <a:t>time </a:t>
            </a:r>
            <a:r>
              <a:rPr lang="en-US" dirty="0" smtClean="0">
                <a:hlinkClick r:id="rId7"/>
              </a:rPr>
              <a:t>data</a:t>
            </a: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dirty="0" smtClean="0">
                <a:hlinkClick r:id="rId8"/>
              </a:rPr>
              <a:t>Bathymetry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>
                <a:hlinkClick r:id="rId9"/>
              </a:rPr>
              <a:t>shoreline change 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0" y="2017343"/>
            <a:ext cx="4848961" cy="3441520"/>
          </a:xfrm>
        </p:spPr>
        <p:txBody>
          <a:bodyPr/>
          <a:lstStyle/>
          <a:p>
            <a:r>
              <a:rPr lang="en-US" dirty="0" smtClean="0">
                <a:hlinkClick r:id="rId10"/>
              </a:rPr>
              <a:t>Earthquake catalog and additional site info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Intensity data from traditional means</a:t>
            </a:r>
            <a:endParaRPr lang="en-US" dirty="0" smtClean="0"/>
          </a:p>
          <a:p>
            <a:r>
              <a:rPr lang="en-US" dirty="0" smtClean="0"/>
              <a:t>Intensity from CII, citizen reported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hlinkClick r:id="rId12"/>
              </a:rPr>
              <a:t>Wald, David J.  </a:t>
            </a:r>
            <a:r>
              <a:rPr lang="en-US" sz="1400" dirty="0">
                <a:hlinkClick r:id="rId12"/>
              </a:rPr>
              <a:t>(2011). USGS “Did You Feel It?” Internet-based macroseismic intensity maps. </a:t>
            </a:r>
            <a:r>
              <a:rPr lang="en-US" sz="1400" dirty="0" smtClean="0">
                <a:hlinkClick r:id="rId12"/>
              </a:rPr>
              <a:t> ANNALS </a:t>
            </a:r>
            <a:r>
              <a:rPr lang="en-US" sz="1400" dirty="0">
                <a:hlinkClick r:id="rId12"/>
              </a:rPr>
              <a:t>OF GEOPHYSICS, </a:t>
            </a:r>
            <a:r>
              <a:rPr lang="en-US" sz="1400" dirty="0" smtClean="0">
                <a:hlinkClick r:id="rId12"/>
              </a:rPr>
              <a:t>54.6</a:t>
            </a:r>
            <a:endParaRPr lang="en-US" sz="14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hlinkClick r:id="rId13"/>
              </a:rPr>
              <a:t>Oklahoma Example: Matthew </a:t>
            </a:r>
            <a:r>
              <a:rPr lang="en-US" sz="1400" dirty="0" smtClean="0">
                <a:hlinkClick r:id="rId13"/>
              </a:rPr>
              <a:t>Schroyer </a:t>
            </a:r>
            <a:r>
              <a:rPr lang="en-US" sz="1400" dirty="0" smtClean="0">
                <a:hlinkClick r:id="rId13"/>
              </a:rPr>
              <a:t>paper</a:t>
            </a:r>
            <a:endParaRPr lang="en-US" sz="14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hlinkClick r:id="rId14"/>
              </a:rPr>
              <a:t>Crowdsourced Geographic Information use in Govt.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Sent </a:t>
            </a:r>
            <a:r>
              <a:rPr lang="en-US" sz="1400" dirty="0" smtClean="0"/>
              <a:t>note to USGS help link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554331" y="1209147"/>
            <a:ext cx="3995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Exploration of earthquake / tsunami relationships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45302" y="1209147"/>
            <a:ext cx="494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Exploration of earthquake magnitude / intensity relationships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222124" y="2026968"/>
            <a:ext cx="31531" cy="33219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4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0" y="975667"/>
            <a:ext cx="6545373" cy="35936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287" y="66455"/>
            <a:ext cx="3176841" cy="2840165"/>
          </a:xfrm>
          <a:prstGeom prst="rect">
            <a:avLst/>
          </a:prstGeom>
        </p:spPr>
      </p:pic>
      <p:pic>
        <p:nvPicPr>
          <p:cNvPr id="2050" name="Picture 2" descr="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378" y="3212037"/>
            <a:ext cx="52387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6971529" y="66455"/>
            <a:ext cx="2061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/>
            <a:r>
              <a:rPr lang="en-US" smtClean="0"/>
              <a:t>1:  Magnitude </a:t>
            </a:r>
            <a:r>
              <a:rPr lang="en-US" dirty="0" smtClean="0"/>
              <a:t>is computed from the period, amplitude and distance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3957637" y="4718628"/>
            <a:ext cx="2698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/>
            <a:r>
              <a:rPr lang="en-US" dirty="0" smtClean="0"/>
              <a:t>2: </a:t>
            </a:r>
            <a:r>
              <a:rPr lang="en-US" dirty="0"/>
              <a:t> </a:t>
            </a:r>
            <a:r>
              <a:rPr lang="en-US" dirty="0" smtClean="0"/>
              <a:t>Distance is found from by measuring time between arrivals of P, S and Raleigh/Love waves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81690" y="66455"/>
            <a:ext cx="4670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/>
            <a:r>
              <a:rPr lang="en-US" dirty="0" smtClean="0"/>
              <a:t>3: Intensity is more subjective, and is determined by observer reports augmented by surface velocity recorders</a:t>
            </a:r>
            <a:endParaRPr lang="en-US" dirty="0"/>
          </a:p>
        </p:txBody>
      </p:sp>
      <p:pic>
        <p:nvPicPr>
          <p:cNvPr id="2052" name="Picture 4" descr="mage result for clockwise arrow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82114">
            <a:off x="6674226" y="1058777"/>
            <a:ext cx="2443755" cy="244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5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1" y="402771"/>
            <a:ext cx="19158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USGS Earthquake Hazard Map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79" y="95250"/>
            <a:ext cx="95123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3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54938139"/>
              </p:ext>
            </p:extLst>
          </p:nvPr>
        </p:nvGraphicFramePr>
        <p:xfrm>
          <a:off x="1449217" y="2830738"/>
          <a:ext cx="4645025" cy="320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3"/>
          <p:cNvSpPr txBox="1">
            <a:spLocks/>
          </p:cNvSpPr>
          <p:nvPr/>
        </p:nvSpPr>
        <p:spPr>
          <a:xfrm>
            <a:off x="6566171" y="2169743"/>
            <a:ext cx="4645152" cy="34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How is citizen reported intensity related expert assessment and surface velocity measurements?</a:t>
            </a:r>
          </a:p>
          <a:p>
            <a:r>
              <a:rPr lang="en-US" smtClean="0"/>
              <a:t>How does intensity relate to crustal thickness?</a:t>
            </a:r>
          </a:p>
          <a:p>
            <a:r>
              <a:rPr lang="en-US" smtClean="0"/>
              <a:t>Are there areas experiencing intensity above what is predicted by current E/W models?</a:t>
            </a:r>
          </a:p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9217" y="614389"/>
            <a:ext cx="9605635" cy="1059305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06882" y="1144041"/>
            <a:ext cx="776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Exploration of earthquake magnitude / intensity relationships</a:t>
            </a:r>
            <a:endParaRPr lang="en-US" sz="2400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376739" y="2135358"/>
            <a:ext cx="4953468" cy="69538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Intensity measures impact of earthquakes on surface features </a:t>
            </a:r>
            <a:r>
              <a:rPr lang="en-US" smtClean="0"/>
              <a:t>and </a:t>
            </a:r>
            <a:r>
              <a:rPr lang="en-US" smtClean="0"/>
              <a:t>structures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879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intensity map for 5.8 magnitude qua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685" y="120320"/>
            <a:ext cx="9035143" cy="58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1" y="402771"/>
            <a:ext cx="22315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USGS Differences in Intensity between earthquakes of </a:t>
            </a:r>
            <a:r>
              <a:rPr lang="en-US" sz="2800" smtClean="0"/>
              <a:t>similar magnitude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2233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of Intensity and Magnitude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9700" y="2017343"/>
            <a:ext cx="4645152" cy="344152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USGS  </a:t>
            </a:r>
            <a:r>
              <a:rPr lang="en-US" dirty="0"/>
              <a:t>Western </a:t>
            </a:r>
            <a:r>
              <a:rPr lang="en-US" dirty="0" smtClean="0"/>
              <a:t>US equation: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 = 1.01M - 0.00054D - 1.72logD + 1.15</a:t>
            </a:r>
          </a:p>
          <a:p>
            <a:r>
              <a:rPr lang="en-US" dirty="0" smtClean="0"/>
              <a:t>USGS Eastern </a:t>
            </a:r>
            <a:r>
              <a:rPr lang="en-US" dirty="0"/>
              <a:t>US </a:t>
            </a:r>
            <a:r>
              <a:rPr lang="en-US" dirty="0" smtClean="0"/>
              <a:t>equation: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 = 1.29M - 0.00051*D - 2.16logD + </a:t>
            </a:r>
            <a:r>
              <a:rPr lang="en-US" dirty="0" smtClean="0"/>
              <a:t>1.60</a:t>
            </a:r>
          </a:p>
          <a:p>
            <a:r>
              <a:rPr lang="en-US" dirty="0" smtClean="0"/>
              <a:t>Crowd sourced data based OK </a:t>
            </a:r>
            <a:r>
              <a:rPr lang="en-US" dirty="0" err="1" smtClean="0"/>
              <a:t>eqn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mr-IN" dirty="0"/>
              <a:t> I = 0.93M - 1.15logD + </a:t>
            </a:r>
            <a:r>
              <a:rPr lang="mr-IN" dirty="0" smtClean="0"/>
              <a:t>1.14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400" dirty="0" err="1" smtClean="0"/>
              <a:t>Schroyer</a:t>
            </a:r>
            <a:r>
              <a:rPr lang="en-US" sz="1400" dirty="0"/>
              <a:t>, Matthew (2016). Scraping crowd-sourced shake reports to produce a cumulative shake map for Oklahoma </a:t>
            </a:r>
            <a:r>
              <a:rPr lang="en-US" sz="1400" dirty="0" smtClean="0"/>
              <a:t>earthquakes</a:t>
            </a:r>
            <a:r>
              <a:rPr lang="en-US" sz="1400" dirty="0"/>
              <a:t>, </a:t>
            </a:r>
            <a:r>
              <a:rPr lang="en-US" sz="1400" i="1" dirty="0" smtClean="0"/>
              <a:t>Mental Munition Factory.</a:t>
            </a:r>
            <a:r>
              <a:rPr lang="en-US" sz="1400" dirty="0" smtClean="0"/>
              <a:t>   Retrieved </a:t>
            </a:r>
            <a:r>
              <a:rPr lang="en-US" sz="1400" dirty="0"/>
              <a:t>from: http://</a:t>
            </a:r>
            <a:r>
              <a:rPr lang="en-US" sz="1400" dirty="0" err="1"/>
              <a:t>www.mentalmunition.com</a:t>
            </a:r>
            <a:r>
              <a:rPr lang="en-US" sz="1400" dirty="0"/>
              <a:t>/2016/02/scraping-crowd-sourced-shake-reports-</a:t>
            </a:r>
            <a:r>
              <a:rPr lang="en-US" sz="1400" dirty="0" err="1"/>
              <a:t>to.html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34" y="2017343"/>
            <a:ext cx="4978400" cy="384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2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614389"/>
            <a:ext cx="9605635" cy="1059305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28" y="1971423"/>
            <a:ext cx="5114654" cy="3763534"/>
          </a:xfrm>
        </p:spPr>
        <p:txBody>
          <a:bodyPr>
            <a:noAutofit/>
          </a:bodyPr>
          <a:lstStyle/>
          <a:p>
            <a:pPr marL="0" lvl="1" indent="0">
              <a:lnSpc>
                <a:spcPct val="100000"/>
              </a:lnSpc>
              <a:buNone/>
            </a:pPr>
            <a:r>
              <a:rPr lang="en-US" sz="2400" b="1" dirty="0" smtClean="0"/>
              <a:t>Tsunamis are unpredictable and have the potential for catastrophic damage and </a:t>
            </a:r>
            <a:r>
              <a:rPr lang="en-US" sz="2400" b="1" dirty="0" smtClean="0"/>
              <a:t>loss </a:t>
            </a:r>
            <a:r>
              <a:rPr lang="en-US" sz="2400" b="1" dirty="0" smtClean="0"/>
              <a:t>of life</a:t>
            </a:r>
            <a:r>
              <a:rPr lang="en-US" sz="2400" b="1" dirty="0" smtClean="0"/>
              <a:t>.</a:t>
            </a:r>
          </a:p>
          <a:p>
            <a:pPr marL="0" lvl="1" indent="0">
              <a:lnSpc>
                <a:spcPct val="100000"/>
              </a:lnSpc>
              <a:buNone/>
            </a:pPr>
            <a:endParaRPr lang="en-US" sz="2000" dirty="0" smtClean="0"/>
          </a:p>
          <a:p>
            <a:pPr marL="0" lvl="1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2000" dirty="0">
                <a:solidFill>
                  <a:prstClr val="black"/>
                </a:solidFill>
              </a:rPr>
              <a:t>Factors governing tsunami severity:</a:t>
            </a:r>
          </a:p>
          <a:p>
            <a:pPr marL="292100" lvl="1" indent="-173038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</a:pPr>
            <a:r>
              <a:rPr lang="en-US" dirty="0">
                <a:solidFill>
                  <a:prstClr val="black"/>
                </a:solidFill>
              </a:rPr>
              <a:t>EQ Magnitude: energy released</a:t>
            </a:r>
          </a:p>
          <a:p>
            <a:pPr marL="292100" lvl="1" indent="-173038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</a:pPr>
            <a:r>
              <a:rPr lang="en-US" dirty="0">
                <a:solidFill>
                  <a:prstClr val="black"/>
                </a:solidFill>
              </a:rPr>
              <a:t>Fault Type: direction of ocean floor motion</a:t>
            </a:r>
          </a:p>
          <a:p>
            <a:pPr marL="292100" lvl="1" indent="-173038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</a:pPr>
            <a:r>
              <a:rPr lang="en-US" dirty="0">
                <a:solidFill>
                  <a:prstClr val="black"/>
                </a:solidFill>
              </a:rPr>
              <a:t>Location: distance of shoreline from event</a:t>
            </a:r>
          </a:p>
          <a:p>
            <a:pPr marL="292100" lvl="1" indent="-173038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</a:pPr>
            <a:r>
              <a:rPr lang="en-US" dirty="0">
                <a:solidFill>
                  <a:prstClr val="black"/>
                </a:solidFill>
              </a:rPr>
              <a:t>Ocean Depth: deep water increases speed </a:t>
            </a:r>
          </a:p>
          <a:p>
            <a:pPr marL="292100" lvl="1" indent="-173038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</a:pPr>
            <a:r>
              <a:rPr lang="en-US" dirty="0">
                <a:solidFill>
                  <a:prstClr val="black"/>
                </a:solidFill>
              </a:rPr>
              <a:t>Coastal Slope: shallow slope drives energy further inland</a:t>
            </a:r>
          </a:p>
          <a:p>
            <a:pPr marL="0" lvl="1" indent="0">
              <a:lnSpc>
                <a:spcPct val="100000"/>
              </a:lnSpc>
              <a:buNone/>
            </a:pP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06882" y="1144041"/>
            <a:ext cx="631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Exploration of </a:t>
            </a:r>
            <a:r>
              <a:rPr lang="en-US" sz="2400" dirty="0" smtClean="0"/>
              <a:t>Earthquake </a:t>
            </a:r>
            <a:r>
              <a:rPr lang="en-US" sz="2400" dirty="0" smtClean="0"/>
              <a:t>/ </a:t>
            </a:r>
            <a:r>
              <a:rPr lang="en-US" sz="2400" dirty="0" smtClean="0"/>
              <a:t>Tsunami </a:t>
            </a:r>
            <a:r>
              <a:rPr lang="en-US" sz="2400" dirty="0" smtClean="0"/>
              <a:t>relationships</a:t>
            </a:r>
            <a:endParaRPr lang="en-US" sz="2400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020019396"/>
              </p:ext>
            </p:extLst>
          </p:nvPr>
        </p:nvGraphicFramePr>
        <p:xfrm>
          <a:off x="5715000" y="2125178"/>
          <a:ext cx="6161313" cy="3729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37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21" y="170543"/>
            <a:ext cx="7292090" cy="3999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04"/>
            <a:ext cx="12192000" cy="6675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46124" y="170543"/>
            <a:ext cx="4372304" cy="43252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Earthquake Catalog</a:t>
            </a:r>
          </a:p>
          <a:p>
            <a:endParaRPr lang="en-US" dirty="0"/>
          </a:p>
          <a:p>
            <a:r>
              <a:rPr lang="en-US" dirty="0" smtClean="0"/>
              <a:t>Event record for every recorded quake WW</a:t>
            </a:r>
          </a:p>
          <a:p>
            <a:r>
              <a:rPr lang="en-US" dirty="0" smtClean="0"/>
              <a:t>This sample Is those in last 7 days with magnitude &gt; 2.5</a:t>
            </a:r>
          </a:p>
          <a:p>
            <a:endParaRPr lang="en-US" dirty="0"/>
          </a:p>
          <a:p>
            <a:r>
              <a:rPr lang="en-US" dirty="0" smtClean="0"/>
              <a:t>Includes time, magnitude, latitude, longitude,</a:t>
            </a:r>
          </a:p>
          <a:p>
            <a:r>
              <a:rPr lang="en-US" dirty="0" smtClean="0"/>
              <a:t>Calculation method, error estimates.  </a:t>
            </a:r>
          </a:p>
          <a:p>
            <a:endParaRPr lang="en-US" dirty="0"/>
          </a:p>
          <a:p>
            <a:r>
              <a:rPr lang="en-US" dirty="0" smtClean="0"/>
              <a:t>Each quake has unique ID number, which matches intensity data, but does not match tsunami ID.  Must match on date, lat. &amp; long.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67694"/>
            <a:ext cx="12192000" cy="76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647239"/>
            <a:ext cx="9605635" cy="1059305"/>
          </a:xfrm>
        </p:spPr>
        <p:txBody>
          <a:bodyPr/>
          <a:lstStyle/>
          <a:p>
            <a:r>
              <a:rPr lang="en-US" dirty="0" smtClean="0"/>
              <a:t>Potential audience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58559569"/>
              </p:ext>
            </p:extLst>
          </p:nvPr>
        </p:nvGraphicFramePr>
        <p:xfrm>
          <a:off x="1066800" y="2010878"/>
          <a:ext cx="5025683" cy="3682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8356389"/>
              </p:ext>
            </p:extLst>
          </p:nvPr>
        </p:nvGraphicFramePr>
        <p:xfrm>
          <a:off x="6409700" y="2026967"/>
          <a:ext cx="5107386" cy="3666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54331" y="1209147"/>
            <a:ext cx="3995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Exploration of earthquake / tsunami relationships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45302" y="1209147"/>
            <a:ext cx="494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Exploration of earthquake magnitude / intensity relationships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222124" y="2026968"/>
            <a:ext cx="31531" cy="33219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4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3509</TotalTime>
  <Words>706</Words>
  <Application>Microsoft Macintosh PowerPoint</Application>
  <PresentationFormat>Widescreen</PresentationFormat>
  <Paragraphs>121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Gill Sans MT</vt:lpstr>
      <vt:lpstr>Mangal</vt:lpstr>
      <vt:lpstr>Arial</vt:lpstr>
      <vt:lpstr>Gallery</vt:lpstr>
      <vt:lpstr>DSI Capstone </vt:lpstr>
      <vt:lpstr>PowerPoint Presentation</vt:lpstr>
      <vt:lpstr>PowerPoint Presentation</vt:lpstr>
      <vt:lpstr>Problem Statement</vt:lpstr>
      <vt:lpstr>PowerPoint Presentation</vt:lpstr>
      <vt:lpstr>Relationship of Intensity and Magnitude</vt:lpstr>
      <vt:lpstr>Problem Statement</vt:lpstr>
      <vt:lpstr>PowerPoint Presentation</vt:lpstr>
      <vt:lpstr>Potential audience</vt:lpstr>
      <vt:lpstr>Goals</vt:lpstr>
      <vt:lpstr>Learning Goals</vt:lpstr>
      <vt:lpstr>Success Metrics</vt:lpstr>
      <vt:lpstr>Data Sources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 Capstone </dc:title>
  <dc:creator>Eric Hepp</dc:creator>
  <cp:lastModifiedBy>Eric Hepp</cp:lastModifiedBy>
  <cp:revision>52</cp:revision>
  <dcterms:created xsi:type="dcterms:W3CDTF">2017-07-25T22:01:17Z</dcterms:created>
  <dcterms:modified xsi:type="dcterms:W3CDTF">2017-07-28T11:09:33Z</dcterms:modified>
</cp:coreProperties>
</file>