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2" r:id="rId2"/>
    <p:sldId id="273" r:id="rId3"/>
    <p:sldId id="364" r:id="rId4"/>
    <p:sldId id="417" r:id="rId5"/>
    <p:sldId id="356" r:id="rId6"/>
    <p:sldId id="357" r:id="rId7"/>
    <p:sldId id="418" r:id="rId8"/>
    <p:sldId id="358" r:id="rId9"/>
    <p:sldId id="359" r:id="rId10"/>
    <p:sldId id="360" r:id="rId11"/>
    <p:sldId id="361" r:id="rId12"/>
    <p:sldId id="362" r:id="rId13"/>
    <p:sldId id="3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93130" autoAdjust="0"/>
  </p:normalViewPr>
  <p:slideViewPr>
    <p:cSldViewPr snapToGrid="0" snapToObjects="1">
      <p:cViewPr varScale="1">
        <p:scale>
          <a:sx n="60" d="100"/>
          <a:sy n="60" d="100"/>
        </p:scale>
        <p:origin x="11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8973F0-2F0B-BE4F-A039-5173CBF8CE26}" type="doc">
      <dgm:prSet loTypeId="urn:microsoft.com/office/officeart/2005/8/layout/process5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02C9AE6-FE41-AD46-8274-AAD635B45771}">
      <dgm:prSet phldrT="[Text]" custT="1"/>
      <dgm:spPr/>
      <dgm:t>
        <a:bodyPr/>
        <a:lstStyle/>
        <a:p>
          <a:r>
            <a:rPr lang="en-US" sz="1600" b="1" dirty="0"/>
            <a:t>Problem Formulation</a:t>
          </a:r>
        </a:p>
      </dgm:t>
    </dgm:pt>
    <dgm:pt modelId="{BA2E8464-F1B1-BE4D-9B09-CF722FF0A2D7}" type="parTrans" cxnId="{6D0E5A49-B85E-6E4C-B9CE-3521B479909C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73CF9643-22CD-B24D-B3E1-E2E387316194}" type="sibTrans" cxnId="{6D0E5A49-B85E-6E4C-B9CE-3521B479909C}">
      <dgm:prSet custT="1"/>
      <dgm:spPr/>
      <dgm:t>
        <a:bodyPr/>
        <a:lstStyle/>
        <a:p>
          <a:endParaRPr lang="en-US" sz="1050" b="1">
            <a:solidFill>
              <a:schemeClr val="tx1"/>
            </a:solidFill>
          </a:endParaRPr>
        </a:p>
      </dgm:t>
    </dgm:pt>
    <dgm:pt modelId="{C34689EB-E9B9-9540-A093-2ED3E7D6DF16}">
      <dgm:prSet phldrT="[Text]" custT="1"/>
      <dgm:spPr/>
      <dgm:t>
        <a:bodyPr/>
        <a:lstStyle/>
        <a:p>
          <a:r>
            <a:rPr lang="en-US" sz="1600" b="1" dirty="0"/>
            <a:t>Process Data</a:t>
          </a:r>
        </a:p>
      </dgm:t>
    </dgm:pt>
    <dgm:pt modelId="{167FCDF6-8131-DD45-ABB7-BAA5DD600B35}" type="parTrans" cxnId="{0E08F0CE-A5DB-234E-80F3-A58775EFF243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55015449-EBAE-1446-AA8E-CFF3DB5FFBC6}" type="sibTrans" cxnId="{0E08F0CE-A5DB-234E-80F3-A58775EFF243}">
      <dgm:prSet custT="1"/>
      <dgm:spPr/>
      <dgm:t>
        <a:bodyPr/>
        <a:lstStyle/>
        <a:p>
          <a:endParaRPr lang="en-US" sz="1050" b="1">
            <a:solidFill>
              <a:schemeClr val="tx1"/>
            </a:solidFill>
          </a:endParaRPr>
        </a:p>
      </dgm:t>
    </dgm:pt>
    <dgm:pt modelId="{56EB3C6C-64A0-7F44-BD01-1020ACDDF527}">
      <dgm:prSet phldrT="[Text]" custT="1"/>
      <dgm:spPr/>
      <dgm:t>
        <a:bodyPr/>
        <a:lstStyle/>
        <a:p>
          <a:r>
            <a:rPr lang="en-US" sz="1600" b="1" dirty="0"/>
            <a:t>Explore Data</a:t>
          </a:r>
        </a:p>
      </dgm:t>
    </dgm:pt>
    <dgm:pt modelId="{5A1EF3E3-ED6C-4C49-A7AC-384F17A11658}" type="parTrans" cxnId="{ABD98B53-DA1A-5D4D-91F1-8B3B98B9CF12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566B3B7C-D474-9F48-9F3B-D6F4419EBCF1}" type="sibTrans" cxnId="{ABD98B53-DA1A-5D4D-91F1-8B3B98B9CF12}">
      <dgm:prSet custT="1"/>
      <dgm:spPr/>
      <dgm:t>
        <a:bodyPr/>
        <a:lstStyle/>
        <a:p>
          <a:endParaRPr lang="en-US" sz="1050" b="1">
            <a:solidFill>
              <a:schemeClr val="tx1"/>
            </a:solidFill>
          </a:endParaRPr>
        </a:p>
      </dgm:t>
    </dgm:pt>
    <dgm:pt modelId="{965EAA66-3902-B443-AEBB-8519BBB9CA01}">
      <dgm:prSet phldrT="[Text]" custT="1"/>
      <dgm:spPr/>
      <dgm:t>
        <a:bodyPr/>
        <a:lstStyle/>
        <a:p>
          <a:r>
            <a:rPr lang="en-US" sz="1600" b="1" dirty="0"/>
            <a:t>Deeper Analysis (Modeling)</a:t>
          </a:r>
        </a:p>
      </dgm:t>
    </dgm:pt>
    <dgm:pt modelId="{F0C760C3-3889-5140-8C1A-1634AFB32EF8}" type="parTrans" cxnId="{00B309A2-09A0-7A4F-9F38-697668BF20F3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99E6C032-361E-F24E-8D4C-3E317A554C40}" type="sibTrans" cxnId="{00B309A2-09A0-7A4F-9F38-697668BF20F3}">
      <dgm:prSet custT="1"/>
      <dgm:spPr/>
      <dgm:t>
        <a:bodyPr/>
        <a:lstStyle/>
        <a:p>
          <a:endParaRPr lang="en-US" sz="1050" b="1">
            <a:solidFill>
              <a:schemeClr val="tx1"/>
            </a:solidFill>
          </a:endParaRPr>
        </a:p>
      </dgm:t>
    </dgm:pt>
    <dgm:pt modelId="{D5AF8D00-30FD-9C4E-A2FB-6BA0BCECA016}">
      <dgm:prSet phldrT="[Text]" custT="1"/>
      <dgm:spPr/>
      <dgm:t>
        <a:bodyPr/>
        <a:lstStyle/>
        <a:p>
          <a:r>
            <a:rPr lang="en-US" sz="1600" b="1" dirty="0"/>
            <a:t>Store Data</a:t>
          </a:r>
        </a:p>
      </dgm:t>
    </dgm:pt>
    <dgm:pt modelId="{7000CB73-6A58-DB4B-8262-76D11653CA23}" type="parTrans" cxnId="{12CA12E0-9515-8E47-98AE-CC8EF39E411C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C4725F26-C68B-4E48-9E1E-9D9205123D7A}" type="sibTrans" cxnId="{12CA12E0-9515-8E47-98AE-CC8EF39E411C}">
      <dgm:prSet custT="1"/>
      <dgm:spPr/>
      <dgm:t>
        <a:bodyPr/>
        <a:lstStyle/>
        <a:p>
          <a:endParaRPr lang="en-US" sz="1050" b="1">
            <a:solidFill>
              <a:schemeClr val="tx1"/>
            </a:solidFill>
          </a:endParaRPr>
        </a:p>
      </dgm:t>
    </dgm:pt>
    <dgm:pt modelId="{DCCF28E0-FA5B-564B-973C-F3DD103F36A8}">
      <dgm:prSet phldrT="[Text]" custT="1"/>
      <dgm:spPr/>
      <dgm:t>
        <a:bodyPr/>
        <a:lstStyle/>
        <a:p>
          <a:r>
            <a:rPr lang="en-US" sz="1600" b="1"/>
            <a:t>Evaluate</a:t>
          </a:r>
          <a:endParaRPr lang="en-US" sz="1600" b="1" dirty="0"/>
        </a:p>
      </dgm:t>
    </dgm:pt>
    <dgm:pt modelId="{56DCF930-E9B8-2C41-9BEB-14EDEAFFF6F5}" type="parTrans" cxnId="{6E887075-3309-3149-924D-ACB7C4AD719D}">
      <dgm:prSet/>
      <dgm:spPr/>
      <dgm:t>
        <a:bodyPr/>
        <a:lstStyle/>
        <a:p>
          <a:endParaRPr lang="en-US" sz="2400" b="1">
            <a:solidFill>
              <a:schemeClr val="tx1"/>
            </a:solidFill>
          </a:endParaRPr>
        </a:p>
      </dgm:t>
    </dgm:pt>
    <dgm:pt modelId="{55BF5C1E-1BB8-CD44-8ED8-F795DE29FE4C}" type="sibTrans" cxnId="{6E887075-3309-3149-924D-ACB7C4AD719D}">
      <dgm:prSet custT="1"/>
      <dgm:spPr/>
      <dgm:t>
        <a:bodyPr/>
        <a:lstStyle/>
        <a:p>
          <a:endParaRPr lang="en-US" sz="700" b="1">
            <a:solidFill>
              <a:schemeClr val="tx1"/>
            </a:solidFill>
          </a:endParaRPr>
        </a:p>
      </dgm:t>
    </dgm:pt>
    <dgm:pt modelId="{FE84B306-EEA9-4A49-94B6-54B3023CCD35}">
      <dgm:prSet phldrT="[Text]" custT="1"/>
      <dgm:spPr/>
      <dgm:t>
        <a:bodyPr/>
        <a:lstStyle/>
        <a:p>
          <a:r>
            <a:rPr lang="en-US" sz="1600" b="1" dirty="0"/>
            <a:t>Deploy and Maintain</a:t>
          </a:r>
        </a:p>
      </dgm:t>
    </dgm:pt>
    <dgm:pt modelId="{C01C1DC4-0089-C044-8702-1E919C719C89}" type="parTrans" cxnId="{94F10477-4663-334A-A5D7-44221ECD3D73}">
      <dgm:prSet/>
      <dgm:spPr/>
      <dgm:t>
        <a:bodyPr/>
        <a:lstStyle/>
        <a:p>
          <a:endParaRPr lang="en-US" sz="2400" b="1">
            <a:solidFill>
              <a:schemeClr val="tx1"/>
            </a:solidFill>
          </a:endParaRPr>
        </a:p>
      </dgm:t>
    </dgm:pt>
    <dgm:pt modelId="{43240E9F-F30D-E44A-8418-2A2174F86CC6}" type="sibTrans" cxnId="{94F10477-4663-334A-A5D7-44221ECD3D73}">
      <dgm:prSet custT="1"/>
      <dgm:spPr/>
      <dgm:t>
        <a:bodyPr/>
        <a:lstStyle/>
        <a:p>
          <a:endParaRPr lang="en-US" sz="700" b="1">
            <a:solidFill>
              <a:schemeClr val="tx1"/>
            </a:solidFill>
          </a:endParaRPr>
        </a:p>
      </dgm:t>
    </dgm:pt>
    <dgm:pt modelId="{88AD9256-4394-7B42-833F-432DDA0A4531}">
      <dgm:prSet phldrT="[Text]" custT="1"/>
      <dgm:spPr/>
      <dgm:t>
        <a:bodyPr/>
        <a:lstStyle/>
        <a:p>
          <a:r>
            <a:rPr lang="en-US" sz="1600" b="1" dirty="0"/>
            <a:t>Get Data</a:t>
          </a:r>
        </a:p>
      </dgm:t>
    </dgm:pt>
    <dgm:pt modelId="{72DC1036-A61A-9E48-81D2-BC4308A7A654}" type="parTrans" cxnId="{235DB43E-5868-904F-A0C6-CE8A2914E9B3}">
      <dgm:prSet/>
      <dgm:spPr/>
      <dgm:t>
        <a:bodyPr/>
        <a:lstStyle/>
        <a:p>
          <a:endParaRPr lang="en-US"/>
        </a:p>
      </dgm:t>
    </dgm:pt>
    <dgm:pt modelId="{CC4A3A8C-9DD7-8D44-A4CC-CF2675A60505}" type="sibTrans" cxnId="{235DB43E-5868-904F-A0C6-CE8A2914E9B3}">
      <dgm:prSet/>
      <dgm:spPr/>
      <dgm:t>
        <a:bodyPr/>
        <a:lstStyle/>
        <a:p>
          <a:endParaRPr lang="en-US"/>
        </a:p>
      </dgm:t>
    </dgm:pt>
    <dgm:pt modelId="{D8D524DD-8F0E-854E-8AE2-5B8C96ED5A61}">
      <dgm:prSet phldrT="[Text]" custT="1"/>
      <dgm:spPr/>
      <dgm:t>
        <a:bodyPr/>
        <a:lstStyle/>
        <a:p>
          <a:r>
            <a:rPr lang="en-US" sz="1600" b="1" dirty="0"/>
            <a:t>Link Data</a:t>
          </a:r>
        </a:p>
      </dgm:t>
    </dgm:pt>
    <dgm:pt modelId="{28BB04B6-C00E-9F42-8D20-779612D6A59E}" type="parTrans" cxnId="{BEA2FE15-2054-E04E-8CC2-696EAA3ABA92}">
      <dgm:prSet/>
      <dgm:spPr/>
      <dgm:t>
        <a:bodyPr/>
        <a:lstStyle/>
        <a:p>
          <a:endParaRPr lang="en-US"/>
        </a:p>
      </dgm:t>
    </dgm:pt>
    <dgm:pt modelId="{D8450E3D-95C8-774B-92A8-EC77307134CA}" type="sibTrans" cxnId="{BEA2FE15-2054-E04E-8CC2-696EAA3ABA92}">
      <dgm:prSet/>
      <dgm:spPr/>
      <dgm:t>
        <a:bodyPr/>
        <a:lstStyle/>
        <a:p>
          <a:endParaRPr lang="en-US"/>
        </a:p>
      </dgm:t>
    </dgm:pt>
    <dgm:pt modelId="{0429EBDF-F314-0B41-859B-E587807266B9}" type="pres">
      <dgm:prSet presAssocID="{3B8973F0-2F0B-BE4F-A039-5173CBF8CE26}" presName="diagram" presStyleCnt="0">
        <dgm:presLayoutVars>
          <dgm:dir/>
          <dgm:resizeHandles val="exact"/>
        </dgm:presLayoutVars>
      </dgm:prSet>
      <dgm:spPr/>
    </dgm:pt>
    <dgm:pt modelId="{543313F2-7CF7-DE45-B6E2-030DFD0DEDC6}" type="pres">
      <dgm:prSet presAssocID="{F02C9AE6-FE41-AD46-8274-AAD635B45771}" presName="node" presStyleLbl="node1" presStyleIdx="0" presStyleCnt="9">
        <dgm:presLayoutVars>
          <dgm:bulletEnabled val="1"/>
        </dgm:presLayoutVars>
      </dgm:prSet>
      <dgm:spPr/>
    </dgm:pt>
    <dgm:pt modelId="{155F34C5-B90A-3E4F-96CC-BBF53DB31BFA}" type="pres">
      <dgm:prSet presAssocID="{73CF9643-22CD-B24D-B3E1-E2E387316194}" presName="sibTrans" presStyleLbl="sibTrans2D1" presStyleIdx="0" presStyleCnt="8"/>
      <dgm:spPr/>
    </dgm:pt>
    <dgm:pt modelId="{0FE9000C-1FFD-3D4B-A417-ACD6FB87E309}" type="pres">
      <dgm:prSet presAssocID="{73CF9643-22CD-B24D-B3E1-E2E387316194}" presName="connectorText" presStyleLbl="sibTrans2D1" presStyleIdx="0" presStyleCnt="8"/>
      <dgm:spPr/>
    </dgm:pt>
    <dgm:pt modelId="{88323E7E-DF1F-C64B-AD64-134DC0ABA8FC}" type="pres">
      <dgm:prSet presAssocID="{88AD9256-4394-7B42-833F-432DDA0A4531}" presName="node" presStyleLbl="node1" presStyleIdx="1" presStyleCnt="9">
        <dgm:presLayoutVars>
          <dgm:bulletEnabled val="1"/>
        </dgm:presLayoutVars>
      </dgm:prSet>
      <dgm:spPr/>
    </dgm:pt>
    <dgm:pt modelId="{A4B3E483-E6AF-A041-8907-5DB134563E21}" type="pres">
      <dgm:prSet presAssocID="{CC4A3A8C-9DD7-8D44-A4CC-CF2675A60505}" presName="sibTrans" presStyleLbl="sibTrans2D1" presStyleIdx="1" presStyleCnt="8"/>
      <dgm:spPr/>
    </dgm:pt>
    <dgm:pt modelId="{67D403F1-AF94-9B4A-B8FC-1DEDFDFD0C8E}" type="pres">
      <dgm:prSet presAssocID="{CC4A3A8C-9DD7-8D44-A4CC-CF2675A60505}" presName="connectorText" presStyleLbl="sibTrans2D1" presStyleIdx="1" presStyleCnt="8"/>
      <dgm:spPr/>
    </dgm:pt>
    <dgm:pt modelId="{BE3CE8E3-B154-0A45-8DD6-44C4897BE7A1}" type="pres">
      <dgm:prSet presAssocID="{D5AF8D00-30FD-9C4E-A2FB-6BA0BCECA016}" presName="node" presStyleLbl="node1" presStyleIdx="2" presStyleCnt="9">
        <dgm:presLayoutVars>
          <dgm:bulletEnabled val="1"/>
        </dgm:presLayoutVars>
      </dgm:prSet>
      <dgm:spPr/>
    </dgm:pt>
    <dgm:pt modelId="{4BDDE39C-CCAF-DB45-B5E9-A3D9F1227FF1}" type="pres">
      <dgm:prSet presAssocID="{C4725F26-C68B-4E48-9E1E-9D9205123D7A}" presName="sibTrans" presStyleLbl="sibTrans2D1" presStyleIdx="2" presStyleCnt="8"/>
      <dgm:spPr/>
    </dgm:pt>
    <dgm:pt modelId="{C78F1AA9-F8E3-4B44-A4E9-53365C265856}" type="pres">
      <dgm:prSet presAssocID="{C4725F26-C68B-4E48-9E1E-9D9205123D7A}" presName="connectorText" presStyleLbl="sibTrans2D1" presStyleIdx="2" presStyleCnt="8"/>
      <dgm:spPr/>
    </dgm:pt>
    <dgm:pt modelId="{2D0009B4-CAE1-F645-AEBA-FA58B87B7C42}" type="pres">
      <dgm:prSet presAssocID="{D8D524DD-8F0E-854E-8AE2-5B8C96ED5A61}" presName="node" presStyleLbl="node1" presStyleIdx="3" presStyleCnt="9">
        <dgm:presLayoutVars>
          <dgm:bulletEnabled val="1"/>
        </dgm:presLayoutVars>
      </dgm:prSet>
      <dgm:spPr/>
    </dgm:pt>
    <dgm:pt modelId="{EC73A64E-1706-734E-A035-23C2D3C70124}" type="pres">
      <dgm:prSet presAssocID="{D8450E3D-95C8-774B-92A8-EC77307134CA}" presName="sibTrans" presStyleLbl="sibTrans2D1" presStyleIdx="3" presStyleCnt="8"/>
      <dgm:spPr/>
    </dgm:pt>
    <dgm:pt modelId="{940489C5-416A-774F-B0D1-275A33301DF7}" type="pres">
      <dgm:prSet presAssocID="{D8450E3D-95C8-774B-92A8-EC77307134CA}" presName="connectorText" presStyleLbl="sibTrans2D1" presStyleIdx="3" presStyleCnt="8"/>
      <dgm:spPr/>
    </dgm:pt>
    <dgm:pt modelId="{14F5D202-1C34-034F-AA68-F7898D5FBEB3}" type="pres">
      <dgm:prSet presAssocID="{C34689EB-E9B9-9540-A093-2ED3E7D6DF16}" presName="node" presStyleLbl="node1" presStyleIdx="4" presStyleCnt="9">
        <dgm:presLayoutVars>
          <dgm:bulletEnabled val="1"/>
        </dgm:presLayoutVars>
      </dgm:prSet>
      <dgm:spPr/>
    </dgm:pt>
    <dgm:pt modelId="{F1F8502D-CBF9-0447-A23A-94F318C7BC4C}" type="pres">
      <dgm:prSet presAssocID="{55015449-EBAE-1446-AA8E-CFF3DB5FFBC6}" presName="sibTrans" presStyleLbl="sibTrans2D1" presStyleIdx="4" presStyleCnt="8"/>
      <dgm:spPr/>
    </dgm:pt>
    <dgm:pt modelId="{D55316DD-A6A4-EB49-9E4D-0180A2CE67D0}" type="pres">
      <dgm:prSet presAssocID="{55015449-EBAE-1446-AA8E-CFF3DB5FFBC6}" presName="connectorText" presStyleLbl="sibTrans2D1" presStyleIdx="4" presStyleCnt="8"/>
      <dgm:spPr/>
    </dgm:pt>
    <dgm:pt modelId="{98FE28C1-4158-1B47-8E40-D50CA0F02DA5}" type="pres">
      <dgm:prSet presAssocID="{56EB3C6C-64A0-7F44-BD01-1020ACDDF527}" presName="node" presStyleLbl="node1" presStyleIdx="5" presStyleCnt="9">
        <dgm:presLayoutVars>
          <dgm:bulletEnabled val="1"/>
        </dgm:presLayoutVars>
      </dgm:prSet>
      <dgm:spPr/>
    </dgm:pt>
    <dgm:pt modelId="{3D3EB6BB-F80A-3549-9395-3786070686C4}" type="pres">
      <dgm:prSet presAssocID="{566B3B7C-D474-9F48-9F3B-D6F4419EBCF1}" presName="sibTrans" presStyleLbl="sibTrans2D1" presStyleIdx="5" presStyleCnt="8"/>
      <dgm:spPr/>
    </dgm:pt>
    <dgm:pt modelId="{8DD2532D-BEE3-9D4A-A1AE-E254DEB63A77}" type="pres">
      <dgm:prSet presAssocID="{566B3B7C-D474-9F48-9F3B-D6F4419EBCF1}" presName="connectorText" presStyleLbl="sibTrans2D1" presStyleIdx="5" presStyleCnt="8"/>
      <dgm:spPr/>
    </dgm:pt>
    <dgm:pt modelId="{3E62C04F-1FAA-3847-B99F-F53435CF3D9A}" type="pres">
      <dgm:prSet presAssocID="{965EAA66-3902-B443-AEBB-8519BBB9CA01}" presName="node" presStyleLbl="node1" presStyleIdx="6" presStyleCnt="9">
        <dgm:presLayoutVars>
          <dgm:bulletEnabled val="1"/>
        </dgm:presLayoutVars>
      </dgm:prSet>
      <dgm:spPr/>
    </dgm:pt>
    <dgm:pt modelId="{38898BEA-9284-D947-BAF2-42236F10A395}" type="pres">
      <dgm:prSet presAssocID="{99E6C032-361E-F24E-8D4C-3E317A554C40}" presName="sibTrans" presStyleLbl="sibTrans2D1" presStyleIdx="6" presStyleCnt="8"/>
      <dgm:spPr/>
    </dgm:pt>
    <dgm:pt modelId="{A99D6A02-DFD4-A848-AC74-B4368D4635C0}" type="pres">
      <dgm:prSet presAssocID="{99E6C032-361E-F24E-8D4C-3E317A554C40}" presName="connectorText" presStyleLbl="sibTrans2D1" presStyleIdx="6" presStyleCnt="8"/>
      <dgm:spPr/>
    </dgm:pt>
    <dgm:pt modelId="{BEE184A5-D4FD-5F44-93C1-4F56BB80C141}" type="pres">
      <dgm:prSet presAssocID="{DCCF28E0-FA5B-564B-973C-F3DD103F36A8}" presName="node" presStyleLbl="node1" presStyleIdx="7" presStyleCnt="9">
        <dgm:presLayoutVars>
          <dgm:bulletEnabled val="1"/>
        </dgm:presLayoutVars>
      </dgm:prSet>
      <dgm:spPr/>
    </dgm:pt>
    <dgm:pt modelId="{6F791A14-DB04-2746-9DD6-E691C3C2D70C}" type="pres">
      <dgm:prSet presAssocID="{55BF5C1E-1BB8-CD44-8ED8-F795DE29FE4C}" presName="sibTrans" presStyleLbl="sibTrans2D1" presStyleIdx="7" presStyleCnt="8"/>
      <dgm:spPr/>
    </dgm:pt>
    <dgm:pt modelId="{AD72E87E-DF55-F243-8CAE-F3E3516107AC}" type="pres">
      <dgm:prSet presAssocID="{55BF5C1E-1BB8-CD44-8ED8-F795DE29FE4C}" presName="connectorText" presStyleLbl="sibTrans2D1" presStyleIdx="7" presStyleCnt="8"/>
      <dgm:spPr/>
    </dgm:pt>
    <dgm:pt modelId="{E71CBCA6-0380-3144-839B-6CBA1C09AC61}" type="pres">
      <dgm:prSet presAssocID="{FE84B306-EEA9-4A49-94B6-54B3023CCD35}" presName="node" presStyleLbl="node1" presStyleIdx="8" presStyleCnt="9">
        <dgm:presLayoutVars>
          <dgm:bulletEnabled val="1"/>
        </dgm:presLayoutVars>
      </dgm:prSet>
      <dgm:spPr/>
    </dgm:pt>
  </dgm:ptLst>
  <dgm:cxnLst>
    <dgm:cxn modelId="{D4345C06-F5C6-0A44-9906-DD5FA9968438}" type="presOf" srcId="{3B8973F0-2F0B-BE4F-A039-5173CBF8CE26}" destId="{0429EBDF-F314-0B41-859B-E587807266B9}" srcOrd="0" destOrd="0" presId="urn:microsoft.com/office/officeart/2005/8/layout/process5"/>
    <dgm:cxn modelId="{8357C70F-F527-C44E-821B-98E5C1DC41E9}" type="presOf" srcId="{55BF5C1E-1BB8-CD44-8ED8-F795DE29FE4C}" destId="{AD72E87E-DF55-F243-8CAE-F3E3516107AC}" srcOrd="1" destOrd="0" presId="urn:microsoft.com/office/officeart/2005/8/layout/process5"/>
    <dgm:cxn modelId="{EA13C311-7112-1C4D-8FB3-B974CA2E2CE1}" type="presOf" srcId="{73CF9643-22CD-B24D-B3E1-E2E387316194}" destId="{155F34C5-B90A-3E4F-96CC-BBF53DB31BFA}" srcOrd="0" destOrd="0" presId="urn:microsoft.com/office/officeart/2005/8/layout/process5"/>
    <dgm:cxn modelId="{E6171315-1E00-C244-8135-BE9FBF8879A6}" type="presOf" srcId="{73CF9643-22CD-B24D-B3E1-E2E387316194}" destId="{0FE9000C-1FFD-3D4B-A417-ACD6FB87E309}" srcOrd="1" destOrd="0" presId="urn:microsoft.com/office/officeart/2005/8/layout/process5"/>
    <dgm:cxn modelId="{BEA2FE15-2054-E04E-8CC2-696EAA3ABA92}" srcId="{3B8973F0-2F0B-BE4F-A039-5173CBF8CE26}" destId="{D8D524DD-8F0E-854E-8AE2-5B8C96ED5A61}" srcOrd="3" destOrd="0" parTransId="{28BB04B6-C00E-9F42-8D20-779612D6A59E}" sibTransId="{D8450E3D-95C8-774B-92A8-EC77307134CA}"/>
    <dgm:cxn modelId="{93BB2B22-F644-844F-8242-CDD5D27413DA}" type="presOf" srcId="{D8D524DD-8F0E-854E-8AE2-5B8C96ED5A61}" destId="{2D0009B4-CAE1-F645-AEBA-FA58B87B7C42}" srcOrd="0" destOrd="0" presId="urn:microsoft.com/office/officeart/2005/8/layout/process5"/>
    <dgm:cxn modelId="{2D99352F-4862-5E42-9FA5-20856D5AEA47}" type="presOf" srcId="{C4725F26-C68B-4E48-9E1E-9D9205123D7A}" destId="{C78F1AA9-F8E3-4B44-A4E9-53365C265856}" srcOrd="1" destOrd="0" presId="urn:microsoft.com/office/officeart/2005/8/layout/process5"/>
    <dgm:cxn modelId="{38D6AB3C-5BB4-1D4F-836C-24531D1662EE}" type="presOf" srcId="{55015449-EBAE-1446-AA8E-CFF3DB5FFBC6}" destId="{F1F8502D-CBF9-0447-A23A-94F318C7BC4C}" srcOrd="0" destOrd="0" presId="urn:microsoft.com/office/officeart/2005/8/layout/process5"/>
    <dgm:cxn modelId="{235DB43E-5868-904F-A0C6-CE8A2914E9B3}" srcId="{3B8973F0-2F0B-BE4F-A039-5173CBF8CE26}" destId="{88AD9256-4394-7B42-833F-432DDA0A4531}" srcOrd="1" destOrd="0" parTransId="{72DC1036-A61A-9E48-81D2-BC4308A7A654}" sibTransId="{CC4A3A8C-9DD7-8D44-A4CC-CF2675A60505}"/>
    <dgm:cxn modelId="{6D0E5A49-B85E-6E4C-B9CE-3521B479909C}" srcId="{3B8973F0-2F0B-BE4F-A039-5173CBF8CE26}" destId="{F02C9AE6-FE41-AD46-8274-AAD635B45771}" srcOrd="0" destOrd="0" parTransId="{BA2E8464-F1B1-BE4D-9B09-CF722FF0A2D7}" sibTransId="{73CF9643-22CD-B24D-B3E1-E2E387316194}"/>
    <dgm:cxn modelId="{ABD98B53-DA1A-5D4D-91F1-8B3B98B9CF12}" srcId="{3B8973F0-2F0B-BE4F-A039-5173CBF8CE26}" destId="{56EB3C6C-64A0-7F44-BD01-1020ACDDF527}" srcOrd="5" destOrd="0" parTransId="{5A1EF3E3-ED6C-4C49-A7AC-384F17A11658}" sibTransId="{566B3B7C-D474-9F48-9F3B-D6F4419EBCF1}"/>
    <dgm:cxn modelId="{E0507E55-E3E4-8046-88AA-2A06597EA124}" type="presOf" srcId="{DCCF28E0-FA5B-564B-973C-F3DD103F36A8}" destId="{BEE184A5-D4FD-5F44-93C1-4F56BB80C141}" srcOrd="0" destOrd="0" presId="urn:microsoft.com/office/officeart/2005/8/layout/process5"/>
    <dgm:cxn modelId="{385CB05B-9504-0147-8A4F-8B01DAA03047}" type="presOf" srcId="{88AD9256-4394-7B42-833F-432DDA0A4531}" destId="{88323E7E-DF1F-C64B-AD64-134DC0ABA8FC}" srcOrd="0" destOrd="0" presId="urn:microsoft.com/office/officeart/2005/8/layout/process5"/>
    <dgm:cxn modelId="{DAC0A75F-7CDB-3D48-BA9D-D08F10E749B1}" type="presOf" srcId="{D8450E3D-95C8-774B-92A8-EC77307134CA}" destId="{EC73A64E-1706-734E-A035-23C2D3C70124}" srcOrd="0" destOrd="0" presId="urn:microsoft.com/office/officeart/2005/8/layout/process5"/>
    <dgm:cxn modelId="{651DBC6A-646B-9742-BF18-E09081722F55}" type="presOf" srcId="{99E6C032-361E-F24E-8D4C-3E317A554C40}" destId="{A99D6A02-DFD4-A848-AC74-B4368D4635C0}" srcOrd="1" destOrd="0" presId="urn:microsoft.com/office/officeart/2005/8/layout/process5"/>
    <dgm:cxn modelId="{C4E03C6D-B2EA-484D-9FA2-AA3B562D5C1B}" type="presOf" srcId="{566B3B7C-D474-9F48-9F3B-D6F4419EBCF1}" destId="{3D3EB6BB-F80A-3549-9395-3786070686C4}" srcOrd="0" destOrd="0" presId="urn:microsoft.com/office/officeart/2005/8/layout/process5"/>
    <dgm:cxn modelId="{1426D96F-FBF8-604C-9BC9-91385F8D8583}" type="presOf" srcId="{CC4A3A8C-9DD7-8D44-A4CC-CF2675A60505}" destId="{67D403F1-AF94-9B4A-B8FC-1DEDFDFD0C8E}" srcOrd="1" destOrd="0" presId="urn:microsoft.com/office/officeart/2005/8/layout/process5"/>
    <dgm:cxn modelId="{6E887075-3309-3149-924D-ACB7C4AD719D}" srcId="{3B8973F0-2F0B-BE4F-A039-5173CBF8CE26}" destId="{DCCF28E0-FA5B-564B-973C-F3DD103F36A8}" srcOrd="7" destOrd="0" parTransId="{56DCF930-E9B8-2C41-9BEB-14EDEAFFF6F5}" sibTransId="{55BF5C1E-1BB8-CD44-8ED8-F795DE29FE4C}"/>
    <dgm:cxn modelId="{94F10477-4663-334A-A5D7-44221ECD3D73}" srcId="{3B8973F0-2F0B-BE4F-A039-5173CBF8CE26}" destId="{FE84B306-EEA9-4A49-94B6-54B3023CCD35}" srcOrd="8" destOrd="0" parTransId="{C01C1DC4-0089-C044-8702-1E919C719C89}" sibTransId="{43240E9F-F30D-E44A-8418-2A2174F86CC6}"/>
    <dgm:cxn modelId="{ACBFD090-BF9B-8540-82D0-E54299C7EC6E}" type="presOf" srcId="{D5AF8D00-30FD-9C4E-A2FB-6BA0BCECA016}" destId="{BE3CE8E3-B154-0A45-8DD6-44C4897BE7A1}" srcOrd="0" destOrd="0" presId="urn:microsoft.com/office/officeart/2005/8/layout/process5"/>
    <dgm:cxn modelId="{0AF0F592-D0A5-2448-8934-C5F73F4AB2EB}" type="presOf" srcId="{99E6C032-361E-F24E-8D4C-3E317A554C40}" destId="{38898BEA-9284-D947-BAF2-42236F10A395}" srcOrd="0" destOrd="0" presId="urn:microsoft.com/office/officeart/2005/8/layout/process5"/>
    <dgm:cxn modelId="{9CE60393-377C-B546-B450-4646CA194821}" type="presOf" srcId="{C34689EB-E9B9-9540-A093-2ED3E7D6DF16}" destId="{14F5D202-1C34-034F-AA68-F7898D5FBEB3}" srcOrd="0" destOrd="0" presId="urn:microsoft.com/office/officeart/2005/8/layout/process5"/>
    <dgm:cxn modelId="{483BD39D-4FCF-B849-A878-ED1570F71284}" type="presOf" srcId="{965EAA66-3902-B443-AEBB-8519BBB9CA01}" destId="{3E62C04F-1FAA-3847-B99F-F53435CF3D9A}" srcOrd="0" destOrd="0" presId="urn:microsoft.com/office/officeart/2005/8/layout/process5"/>
    <dgm:cxn modelId="{00B309A2-09A0-7A4F-9F38-697668BF20F3}" srcId="{3B8973F0-2F0B-BE4F-A039-5173CBF8CE26}" destId="{965EAA66-3902-B443-AEBB-8519BBB9CA01}" srcOrd="6" destOrd="0" parTransId="{F0C760C3-3889-5140-8C1A-1634AFB32EF8}" sibTransId="{99E6C032-361E-F24E-8D4C-3E317A554C40}"/>
    <dgm:cxn modelId="{D684B3A6-FDA2-E841-B542-F29BB762108D}" type="presOf" srcId="{56EB3C6C-64A0-7F44-BD01-1020ACDDF527}" destId="{98FE28C1-4158-1B47-8E40-D50CA0F02DA5}" srcOrd="0" destOrd="0" presId="urn:microsoft.com/office/officeart/2005/8/layout/process5"/>
    <dgm:cxn modelId="{9FA004C4-A796-BE4E-8955-43E51398C177}" type="presOf" srcId="{F02C9AE6-FE41-AD46-8274-AAD635B45771}" destId="{543313F2-7CF7-DE45-B6E2-030DFD0DEDC6}" srcOrd="0" destOrd="0" presId="urn:microsoft.com/office/officeart/2005/8/layout/process5"/>
    <dgm:cxn modelId="{1B00C4C4-AFBB-B44B-8243-892DF1B7AEEB}" type="presOf" srcId="{FE84B306-EEA9-4A49-94B6-54B3023CCD35}" destId="{E71CBCA6-0380-3144-839B-6CBA1C09AC61}" srcOrd="0" destOrd="0" presId="urn:microsoft.com/office/officeart/2005/8/layout/process5"/>
    <dgm:cxn modelId="{13311AC8-76A0-A647-83DA-10D9C74255E6}" type="presOf" srcId="{CC4A3A8C-9DD7-8D44-A4CC-CF2675A60505}" destId="{A4B3E483-E6AF-A041-8907-5DB134563E21}" srcOrd="0" destOrd="0" presId="urn:microsoft.com/office/officeart/2005/8/layout/process5"/>
    <dgm:cxn modelId="{0E08F0CE-A5DB-234E-80F3-A58775EFF243}" srcId="{3B8973F0-2F0B-BE4F-A039-5173CBF8CE26}" destId="{C34689EB-E9B9-9540-A093-2ED3E7D6DF16}" srcOrd="4" destOrd="0" parTransId="{167FCDF6-8131-DD45-ABB7-BAA5DD600B35}" sibTransId="{55015449-EBAE-1446-AA8E-CFF3DB5FFBC6}"/>
    <dgm:cxn modelId="{99C9B6D3-8C9C-7941-B08B-E27DE3DCCA40}" type="presOf" srcId="{566B3B7C-D474-9F48-9F3B-D6F4419EBCF1}" destId="{8DD2532D-BEE3-9D4A-A1AE-E254DEB63A77}" srcOrd="1" destOrd="0" presId="urn:microsoft.com/office/officeart/2005/8/layout/process5"/>
    <dgm:cxn modelId="{6ED712D9-1A13-4F43-9970-39015709A872}" type="presOf" srcId="{D8450E3D-95C8-774B-92A8-EC77307134CA}" destId="{940489C5-416A-774F-B0D1-275A33301DF7}" srcOrd="1" destOrd="0" presId="urn:microsoft.com/office/officeart/2005/8/layout/process5"/>
    <dgm:cxn modelId="{7A5E9FDC-6699-654C-9170-E4616B0E2B15}" type="presOf" srcId="{55015449-EBAE-1446-AA8E-CFF3DB5FFBC6}" destId="{D55316DD-A6A4-EB49-9E4D-0180A2CE67D0}" srcOrd="1" destOrd="0" presId="urn:microsoft.com/office/officeart/2005/8/layout/process5"/>
    <dgm:cxn modelId="{E62AEFDC-FD47-8D4F-881D-D1E6A1788EE5}" type="presOf" srcId="{C4725F26-C68B-4E48-9E1E-9D9205123D7A}" destId="{4BDDE39C-CCAF-DB45-B5E9-A3D9F1227FF1}" srcOrd="0" destOrd="0" presId="urn:microsoft.com/office/officeart/2005/8/layout/process5"/>
    <dgm:cxn modelId="{12CA12E0-9515-8E47-98AE-CC8EF39E411C}" srcId="{3B8973F0-2F0B-BE4F-A039-5173CBF8CE26}" destId="{D5AF8D00-30FD-9C4E-A2FB-6BA0BCECA016}" srcOrd="2" destOrd="0" parTransId="{7000CB73-6A58-DB4B-8262-76D11653CA23}" sibTransId="{C4725F26-C68B-4E48-9E1E-9D9205123D7A}"/>
    <dgm:cxn modelId="{3162EDEE-3622-584C-81E9-6B4132A9AFD9}" type="presOf" srcId="{55BF5C1E-1BB8-CD44-8ED8-F795DE29FE4C}" destId="{6F791A14-DB04-2746-9DD6-E691C3C2D70C}" srcOrd="0" destOrd="0" presId="urn:microsoft.com/office/officeart/2005/8/layout/process5"/>
    <dgm:cxn modelId="{64672FAE-EDB4-F140-9EAA-8003F2AACFFA}" type="presParOf" srcId="{0429EBDF-F314-0B41-859B-E587807266B9}" destId="{543313F2-7CF7-DE45-B6E2-030DFD0DEDC6}" srcOrd="0" destOrd="0" presId="urn:microsoft.com/office/officeart/2005/8/layout/process5"/>
    <dgm:cxn modelId="{99C804C7-4D94-F04B-B4D8-91E99E384FB5}" type="presParOf" srcId="{0429EBDF-F314-0B41-859B-E587807266B9}" destId="{155F34C5-B90A-3E4F-96CC-BBF53DB31BFA}" srcOrd="1" destOrd="0" presId="urn:microsoft.com/office/officeart/2005/8/layout/process5"/>
    <dgm:cxn modelId="{BB961FA0-8884-7C4F-97E0-6A0FFFA4A476}" type="presParOf" srcId="{155F34C5-B90A-3E4F-96CC-BBF53DB31BFA}" destId="{0FE9000C-1FFD-3D4B-A417-ACD6FB87E309}" srcOrd="0" destOrd="0" presId="urn:microsoft.com/office/officeart/2005/8/layout/process5"/>
    <dgm:cxn modelId="{89237C29-8A6D-7A44-A0D9-B9FFE2B97590}" type="presParOf" srcId="{0429EBDF-F314-0B41-859B-E587807266B9}" destId="{88323E7E-DF1F-C64B-AD64-134DC0ABA8FC}" srcOrd="2" destOrd="0" presId="urn:microsoft.com/office/officeart/2005/8/layout/process5"/>
    <dgm:cxn modelId="{27D1DC46-418F-E948-888A-8449361B180C}" type="presParOf" srcId="{0429EBDF-F314-0B41-859B-E587807266B9}" destId="{A4B3E483-E6AF-A041-8907-5DB134563E21}" srcOrd="3" destOrd="0" presId="urn:microsoft.com/office/officeart/2005/8/layout/process5"/>
    <dgm:cxn modelId="{59CCE9C8-A0D5-644C-80C4-FDDEDAF523F2}" type="presParOf" srcId="{A4B3E483-E6AF-A041-8907-5DB134563E21}" destId="{67D403F1-AF94-9B4A-B8FC-1DEDFDFD0C8E}" srcOrd="0" destOrd="0" presId="urn:microsoft.com/office/officeart/2005/8/layout/process5"/>
    <dgm:cxn modelId="{2C51609C-0BE8-0048-9A31-E43D84C40B0B}" type="presParOf" srcId="{0429EBDF-F314-0B41-859B-E587807266B9}" destId="{BE3CE8E3-B154-0A45-8DD6-44C4897BE7A1}" srcOrd="4" destOrd="0" presId="urn:microsoft.com/office/officeart/2005/8/layout/process5"/>
    <dgm:cxn modelId="{844E1907-9195-D041-BC1D-FD22CB28A0B2}" type="presParOf" srcId="{0429EBDF-F314-0B41-859B-E587807266B9}" destId="{4BDDE39C-CCAF-DB45-B5E9-A3D9F1227FF1}" srcOrd="5" destOrd="0" presId="urn:microsoft.com/office/officeart/2005/8/layout/process5"/>
    <dgm:cxn modelId="{487210C6-A652-4548-8582-1CB085CCD01E}" type="presParOf" srcId="{4BDDE39C-CCAF-DB45-B5E9-A3D9F1227FF1}" destId="{C78F1AA9-F8E3-4B44-A4E9-53365C265856}" srcOrd="0" destOrd="0" presId="urn:microsoft.com/office/officeart/2005/8/layout/process5"/>
    <dgm:cxn modelId="{9DDF9F00-6560-9041-B907-3C51495F825B}" type="presParOf" srcId="{0429EBDF-F314-0B41-859B-E587807266B9}" destId="{2D0009B4-CAE1-F645-AEBA-FA58B87B7C42}" srcOrd="6" destOrd="0" presId="urn:microsoft.com/office/officeart/2005/8/layout/process5"/>
    <dgm:cxn modelId="{047297D7-99B6-C04D-9EDA-4618D1FC42FB}" type="presParOf" srcId="{0429EBDF-F314-0B41-859B-E587807266B9}" destId="{EC73A64E-1706-734E-A035-23C2D3C70124}" srcOrd="7" destOrd="0" presId="urn:microsoft.com/office/officeart/2005/8/layout/process5"/>
    <dgm:cxn modelId="{34FD3CA9-4E2B-644E-B5B9-8750DFF0F3A3}" type="presParOf" srcId="{EC73A64E-1706-734E-A035-23C2D3C70124}" destId="{940489C5-416A-774F-B0D1-275A33301DF7}" srcOrd="0" destOrd="0" presId="urn:microsoft.com/office/officeart/2005/8/layout/process5"/>
    <dgm:cxn modelId="{B5521430-30EE-0140-9FF3-0177F8A291EF}" type="presParOf" srcId="{0429EBDF-F314-0B41-859B-E587807266B9}" destId="{14F5D202-1C34-034F-AA68-F7898D5FBEB3}" srcOrd="8" destOrd="0" presId="urn:microsoft.com/office/officeart/2005/8/layout/process5"/>
    <dgm:cxn modelId="{EBBB1848-3086-774F-B546-9905B0848604}" type="presParOf" srcId="{0429EBDF-F314-0B41-859B-E587807266B9}" destId="{F1F8502D-CBF9-0447-A23A-94F318C7BC4C}" srcOrd="9" destOrd="0" presId="urn:microsoft.com/office/officeart/2005/8/layout/process5"/>
    <dgm:cxn modelId="{7F6AA124-CA90-CD4D-AAFF-BE53F460C24C}" type="presParOf" srcId="{F1F8502D-CBF9-0447-A23A-94F318C7BC4C}" destId="{D55316DD-A6A4-EB49-9E4D-0180A2CE67D0}" srcOrd="0" destOrd="0" presId="urn:microsoft.com/office/officeart/2005/8/layout/process5"/>
    <dgm:cxn modelId="{307FCE46-2468-4F47-AFD5-7FB261A07F42}" type="presParOf" srcId="{0429EBDF-F314-0B41-859B-E587807266B9}" destId="{98FE28C1-4158-1B47-8E40-D50CA0F02DA5}" srcOrd="10" destOrd="0" presId="urn:microsoft.com/office/officeart/2005/8/layout/process5"/>
    <dgm:cxn modelId="{3F4A398A-06E5-094F-8AF5-0602777209FC}" type="presParOf" srcId="{0429EBDF-F314-0B41-859B-E587807266B9}" destId="{3D3EB6BB-F80A-3549-9395-3786070686C4}" srcOrd="11" destOrd="0" presId="urn:microsoft.com/office/officeart/2005/8/layout/process5"/>
    <dgm:cxn modelId="{9F44C424-F71A-2540-942F-E07E054072E4}" type="presParOf" srcId="{3D3EB6BB-F80A-3549-9395-3786070686C4}" destId="{8DD2532D-BEE3-9D4A-A1AE-E254DEB63A77}" srcOrd="0" destOrd="0" presId="urn:microsoft.com/office/officeart/2005/8/layout/process5"/>
    <dgm:cxn modelId="{AA1E62A0-C8F5-3F4C-9CEB-BE7EB38B53C5}" type="presParOf" srcId="{0429EBDF-F314-0B41-859B-E587807266B9}" destId="{3E62C04F-1FAA-3847-B99F-F53435CF3D9A}" srcOrd="12" destOrd="0" presId="urn:microsoft.com/office/officeart/2005/8/layout/process5"/>
    <dgm:cxn modelId="{75EF91B7-0EBC-4442-9699-7935483BFD82}" type="presParOf" srcId="{0429EBDF-F314-0B41-859B-E587807266B9}" destId="{38898BEA-9284-D947-BAF2-42236F10A395}" srcOrd="13" destOrd="0" presId="urn:microsoft.com/office/officeart/2005/8/layout/process5"/>
    <dgm:cxn modelId="{1AA78138-BD87-104E-A25F-A008BC25EBBF}" type="presParOf" srcId="{38898BEA-9284-D947-BAF2-42236F10A395}" destId="{A99D6A02-DFD4-A848-AC74-B4368D4635C0}" srcOrd="0" destOrd="0" presId="urn:microsoft.com/office/officeart/2005/8/layout/process5"/>
    <dgm:cxn modelId="{682D041E-4BDB-1840-B38C-FE72A82ADF67}" type="presParOf" srcId="{0429EBDF-F314-0B41-859B-E587807266B9}" destId="{BEE184A5-D4FD-5F44-93C1-4F56BB80C141}" srcOrd="14" destOrd="0" presId="urn:microsoft.com/office/officeart/2005/8/layout/process5"/>
    <dgm:cxn modelId="{AD24CFB4-FEE8-2C43-B197-A95C938FA609}" type="presParOf" srcId="{0429EBDF-F314-0B41-859B-E587807266B9}" destId="{6F791A14-DB04-2746-9DD6-E691C3C2D70C}" srcOrd="15" destOrd="0" presId="urn:microsoft.com/office/officeart/2005/8/layout/process5"/>
    <dgm:cxn modelId="{2D31D908-08E8-534A-86DF-CF3523686C4C}" type="presParOf" srcId="{6F791A14-DB04-2746-9DD6-E691C3C2D70C}" destId="{AD72E87E-DF55-F243-8CAE-F3E3516107AC}" srcOrd="0" destOrd="0" presId="urn:microsoft.com/office/officeart/2005/8/layout/process5"/>
    <dgm:cxn modelId="{75859789-C3AF-9146-8118-B46D203B17DC}" type="presParOf" srcId="{0429EBDF-F314-0B41-859B-E587807266B9}" destId="{E71CBCA6-0380-3144-839B-6CBA1C09AC61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313F2-7CF7-DE45-B6E2-030DFD0DEDC6}">
      <dsp:nvSpPr>
        <dsp:cNvPr id="0" name=""/>
        <dsp:cNvSpPr/>
      </dsp:nvSpPr>
      <dsp:spPr>
        <a:xfrm>
          <a:off x="768742" y="1660"/>
          <a:ext cx="1534606" cy="9207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Problem Formulation</a:t>
          </a:r>
        </a:p>
      </dsp:txBody>
      <dsp:txXfrm>
        <a:off x="795710" y="28628"/>
        <a:ext cx="1480670" cy="866827"/>
      </dsp:txXfrm>
    </dsp:sp>
    <dsp:sp modelId="{155F34C5-B90A-3E4F-96CC-BBF53DB31BFA}">
      <dsp:nvSpPr>
        <dsp:cNvPr id="0" name=""/>
        <dsp:cNvSpPr/>
      </dsp:nvSpPr>
      <dsp:spPr>
        <a:xfrm>
          <a:off x="2438393" y="271751"/>
          <a:ext cx="325336" cy="380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b="1" kern="1200">
            <a:solidFill>
              <a:schemeClr val="tx1"/>
            </a:solidFill>
          </a:endParaRPr>
        </a:p>
      </dsp:txBody>
      <dsp:txXfrm>
        <a:off x="2438393" y="347867"/>
        <a:ext cx="227735" cy="228350"/>
      </dsp:txXfrm>
    </dsp:sp>
    <dsp:sp modelId="{88323E7E-DF1F-C64B-AD64-134DC0ABA8FC}">
      <dsp:nvSpPr>
        <dsp:cNvPr id="0" name=""/>
        <dsp:cNvSpPr/>
      </dsp:nvSpPr>
      <dsp:spPr>
        <a:xfrm>
          <a:off x="2917190" y="1660"/>
          <a:ext cx="1534606" cy="920763"/>
        </a:xfrm>
        <a:prstGeom prst="roundRect">
          <a:avLst>
            <a:gd name="adj" fmla="val 10000"/>
          </a:avLst>
        </a:prstGeom>
        <a:solidFill>
          <a:schemeClr val="accent3">
            <a:hueOff val="1406283"/>
            <a:satOff val="-2110"/>
            <a:lumOff val="-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Get Data</a:t>
          </a:r>
        </a:p>
      </dsp:txBody>
      <dsp:txXfrm>
        <a:off x="2944158" y="28628"/>
        <a:ext cx="1480670" cy="866827"/>
      </dsp:txXfrm>
    </dsp:sp>
    <dsp:sp modelId="{A4B3E483-E6AF-A041-8907-5DB134563E21}">
      <dsp:nvSpPr>
        <dsp:cNvPr id="0" name=""/>
        <dsp:cNvSpPr/>
      </dsp:nvSpPr>
      <dsp:spPr>
        <a:xfrm>
          <a:off x="4586842" y="271751"/>
          <a:ext cx="325336" cy="380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607181"/>
            <a:satOff val="-2411"/>
            <a:lumOff val="-3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586842" y="347867"/>
        <a:ext cx="227735" cy="228350"/>
      </dsp:txXfrm>
    </dsp:sp>
    <dsp:sp modelId="{BE3CE8E3-B154-0A45-8DD6-44C4897BE7A1}">
      <dsp:nvSpPr>
        <dsp:cNvPr id="0" name=""/>
        <dsp:cNvSpPr/>
      </dsp:nvSpPr>
      <dsp:spPr>
        <a:xfrm>
          <a:off x="5065639" y="1660"/>
          <a:ext cx="1534606" cy="920763"/>
        </a:xfrm>
        <a:prstGeom prst="roundRect">
          <a:avLst>
            <a:gd name="adj" fmla="val 10000"/>
          </a:avLst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Store Data</a:t>
          </a:r>
        </a:p>
      </dsp:txBody>
      <dsp:txXfrm>
        <a:off x="5092607" y="28628"/>
        <a:ext cx="1480670" cy="866827"/>
      </dsp:txXfrm>
    </dsp:sp>
    <dsp:sp modelId="{4BDDE39C-CCAF-DB45-B5E9-A3D9F1227FF1}">
      <dsp:nvSpPr>
        <dsp:cNvPr id="0" name=""/>
        <dsp:cNvSpPr/>
      </dsp:nvSpPr>
      <dsp:spPr>
        <a:xfrm rot="5400000">
          <a:off x="5670274" y="1029846"/>
          <a:ext cx="325336" cy="380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3214361"/>
            <a:satOff val="-4823"/>
            <a:lumOff val="-7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b="1" kern="1200">
            <a:solidFill>
              <a:schemeClr val="tx1"/>
            </a:solidFill>
          </a:endParaRPr>
        </a:p>
      </dsp:txBody>
      <dsp:txXfrm rot="-5400000">
        <a:off x="5718768" y="1057469"/>
        <a:ext cx="228350" cy="227735"/>
      </dsp:txXfrm>
    </dsp:sp>
    <dsp:sp modelId="{2D0009B4-CAE1-F645-AEBA-FA58B87B7C42}">
      <dsp:nvSpPr>
        <dsp:cNvPr id="0" name=""/>
        <dsp:cNvSpPr/>
      </dsp:nvSpPr>
      <dsp:spPr>
        <a:xfrm>
          <a:off x="5065639" y="1536266"/>
          <a:ext cx="1534606" cy="920763"/>
        </a:xfrm>
        <a:prstGeom prst="roundRect">
          <a:avLst>
            <a:gd name="adj" fmla="val 10000"/>
          </a:avLst>
        </a:prstGeom>
        <a:solidFill>
          <a:schemeClr val="accent3">
            <a:hueOff val="4218849"/>
            <a:satOff val="-6330"/>
            <a:lumOff val="-10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Link Data</a:t>
          </a:r>
        </a:p>
      </dsp:txBody>
      <dsp:txXfrm>
        <a:off x="5092607" y="1563234"/>
        <a:ext cx="1480670" cy="866827"/>
      </dsp:txXfrm>
    </dsp:sp>
    <dsp:sp modelId="{EC73A64E-1706-734E-A035-23C2D3C70124}">
      <dsp:nvSpPr>
        <dsp:cNvPr id="0" name=""/>
        <dsp:cNvSpPr/>
      </dsp:nvSpPr>
      <dsp:spPr>
        <a:xfrm rot="10800000">
          <a:off x="4605257" y="1806357"/>
          <a:ext cx="325336" cy="380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4821541"/>
            <a:satOff val="-7234"/>
            <a:lumOff val="-11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4702858" y="1882473"/>
        <a:ext cx="227735" cy="228350"/>
      </dsp:txXfrm>
    </dsp:sp>
    <dsp:sp modelId="{14F5D202-1C34-034F-AA68-F7898D5FBEB3}">
      <dsp:nvSpPr>
        <dsp:cNvPr id="0" name=""/>
        <dsp:cNvSpPr/>
      </dsp:nvSpPr>
      <dsp:spPr>
        <a:xfrm>
          <a:off x="2917190" y="1536266"/>
          <a:ext cx="1534606" cy="920763"/>
        </a:xfrm>
        <a:prstGeom prst="roundRect">
          <a:avLst>
            <a:gd name="adj" fmla="val 1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Process Data</a:t>
          </a:r>
        </a:p>
      </dsp:txBody>
      <dsp:txXfrm>
        <a:off x="2944158" y="1563234"/>
        <a:ext cx="1480670" cy="866827"/>
      </dsp:txXfrm>
    </dsp:sp>
    <dsp:sp modelId="{F1F8502D-CBF9-0447-A23A-94F318C7BC4C}">
      <dsp:nvSpPr>
        <dsp:cNvPr id="0" name=""/>
        <dsp:cNvSpPr/>
      </dsp:nvSpPr>
      <dsp:spPr>
        <a:xfrm rot="10800000">
          <a:off x="2456809" y="1806357"/>
          <a:ext cx="325336" cy="380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6428722"/>
            <a:satOff val="-9646"/>
            <a:lumOff val="-1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b="1" kern="1200">
            <a:solidFill>
              <a:schemeClr val="tx1"/>
            </a:solidFill>
          </a:endParaRPr>
        </a:p>
      </dsp:txBody>
      <dsp:txXfrm rot="10800000">
        <a:off x="2554410" y="1882473"/>
        <a:ext cx="227735" cy="228350"/>
      </dsp:txXfrm>
    </dsp:sp>
    <dsp:sp modelId="{98FE28C1-4158-1B47-8E40-D50CA0F02DA5}">
      <dsp:nvSpPr>
        <dsp:cNvPr id="0" name=""/>
        <dsp:cNvSpPr/>
      </dsp:nvSpPr>
      <dsp:spPr>
        <a:xfrm>
          <a:off x="768742" y="1536266"/>
          <a:ext cx="1534606" cy="920763"/>
        </a:xfrm>
        <a:prstGeom prst="roundRect">
          <a:avLst>
            <a:gd name="adj" fmla="val 10000"/>
          </a:avLst>
        </a:prstGeom>
        <a:solidFill>
          <a:schemeClr val="accent3">
            <a:hueOff val="7031415"/>
            <a:satOff val="-10550"/>
            <a:lumOff val="-171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Explore Data</a:t>
          </a:r>
        </a:p>
      </dsp:txBody>
      <dsp:txXfrm>
        <a:off x="795710" y="1563234"/>
        <a:ext cx="1480670" cy="866827"/>
      </dsp:txXfrm>
    </dsp:sp>
    <dsp:sp modelId="{3D3EB6BB-F80A-3549-9395-3786070686C4}">
      <dsp:nvSpPr>
        <dsp:cNvPr id="0" name=""/>
        <dsp:cNvSpPr/>
      </dsp:nvSpPr>
      <dsp:spPr>
        <a:xfrm rot="5400000">
          <a:off x="1373377" y="2564452"/>
          <a:ext cx="325336" cy="380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8035903"/>
            <a:satOff val="-12057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b="1" kern="1200">
            <a:solidFill>
              <a:schemeClr val="tx1"/>
            </a:solidFill>
          </a:endParaRPr>
        </a:p>
      </dsp:txBody>
      <dsp:txXfrm rot="-5400000">
        <a:off x="1421871" y="2592075"/>
        <a:ext cx="228350" cy="227735"/>
      </dsp:txXfrm>
    </dsp:sp>
    <dsp:sp modelId="{3E62C04F-1FAA-3847-B99F-F53435CF3D9A}">
      <dsp:nvSpPr>
        <dsp:cNvPr id="0" name=""/>
        <dsp:cNvSpPr/>
      </dsp:nvSpPr>
      <dsp:spPr>
        <a:xfrm>
          <a:off x="768742" y="3070872"/>
          <a:ext cx="1534606" cy="920763"/>
        </a:xfrm>
        <a:prstGeom prst="roundRect">
          <a:avLst>
            <a:gd name="adj" fmla="val 10000"/>
          </a:avLst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Deeper Analysis (Modeling)</a:t>
          </a:r>
        </a:p>
      </dsp:txBody>
      <dsp:txXfrm>
        <a:off x="795710" y="3097840"/>
        <a:ext cx="1480670" cy="866827"/>
      </dsp:txXfrm>
    </dsp:sp>
    <dsp:sp modelId="{38898BEA-9284-D947-BAF2-42236F10A395}">
      <dsp:nvSpPr>
        <dsp:cNvPr id="0" name=""/>
        <dsp:cNvSpPr/>
      </dsp:nvSpPr>
      <dsp:spPr>
        <a:xfrm>
          <a:off x="2438393" y="3340963"/>
          <a:ext cx="325336" cy="380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9643083"/>
            <a:satOff val="-14469"/>
            <a:lumOff val="-2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b="1" kern="1200">
            <a:solidFill>
              <a:schemeClr val="tx1"/>
            </a:solidFill>
          </a:endParaRPr>
        </a:p>
      </dsp:txBody>
      <dsp:txXfrm>
        <a:off x="2438393" y="3417079"/>
        <a:ext cx="227735" cy="228350"/>
      </dsp:txXfrm>
    </dsp:sp>
    <dsp:sp modelId="{BEE184A5-D4FD-5F44-93C1-4F56BB80C141}">
      <dsp:nvSpPr>
        <dsp:cNvPr id="0" name=""/>
        <dsp:cNvSpPr/>
      </dsp:nvSpPr>
      <dsp:spPr>
        <a:xfrm>
          <a:off x="2917190" y="3070872"/>
          <a:ext cx="1534606" cy="920763"/>
        </a:xfrm>
        <a:prstGeom prst="roundRect">
          <a:avLst>
            <a:gd name="adj" fmla="val 10000"/>
          </a:avLst>
        </a:prstGeom>
        <a:solidFill>
          <a:schemeClr val="accent3">
            <a:hueOff val="9843981"/>
            <a:satOff val="-14770"/>
            <a:lumOff val="-24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Evaluate</a:t>
          </a:r>
          <a:endParaRPr lang="en-US" sz="1600" b="1" kern="1200" dirty="0"/>
        </a:p>
      </dsp:txBody>
      <dsp:txXfrm>
        <a:off x="2944158" y="3097840"/>
        <a:ext cx="1480670" cy="866827"/>
      </dsp:txXfrm>
    </dsp:sp>
    <dsp:sp modelId="{6F791A14-DB04-2746-9DD6-E691C3C2D70C}">
      <dsp:nvSpPr>
        <dsp:cNvPr id="0" name=""/>
        <dsp:cNvSpPr/>
      </dsp:nvSpPr>
      <dsp:spPr>
        <a:xfrm>
          <a:off x="4586842" y="3340963"/>
          <a:ext cx="325336" cy="380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b="1" kern="1200">
            <a:solidFill>
              <a:schemeClr val="tx1"/>
            </a:solidFill>
          </a:endParaRPr>
        </a:p>
      </dsp:txBody>
      <dsp:txXfrm>
        <a:off x="4586842" y="3417079"/>
        <a:ext cx="227735" cy="228350"/>
      </dsp:txXfrm>
    </dsp:sp>
    <dsp:sp modelId="{E71CBCA6-0380-3144-839B-6CBA1C09AC61}">
      <dsp:nvSpPr>
        <dsp:cNvPr id="0" name=""/>
        <dsp:cNvSpPr/>
      </dsp:nvSpPr>
      <dsp:spPr>
        <a:xfrm>
          <a:off x="5065639" y="3070872"/>
          <a:ext cx="1534606" cy="920763"/>
        </a:xfrm>
        <a:prstGeom prst="roundRect">
          <a:avLst>
            <a:gd name="adj" fmla="val 1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Deploy and Maintain</a:t>
          </a:r>
        </a:p>
      </dsp:txBody>
      <dsp:txXfrm>
        <a:off x="5092607" y="3097840"/>
        <a:ext cx="1480670" cy="866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9B9FF-71BF-6149-A0CB-459184DAAD9F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16DAE-669F-3546-9A68-DB1260F5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4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128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4148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  <a:p>
            <a:pPr algn="l"/>
            <a:r>
              <a:rPr lang="en-US" sz="1400" dirty="0" err="1">
                <a:latin typeface="Arial"/>
                <a:cs typeface="Arial"/>
              </a:rPr>
              <a:t>Rayid</a:t>
            </a:r>
            <a:r>
              <a:rPr lang="en-US" sz="1400" baseline="0" dirty="0">
                <a:latin typeface="Arial"/>
                <a:cs typeface="Arial"/>
              </a:rPr>
              <a:t> </a:t>
            </a:r>
            <a:r>
              <a:rPr lang="en-US" sz="1400" baseline="0" dirty="0" err="1">
                <a:latin typeface="Arial"/>
                <a:cs typeface="Arial"/>
              </a:rPr>
              <a:t>Ghani</a:t>
            </a:r>
            <a:r>
              <a:rPr lang="en-US" sz="1400" baseline="0" dirty="0">
                <a:latin typeface="Arial"/>
                <a:cs typeface="Arial"/>
              </a:rPr>
              <a:t>															@</a:t>
            </a:r>
            <a:r>
              <a:rPr lang="en-US" sz="1400" baseline="0" dirty="0" err="1">
                <a:latin typeface="Arial"/>
                <a:cs typeface="Arial"/>
              </a:rPr>
              <a:t>rayidghani</a:t>
            </a:r>
            <a:r>
              <a:rPr lang="en-US" sz="1400" baseline="0" dirty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8" name="Picture 7" descr="UChicago_RGB_MAROO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432" y="5316288"/>
            <a:ext cx="2667201" cy="94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1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8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80" y="1353805"/>
            <a:ext cx="8749772" cy="49546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  <a:p>
            <a:pPr algn="l"/>
            <a:r>
              <a:rPr lang="en-US" sz="1400" dirty="0" err="1">
                <a:latin typeface="Arial"/>
                <a:cs typeface="Arial"/>
              </a:rPr>
              <a:t>Rayid</a:t>
            </a:r>
            <a:r>
              <a:rPr lang="en-US" sz="1400" baseline="0" dirty="0">
                <a:latin typeface="Arial"/>
                <a:cs typeface="Arial"/>
              </a:rPr>
              <a:t> </a:t>
            </a:r>
            <a:r>
              <a:rPr lang="en-US" sz="1400" baseline="0" dirty="0" err="1">
                <a:latin typeface="Arial"/>
                <a:cs typeface="Arial"/>
              </a:rPr>
              <a:t>Ghani</a:t>
            </a:r>
            <a:r>
              <a:rPr lang="en-US" sz="1400" baseline="0" dirty="0">
                <a:latin typeface="Arial"/>
                <a:cs typeface="Arial"/>
              </a:rPr>
              <a:t>															@</a:t>
            </a:r>
            <a:r>
              <a:rPr lang="en-US" sz="1400" baseline="0" dirty="0" err="1">
                <a:latin typeface="Arial"/>
                <a:cs typeface="Arial"/>
              </a:rPr>
              <a:t>rayidghani</a:t>
            </a:r>
            <a:r>
              <a:rPr lang="en-US" sz="1400" baseline="0" dirty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12066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9144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1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3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5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3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  <a:p>
            <a:pPr algn="l"/>
            <a:r>
              <a:rPr lang="en-US" sz="1400" dirty="0" err="1">
                <a:latin typeface="Arial"/>
                <a:cs typeface="Arial"/>
              </a:rPr>
              <a:t>Rayid</a:t>
            </a:r>
            <a:r>
              <a:rPr lang="en-US" sz="1400" baseline="0" dirty="0">
                <a:latin typeface="Arial"/>
                <a:cs typeface="Arial"/>
              </a:rPr>
              <a:t> </a:t>
            </a:r>
            <a:r>
              <a:rPr lang="en-US" sz="1400" baseline="0" dirty="0" err="1">
                <a:latin typeface="Arial"/>
                <a:cs typeface="Arial"/>
              </a:rPr>
              <a:t>Ghani</a:t>
            </a:r>
            <a:r>
              <a:rPr lang="en-US" sz="1400" baseline="0" dirty="0">
                <a:latin typeface="Arial"/>
                <a:cs typeface="Arial"/>
              </a:rPr>
              <a:t>															@</a:t>
            </a:r>
            <a:r>
              <a:rPr lang="en-US" sz="1400" baseline="0" dirty="0" err="1">
                <a:latin typeface="Arial"/>
                <a:cs typeface="Arial"/>
              </a:rPr>
              <a:t>rayidghani</a:t>
            </a:r>
            <a:r>
              <a:rPr lang="en-US" sz="1400" baseline="0" dirty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665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3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3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4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45439"/>
            <a:ext cx="8943348" cy="1470025"/>
          </a:xfrm>
        </p:spPr>
        <p:txBody>
          <a:bodyPr/>
          <a:lstStyle/>
          <a:p>
            <a:r>
              <a:rPr lang="en-US" dirty="0"/>
              <a:t>Machine Learning: Pipeline and Process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41489"/>
            <a:ext cx="6400800" cy="786542"/>
          </a:xfrm>
        </p:spPr>
        <p:txBody>
          <a:bodyPr>
            <a:normAutofit/>
          </a:bodyPr>
          <a:lstStyle/>
          <a:p>
            <a:r>
              <a:rPr lang="en-US" sz="3600" dirty="0" err="1"/>
              <a:t>Rayid</a:t>
            </a:r>
            <a:r>
              <a:rPr lang="en-US" sz="3600" dirty="0"/>
              <a:t> </a:t>
            </a:r>
            <a:r>
              <a:rPr lang="en-US" sz="3600" dirty="0" err="1"/>
              <a:t>Ghani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8590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pool of methods applicable for task</a:t>
            </a:r>
          </a:p>
          <a:p>
            <a:r>
              <a:rPr lang="en-US" dirty="0"/>
              <a:t>For loop over a large number of methods</a:t>
            </a:r>
          </a:p>
          <a:p>
            <a:pPr lvl="1"/>
            <a:r>
              <a:rPr lang="en-US" dirty="0"/>
              <a:t>For loop over parameters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Selection</a:t>
            </a:r>
          </a:p>
        </p:txBody>
      </p:sp>
    </p:spTree>
    <p:extLst>
      <p:ext uri="{BB962C8B-B14F-4D97-AF65-F5344CB8AC3E}">
        <p14:creationId xmlns:p14="http://schemas.microsoft.com/office/powerpoint/2010/main" val="2587366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historical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Metric</a:t>
            </a:r>
          </a:p>
          <a:p>
            <a:endParaRPr lang="en-US" dirty="0"/>
          </a:p>
          <a:p>
            <a:r>
              <a:rPr lang="en-US" dirty="0"/>
              <a:t>Field Experiment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Metric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2372999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Re-training</a:t>
            </a:r>
          </a:p>
          <a:p>
            <a:pPr lvl="1"/>
            <a:r>
              <a:rPr lang="en-US" dirty="0"/>
              <a:t>How often?</a:t>
            </a:r>
          </a:p>
          <a:p>
            <a:pPr lvl="1"/>
            <a:r>
              <a:rPr lang="en-US" dirty="0"/>
              <a:t>Re-select methods?</a:t>
            </a:r>
          </a:p>
          <a:p>
            <a:r>
              <a:rPr lang="en-US" dirty="0"/>
              <a:t>Scoring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and Maintenance</a:t>
            </a:r>
          </a:p>
        </p:txBody>
      </p:sp>
    </p:spTree>
    <p:extLst>
      <p:ext uri="{BB962C8B-B14F-4D97-AF65-F5344CB8AC3E}">
        <p14:creationId xmlns:p14="http://schemas.microsoft.com/office/powerpoint/2010/main" val="3016864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a simple, modular, extensible, machine learning pipeline in Python</a:t>
            </a:r>
          </a:p>
          <a:p>
            <a:pPr lvl="1"/>
            <a:r>
              <a:rPr lang="en-US" dirty="0"/>
              <a:t>Read data (from </a:t>
            </a:r>
            <a:r>
              <a:rPr lang="en-US" dirty="0" err="1"/>
              <a:t>csv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Explore data</a:t>
            </a:r>
          </a:p>
          <a:p>
            <a:pPr lvl="1"/>
            <a:r>
              <a:rPr lang="en-US" dirty="0"/>
              <a:t>Pre-process data</a:t>
            </a:r>
          </a:p>
          <a:p>
            <a:pPr lvl="1"/>
            <a:r>
              <a:rPr lang="en-US" dirty="0"/>
              <a:t>Create features</a:t>
            </a:r>
          </a:p>
          <a:p>
            <a:pPr lvl="1"/>
            <a:r>
              <a:rPr lang="en-US" dirty="0"/>
              <a:t>Use 1 classifier (Logistic Regression)</a:t>
            </a:r>
          </a:p>
          <a:p>
            <a:pPr lvl="1"/>
            <a:r>
              <a:rPr lang="en-US" dirty="0"/>
              <a:t>Validate (Accuracy)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253728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covered already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Machine Learning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Policy Project Scoping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05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“Business” problem</a:t>
            </a:r>
          </a:p>
          <a:p>
            <a:r>
              <a:rPr lang="en-US" dirty="0"/>
              <a:t>Map to Machine Learning problem</a:t>
            </a:r>
          </a:p>
          <a:p>
            <a:r>
              <a:rPr lang="en-US" dirty="0"/>
              <a:t>Get (and integrate) the data</a:t>
            </a:r>
          </a:p>
          <a:p>
            <a:r>
              <a:rPr lang="en-US" dirty="0"/>
              <a:t>Explore and Process the data</a:t>
            </a:r>
          </a:p>
          <a:p>
            <a:r>
              <a:rPr lang="en-US" dirty="0"/>
              <a:t>Create “Features”</a:t>
            </a:r>
          </a:p>
          <a:p>
            <a:r>
              <a:rPr lang="en-US" dirty="0"/>
              <a:t>Select which methods to test </a:t>
            </a:r>
          </a:p>
          <a:p>
            <a:r>
              <a:rPr lang="en-US" dirty="0"/>
              <a:t>Evaluate methods</a:t>
            </a:r>
          </a:p>
          <a:p>
            <a:r>
              <a:rPr lang="en-US" dirty="0"/>
              <a:t>Deploy, Maintain, Update</a:t>
            </a:r>
          </a:p>
        </p:txBody>
      </p:sp>
    </p:spTree>
    <p:extLst>
      <p:ext uri="{BB962C8B-B14F-4D97-AF65-F5344CB8AC3E}">
        <p14:creationId xmlns:p14="http://schemas.microsoft.com/office/powerpoint/2010/main" val="41075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A6AC5-80FE-D849-95B7-A6DA1F7D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Machine Learning Pipeline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9522D86-5D8B-FB42-AFF9-A6785D8634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1972188"/>
              </p:ext>
            </p:extLst>
          </p:nvPr>
        </p:nvGraphicFramePr>
        <p:xfrm>
          <a:off x="828341" y="1869620"/>
          <a:ext cx="7368988" cy="3993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894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Regression</a:t>
            </a:r>
          </a:p>
          <a:p>
            <a:r>
              <a:rPr lang="en-US" dirty="0"/>
              <a:t>Clustering</a:t>
            </a:r>
          </a:p>
          <a:p>
            <a:r>
              <a:rPr lang="en-US" dirty="0"/>
              <a:t>Detection</a:t>
            </a:r>
          </a:p>
          <a:p>
            <a:r>
              <a:rPr lang="en-US" dirty="0"/>
              <a:t>Recommendation</a:t>
            </a:r>
          </a:p>
          <a:p>
            <a:r>
              <a:rPr lang="en-US" dirty="0"/>
              <a:t>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Formulation: Map to Machine Learning Problem</a:t>
            </a:r>
          </a:p>
        </p:txBody>
      </p:sp>
    </p:spTree>
    <p:extLst>
      <p:ext uri="{BB962C8B-B14F-4D97-AF65-F5344CB8AC3E}">
        <p14:creationId xmlns:p14="http://schemas.microsoft.com/office/powerpoint/2010/main" val="356156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Data</a:t>
            </a:r>
          </a:p>
          <a:p>
            <a:pPr lvl="1"/>
            <a:r>
              <a:rPr lang="en-US" dirty="0"/>
              <a:t>API, CSV, Database</a:t>
            </a:r>
          </a:p>
          <a:p>
            <a:r>
              <a:rPr lang="en-US" dirty="0"/>
              <a:t>Store Data</a:t>
            </a:r>
          </a:p>
          <a:p>
            <a:pPr lvl="1"/>
            <a:r>
              <a:rPr lang="en-US" dirty="0"/>
              <a:t>Database</a:t>
            </a:r>
          </a:p>
          <a:p>
            <a:r>
              <a:rPr lang="en-US" dirty="0"/>
              <a:t>Integrate Data</a:t>
            </a:r>
          </a:p>
          <a:p>
            <a:pPr lvl="1"/>
            <a:r>
              <a:rPr lang="en-US" dirty="0"/>
              <a:t>Record Linkage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Acquisition &amp; Integration</a:t>
            </a:r>
          </a:p>
        </p:txBody>
      </p:sp>
    </p:spTree>
    <p:extLst>
      <p:ext uri="{BB962C8B-B14F-4D97-AF65-F5344CB8AC3E}">
        <p14:creationId xmlns:p14="http://schemas.microsoft.com/office/powerpoint/2010/main" val="24226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93940F-C433-4640-828F-B41EE17F3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  <a:p>
            <a:pPr lvl="1"/>
            <a:r>
              <a:rPr lang="en-US" dirty="0"/>
              <a:t>Incorrect data types, values</a:t>
            </a:r>
          </a:p>
          <a:p>
            <a:pPr lvl="1"/>
            <a:r>
              <a:rPr lang="en-US" dirty="0"/>
              <a:t>Missing data</a:t>
            </a:r>
          </a:p>
          <a:p>
            <a:pPr lvl="1"/>
            <a:r>
              <a:rPr lang="en-US" dirty="0"/>
              <a:t>Typos</a:t>
            </a:r>
          </a:p>
          <a:p>
            <a:pPr lvl="1"/>
            <a:r>
              <a:rPr lang="en-US" dirty="0"/>
              <a:t>Standardization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46DFE9-5E0E-7647-9F8B-BDCC029A6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3663695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Exploration</a:t>
            </a:r>
          </a:p>
          <a:p>
            <a:pPr lvl="1"/>
            <a:r>
              <a:rPr lang="en-US" dirty="0"/>
              <a:t>Distributions</a:t>
            </a:r>
          </a:p>
          <a:p>
            <a:pPr lvl="1"/>
            <a:r>
              <a:rPr lang="en-US" dirty="0"/>
              <a:t>Correlations</a:t>
            </a:r>
          </a:p>
          <a:p>
            <a:pPr lvl="1"/>
            <a:r>
              <a:rPr lang="en-US" dirty="0"/>
              <a:t>Temporal patterns</a:t>
            </a:r>
          </a:p>
          <a:p>
            <a:pPr lvl="1"/>
            <a:r>
              <a:rPr lang="en-US" dirty="0"/>
              <a:t>Data stories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Explore data</a:t>
            </a:r>
          </a:p>
        </p:txBody>
      </p:sp>
    </p:spTree>
    <p:extLst>
      <p:ext uri="{BB962C8B-B14F-4D97-AF65-F5344CB8AC3E}">
        <p14:creationId xmlns:p14="http://schemas.microsoft.com/office/powerpoint/2010/main" val="67433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Features</a:t>
            </a:r>
          </a:p>
          <a:p>
            <a:pPr lvl="1"/>
            <a:r>
              <a:rPr lang="en-US" dirty="0"/>
              <a:t>Discretization</a:t>
            </a:r>
          </a:p>
          <a:p>
            <a:pPr lvl="1"/>
            <a:r>
              <a:rPr lang="en-US" dirty="0"/>
              <a:t>Transformations</a:t>
            </a:r>
          </a:p>
          <a:p>
            <a:pPr lvl="1"/>
            <a:r>
              <a:rPr lang="en-US" dirty="0"/>
              <a:t>Interactions/Conjunctions</a:t>
            </a:r>
          </a:p>
          <a:p>
            <a:pPr lvl="1"/>
            <a:r>
              <a:rPr lang="en-US" dirty="0"/>
              <a:t>Disaggregation</a:t>
            </a:r>
          </a:p>
          <a:p>
            <a:pPr lvl="1"/>
            <a:r>
              <a:rPr lang="en-US" dirty="0"/>
              <a:t>Aggregations</a:t>
            </a:r>
          </a:p>
          <a:p>
            <a:pPr lvl="2"/>
            <a:r>
              <a:rPr lang="en-US" dirty="0"/>
              <a:t>Temporal</a:t>
            </a:r>
          </a:p>
          <a:p>
            <a:pPr lvl="2"/>
            <a:r>
              <a:rPr lang="en-US" dirty="0"/>
              <a:t>Spatial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Creation</a:t>
            </a:r>
          </a:p>
        </p:txBody>
      </p:sp>
    </p:spTree>
    <p:extLst>
      <p:ext uri="{BB962C8B-B14F-4D97-AF65-F5344CB8AC3E}">
        <p14:creationId xmlns:p14="http://schemas.microsoft.com/office/powerpoint/2010/main" val="67433789"/>
      </p:ext>
    </p:extLst>
  </p:cSld>
  <p:clrMapOvr>
    <a:masterClrMapping/>
  </p:clrMapOvr>
</p:sld>
</file>

<file path=ppt/theme/theme1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ghani uofc template.potx</Template>
  <TotalTime>21288</TotalTime>
  <Words>232</Words>
  <Application>Microsoft Macintosh PowerPoint</Application>
  <PresentationFormat>On-screen Show (4:3)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ghani uofc template</vt:lpstr>
      <vt:lpstr>Machine Learning: Pipeline and Process</vt:lpstr>
      <vt:lpstr>What we covered already</vt:lpstr>
      <vt:lpstr>Process</vt:lpstr>
      <vt:lpstr>Typical Machine Learning Pipeline</vt:lpstr>
      <vt:lpstr>Problem Formulation: Map to Machine Learning Problem</vt:lpstr>
      <vt:lpstr>Data Acquisition &amp; Integration</vt:lpstr>
      <vt:lpstr>Data Processing</vt:lpstr>
      <vt:lpstr>Explore data</vt:lpstr>
      <vt:lpstr>Feature Creation</vt:lpstr>
      <vt:lpstr>Method Selection</vt:lpstr>
      <vt:lpstr>Validation</vt:lpstr>
      <vt:lpstr>Deployment and Maintenance</vt:lpstr>
      <vt:lpstr>Homework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(Real-Time) Data and Analytics</dc:title>
  <dc:creator>rg</dc:creator>
  <cp:lastModifiedBy>rayid ghani</cp:lastModifiedBy>
  <cp:revision>91</cp:revision>
  <dcterms:created xsi:type="dcterms:W3CDTF">2013-08-06T06:32:01Z</dcterms:created>
  <dcterms:modified xsi:type="dcterms:W3CDTF">2019-04-10T04:42:26Z</dcterms:modified>
</cp:coreProperties>
</file>