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0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Inventory Management System (IMS)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QA FUNDAMENTAL PROJECT</a:t>
            </a:r>
          </a:p>
          <a:p>
            <a:r>
              <a:rPr lang="en-GB" dirty="0" smtClean="0"/>
              <a:t>22MayEnable2</a:t>
            </a:r>
          </a:p>
        </p:txBody>
      </p:sp>
    </p:spTree>
    <p:extLst>
      <p:ext uri="{BB962C8B-B14F-4D97-AF65-F5344CB8AC3E}">
        <p14:creationId xmlns:p14="http://schemas.microsoft.com/office/powerpoint/2010/main" val="127526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and branches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788126"/>
            <a:ext cx="7597588" cy="5069874"/>
          </a:xfrm>
        </p:spPr>
      </p:pic>
    </p:spTree>
    <p:extLst>
      <p:ext uri="{BB962C8B-B14F-4D97-AF65-F5344CB8AC3E}">
        <p14:creationId xmlns:p14="http://schemas.microsoft.com/office/powerpoint/2010/main" val="225603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and user story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13" y="2361426"/>
            <a:ext cx="4436805" cy="384040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7" y="2361426"/>
            <a:ext cx="4112907" cy="3819983"/>
          </a:xfrm>
        </p:spPr>
      </p:pic>
    </p:spTree>
    <p:extLst>
      <p:ext uri="{BB962C8B-B14F-4D97-AF65-F5344CB8AC3E}">
        <p14:creationId xmlns:p14="http://schemas.microsoft.com/office/powerpoint/2010/main" val="34858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Hello, my name is Erhan Aksu. This is my Week 5 fundamental project.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project requirements are building a customers, items, and orders </a:t>
            </a:r>
            <a:r>
              <a:rPr lang="en-GB" dirty="0" err="1" smtClean="0"/>
              <a:t>ims</a:t>
            </a:r>
            <a:r>
              <a:rPr lang="en-GB" dirty="0" smtClean="0"/>
              <a:t> system that is fully CRUD functional.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Application has to run on cli.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90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The requirements of the project are as follows:</a:t>
            </a:r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Code fully integrated into a Version Control System using the feature-branch model: </a:t>
            </a:r>
            <a:r>
              <a:rPr lang="en-GB" b="1" dirty="0">
                <a:effectLst/>
              </a:rPr>
              <a:t>main/dev/multiple features</a:t>
            </a:r>
            <a:r>
              <a:rPr lang="en-GB" dirty="0">
                <a:effectLst/>
              </a:rPr>
              <a:t>.</a:t>
            </a:r>
          </a:p>
          <a:p>
            <a:pPr lvl="0"/>
            <a:r>
              <a:rPr lang="en-GB" dirty="0">
                <a:effectLst/>
              </a:rPr>
              <a:t>A project management board with full expansion on user stories, acceptance criteria and tasks needed to complete the project.</a:t>
            </a:r>
          </a:p>
          <a:p>
            <a:pPr lvl="0"/>
            <a:r>
              <a:rPr lang="en-GB" dirty="0">
                <a:effectLst/>
              </a:rPr>
              <a:t>A risk assessment which outlines the issues and risks faced during the project timeframe.</a:t>
            </a:r>
          </a:p>
          <a:p>
            <a:pPr lvl="0"/>
            <a:r>
              <a:rPr lang="en-GB" dirty="0">
                <a:effectLst/>
              </a:rPr>
              <a:t>A relational database used to persist data for the project, containing the </a:t>
            </a:r>
            <a:r>
              <a:rPr lang="en-GB" b="1" dirty="0">
                <a:effectLst/>
              </a:rPr>
              <a:t>customers, items, orders, and </a:t>
            </a:r>
            <a:r>
              <a:rPr lang="en-GB" b="1" dirty="0" err="1">
                <a:effectLst/>
              </a:rPr>
              <a:t>orders_items</a:t>
            </a:r>
            <a:r>
              <a:rPr lang="en-GB" dirty="0">
                <a:effectLst/>
              </a:rPr>
              <a:t> tables. Relationships should be modelled using an ERD.</a:t>
            </a:r>
          </a:p>
          <a:p>
            <a:pPr lvl="0"/>
            <a:r>
              <a:rPr lang="en-GB" dirty="0">
                <a:effectLst/>
              </a:rPr>
              <a:t>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pPr lvl="0"/>
            <a:r>
              <a:rPr lang="en-GB" dirty="0">
                <a:effectLst/>
              </a:rPr>
              <a:t>A build of your application, including any dependencies it might need, produced using an integrated build tool. </a:t>
            </a:r>
          </a:p>
          <a:p>
            <a:pPr lvl="0"/>
            <a:r>
              <a:rPr lang="en-GB" dirty="0">
                <a:effectLst/>
              </a:rPr>
              <a:t>Unit tests for validation of the application. You should aim to reach the industry standard of </a:t>
            </a:r>
            <a:r>
              <a:rPr lang="en-GB" b="1" dirty="0">
                <a:effectLst/>
              </a:rPr>
              <a:t>80%</a:t>
            </a:r>
            <a:r>
              <a:rPr lang="en-GB" dirty="0">
                <a:effectLst/>
              </a:rPr>
              <a:t>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2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and software used to build this IMS application: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Version Control System : Git</a:t>
            </a:r>
          </a:p>
          <a:p>
            <a:pPr marL="0" indent="0">
              <a:buNone/>
            </a:pPr>
            <a:r>
              <a:rPr lang="en-GB" dirty="0" smtClean="0"/>
              <a:t>Source Code Management : GitHub</a:t>
            </a:r>
          </a:p>
          <a:p>
            <a:pPr marL="0" indent="0">
              <a:buNone/>
            </a:pPr>
            <a:r>
              <a:rPr lang="en-GB" dirty="0" smtClean="0"/>
              <a:t>Scrum Board : Jira</a:t>
            </a:r>
          </a:p>
          <a:p>
            <a:pPr marL="0" indent="0">
              <a:buNone/>
            </a:pPr>
            <a:r>
              <a:rPr lang="en-GB" dirty="0" smtClean="0"/>
              <a:t>Database Management System : </a:t>
            </a:r>
            <a:r>
              <a:rPr lang="en-GB" dirty="0" err="1" smtClean="0"/>
              <a:t>MySql</a:t>
            </a:r>
            <a:r>
              <a:rPr lang="en-GB" dirty="0" smtClean="0"/>
              <a:t> Server</a:t>
            </a:r>
          </a:p>
          <a:p>
            <a:pPr marL="0" indent="0">
              <a:buNone/>
            </a:pPr>
            <a:r>
              <a:rPr lang="en-GB" dirty="0" smtClean="0"/>
              <a:t>Back-End Programming Language : Java</a:t>
            </a:r>
          </a:p>
          <a:p>
            <a:pPr marL="0" indent="0">
              <a:buNone/>
            </a:pPr>
            <a:r>
              <a:rPr lang="en-GB" dirty="0" smtClean="0"/>
              <a:t>Build Tool : Maven</a:t>
            </a:r>
          </a:p>
          <a:p>
            <a:pPr marL="0" indent="0">
              <a:buNone/>
            </a:pPr>
            <a:r>
              <a:rPr lang="en-GB" dirty="0" smtClean="0"/>
              <a:t>Unit Testing : Junit &amp; </a:t>
            </a:r>
            <a:r>
              <a:rPr lang="en-GB" dirty="0" err="1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3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GitHub Was Used With Multiple Feature Branches and tracked the project with smart commits on Kanban Board.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IN PROGRESS…..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9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30" y="532049"/>
            <a:ext cx="5033290" cy="5241734"/>
          </a:xfrm>
        </p:spPr>
      </p:pic>
    </p:spTree>
    <p:extLst>
      <p:ext uri="{BB962C8B-B14F-4D97-AF65-F5344CB8AC3E}">
        <p14:creationId xmlns:p14="http://schemas.microsoft.com/office/powerpoint/2010/main" val="7108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</a:t>
            </a:r>
            <a:r>
              <a:rPr lang="en-GB" dirty="0" err="1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2514600"/>
            <a:ext cx="4837605" cy="3590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5" y="3081022"/>
            <a:ext cx="4146132" cy="24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 </a:t>
            </a:r>
            <a:r>
              <a:rPr lang="en-GB" dirty="0" err="1" smtClean="0"/>
              <a:t>jira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1" y="2320286"/>
            <a:ext cx="5359689" cy="3981903"/>
          </a:xfrm>
        </p:spPr>
      </p:pic>
    </p:spTree>
    <p:extLst>
      <p:ext uri="{BB962C8B-B14F-4D97-AF65-F5344CB8AC3E}">
        <p14:creationId xmlns:p14="http://schemas.microsoft.com/office/powerpoint/2010/main" val="1420921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</TotalTime>
  <Words>307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Inventory Management System (IMS) </vt:lpstr>
      <vt:lpstr>INTRODUCTION</vt:lpstr>
      <vt:lpstr>Scope</vt:lpstr>
      <vt:lpstr>Applications and software used to build this IMS application:</vt:lpstr>
      <vt:lpstr>Ci Version Control</vt:lpstr>
      <vt:lpstr>tESTING</vt:lpstr>
      <vt:lpstr>Risk Assessment</vt:lpstr>
      <vt:lpstr>Database erd</vt:lpstr>
      <vt:lpstr>Project management jira</vt:lpstr>
      <vt:lpstr>Github and branches</vt:lpstr>
      <vt:lpstr>MOScow and user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(IMS)</dc:title>
  <dc:creator>Erhan Aksu</dc:creator>
  <cp:lastModifiedBy>Erhan Aksu</cp:lastModifiedBy>
  <cp:revision>7</cp:revision>
  <dcterms:created xsi:type="dcterms:W3CDTF">2022-06-10T08:25:05Z</dcterms:created>
  <dcterms:modified xsi:type="dcterms:W3CDTF">2022-06-10T10:23:07Z</dcterms:modified>
</cp:coreProperties>
</file>