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3F4-BA65-4FE1-93B9-0CC8A3F547A5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BA51-81BA-4C08-B174-686BB423E1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ticseducation.org/vex-robotics-competitionvrc/current-ga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EHRS Robotics 2013-14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September 26,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FRC Build 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Ivy </a:t>
            </a:r>
            <a:r>
              <a:rPr lang="en-US" dirty="0" smtClean="0">
                <a:solidFill>
                  <a:schemeClr val="bg1"/>
                </a:solidFill>
              </a:rPr>
              <a:t>Antunes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Khalil Bilal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Adam Burchett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Henry </a:t>
            </a:r>
            <a:r>
              <a:rPr lang="en-US" dirty="0" smtClean="0">
                <a:solidFill>
                  <a:schemeClr val="bg1"/>
                </a:solidFill>
              </a:rPr>
              <a:t>Tuit</a:t>
            </a:r>
            <a:r>
              <a:rPr lang="en-US" dirty="0" smtClean="0">
                <a:solidFill>
                  <a:schemeClr val="bg1"/>
                </a:solidFill>
              </a:rPr>
              <a:t> Farquhar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Selena Healey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Garvey </a:t>
            </a:r>
            <a:r>
              <a:rPr lang="en-US" dirty="0" smtClean="0">
                <a:solidFill>
                  <a:schemeClr val="bg1"/>
                </a:solidFill>
              </a:rPr>
              <a:t>McKeown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Shawn </a:t>
            </a:r>
            <a:r>
              <a:rPr lang="en-US" dirty="0" smtClean="0">
                <a:solidFill>
                  <a:schemeClr val="bg1"/>
                </a:solidFill>
              </a:rPr>
              <a:t>Meepagala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Kyle </a:t>
            </a:r>
            <a:r>
              <a:rPr lang="en-US" dirty="0" smtClean="0">
                <a:solidFill>
                  <a:schemeClr val="bg1"/>
                </a:solidFill>
              </a:rPr>
              <a:t>Montemayor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Junie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Senthilkumar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Daniel </a:t>
            </a:r>
            <a:r>
              <a:rPr lang="en-US" dirty="0" smtClean="0">
                <a:solidFill>
                  <a:schemeClr val="bg1"/>
                </a:solidFill>
              </a:rPr>
              <a:t>Seo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Matthew Spooner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Coleman Tolliver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Andrew Williams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Spencer </a:t>
            </a:r>
            <a:r>
              <a:rPr lang="en-US" dirty="0" smtClean="0">
                <a:solidFill>
                  <a:schemeClr val="bg1"/>
                </a:solidFill>
              </a:rPr>
              <a:t>Yaculak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6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Software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524000"/>
            <a:ext cx="4800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Adam </a:t>
            </a:r>
            <a:r>
              <a:rPr lang="en-US" dirty="0" smtClean="0">
                <a:solidFill>
                  <a:schemeClr val="bg1"/>
                </a:solidFill>
              </a:rPr>
              <a:t>Claassen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Kamyar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Dastani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David Gardner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Camilo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Melnyk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Matthew Sanderson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Michael Stevens *TL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Roy Wang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Nick </a:t>
            </a:r>
            <a:r>
              <a:rPr lang="en-US" dirty="0" smtClean="0">
                <a:solidFill>
                  <a:schemeClr val="bg1"/>
                </a:solidFill>
              </a:rPr>
              <a:t>Yaculak</a:t>
            </a:r>
            <a:r>
              <a:rPr lang="en-US" dirty="0" smtClean="0">
                <a:solidFill>
                  <a:schemeClr val="bg1"/>
                </a:solidFill>
              </a:rPr>
              <a:t> *TL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VEX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4267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Ola </a:t>
            </a:r>
            <a:r>
              <a:rPr lang="en-US" dirty="0" smtClean="0">
                <a:solidFill>
                  <a:schemeClr val="bg1"/>
                </a:solidFill>
              </a:rPr>
              <a:t>Akinwale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Precious </a:t>
            </a:r>
            <a:r>
              <a:rPr lang="en-US" dirty="0" smtClean="0">
                <a:solidFill>
                  <a:schemeClr val="bg1"/>
                </a:solidFill>
              </a:rPr>
              <a:t>Fonkashang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Amgad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Kamil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Ahmed </a:t>
            </a:r>
            <a:r>
              <a:rPr lang="en-US" dirty="0" smtClean="0">
                <a:solidFill>
                  <a:schemeClr val="bg1"/>
                </a:solidFill>
              </a:rPr>
              <a:t>Kamil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Billy Kennedy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Jose Martinez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Kelsey Owens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Vinaichandra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Rachakonda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Shawn </a:t>
            </a:r>
            <a:r>
              <a:rPr lang="en-US" dirty="0" smtClean="0">
                <a:solidFill>
                  <a:schemeClr val="bg1"/>
                </a:solidFill>
              </a:rPr>
              <a:t>Reginauld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Alexander Yu *TL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Robotics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525963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Imad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Abdulrezak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Victor Baumann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Yeganeh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Dastani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Daniel Douglas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Frederick Douglas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Bassel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Elsayed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Emma Grier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Daniel </a:t>
            </a:r>
            <a:r>
              <a:rPr lang="en-US" dirty="0" smtClean="0">
                <a:solidFill>
                  <a:schemeClr val="bg1"/>
                </a:solidFill>
              </a:rPr>
              <a:t>Gurwah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Nana-</a:t>
            </a:r>
            <a:r>
              <a:rPr lang="en-US" dirty="0" smtClean="0">
                <a:solidFill>
                  <a:schemeClr val="bg1"/>
                </a:solidFill>
              </a:rPr>
              <a:t>Bilkisu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Habib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Rokhaya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Niang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Priya</a:t>
            </a:r>
            <a:r>
              <a:rPr lang="en-US" dirty="0" smtClean="0">
                <a:solidFill>
                  <a:schemeClr val="bg1"/>
                </a:solidFill>
              </a:rPr>
              <a:t> Patel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Francis </a:t>
            </a:r>
            <a:r>
              <a:rPr lang="en-US" dirty="0" smtClean="0">
                <a:solidFill>
                  <a:schemeClr val="bg1"/>
                </a:solidFill>
              </a:rPr>
              <a:t>sowande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Kaushal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Thaker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Hunter </a:t>
            </a:r>
            <a:r>
              <a:rPr lang="en-US" dirty="0" smtClean="0">
                <a:solidFill>
                  <a:schemeClr val="bg1"/>
                </a:solidFill>
              </a:rPr>
              <a:t>Whaples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Cameron Weekes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Alexis </a:t>
            </a:r>
            <a:r>
              <a:rPr lang="en-US" dirty="0" smtClean="0">
                <a:solidFill>
                  <a:schemeClr val="bg1"/>
                </a:solidFill>
              </a:rPr>
              <a:t>Yaculak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Non-competitive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438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Business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Amritha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Jayanti</a:t>
            </a:r>
            <a:r>
              <a:rPr lang="en-US" dirty="0" smtClean="0">
                <a:solidFill>
                  <a:schemeClr val="bg1"/>
                </a:solidFill>
              </a:rPr>
              <a:t> *TL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 Meeting on Friday 3:30-5:30(?)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 Team assignments  TBD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Manasi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Pukazhenthi</a:t>
            </a:r>
            <a:r>
              <a:rPr lang="en-US" dirty="0" smtClean="0">
                <a:solidFill>
                  <a:schemeClr val="bg1"/>
                </a:solidFill>
              </a:rPr>
              <a:t>*TL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- Meeting on Wednesday 3:30-5:30(?)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- Team assignments  TBD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Outreach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Selena Healey *TL (transitional)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- Meeting on Friday 3:30-5:30(?)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- Team assignments  TBD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Meeting Schedule</a:t>
            </a:r>
            <a:endParaRPr 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34738"/>
              </p:ext>
            </p:extLst>
          </p:nvPr>
        </p:nvGraphicFramePr>
        <p:xfrm>
          <a:off x="990600" y="1524000"/>
          <a:ext cx="7924800" cy="4699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77441"/>
                <a:gridCol w="1498565"/>
                <a:gridCol w="1349599"/>
                <a:gridCol w="1349597"/>
                <a:gridCol w="134959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Tuesday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Wednesday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Thursday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Friday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Saturday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Robotics Fundamentals</a:t>
                      </a:r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VEX</a:t>
                      </a:r>
                      <a:endParaRPr lang="en-US" sz="16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FRC</a:t>
                      </a:r>
                      <a:endParaRPr lang="en-US" sz="16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Software</a:t>
                      </a:r>
                      <a:endParaRPr lang="en-US" sz="16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January-May</a:t>
                      </a:r>
                      <a:b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FRC build</a:t>
                      </a:r>
                      <a:b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u="sng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season</a:t>
                      </a:r>
                      <a:endParaRPr lang="en-US" sz="16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3:30-4:30 Rm. 011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  <a:b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011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011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011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10:00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am-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 pm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011</a:t>
                      </a:r>
                    </a:p>
                    <a:p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Media</a:t>
                      </a:r>
                      <a:b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TBD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</a:t>
                      </a:r>
                      <a:b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TBD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Outreach</a:t>
                      </a:r>
                      <a:br>
                        <a:rPr 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3:30-5:30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Rm. TBD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Before you leave!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Make sure that you have you ID scanned into the attendance system.  If you have problems see me.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All team will start meeting next week so plan accordingly!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VEX members should start reviewing this years challenge “Toss up”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 information can be found at: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http://www.roboticseducation.org/vex-robotics-competitionvrc/current-game/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212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EHRS Robotics 2013-14</vt:lpstr>
      <vt:lpstr>FRC Build Team</vt:lpstr>
      <vt:lpstr>Software Team</vt:lpstr>
      <vt:lpstr>VEX Team</vt:lpstr>
      <vt:lpstr>Robotics Fundamentals</vt:lpstr>
      <vt:lpstr>Non-competitive</vt:lpstr>
      <vt:lpstr>Meeting Schedule</vt:lpstr>
      <vt:lpstr>Before you leave!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EHRS Robotics 2013-14</dc:title>
  <dc:creator>Mom&amp;Dad</dc:creator>
  <cp:lastModifiedBy>Mom&amp;Dad</cp:lastModifiedBy>
  <cp:revision>8</cp:revision>
  <dcterms:created xsi:type="dcterms:W3CDTF">2013-09-26T12:06:32Z</dcterms:created>
  <dcterms:modified xsi:type="dcterms:W3CDTF">2013-09-26T13:40:14Z</dcterms:modified>
</cp:coreProperties>
</file>