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7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06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1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799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6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7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6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A85D-B47B-45D9-BB5E-7DC2FA724FB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0EF8AB3-C5A2-4EFA-AD3F-7BD24389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8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AFC3F-7F97-4434-91D1-E8EFBDF5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165" y="182744"/>
            <a:ext cx="7766936" cy="1096899"/>
          </a:xfrm>
        </p:spPr>
        <p:txBody>
          <a:bodyPr/>
          <a:lstStyle/>
          <a:p>
            <a:pPr algn="l"/>
            <a:r>
              <a:rPr lang="zh-CN" altLang="en-US" dirty="0"/>
              <a:t>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181E1-0F55-4772-8123-09DCFB565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165" y="1601583"/>
            <a:ext cx="7766936" cy="249455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大多数机器人都遇到过超重的难题，你们得做好心理准备来应对它。如果超重太多，你可能前功尽弃，得重新设计。要不然就要用 “优化”来减轻重量或提升强度或者减轻重量同时提升强度。</a:t>
            </a:r>
            <a:endParaRPr lang="en-US" altLang="zh-CN" dirty="0"/>
          </a:p>
          <a:p>
            <a:pPr algn="l"/>
            <a:r>
              <a:rPr lang="zh-CN" altLang="en-US" dirty="0"/>
              <a:t>通常用针对性的策略或常识，甚至用有限元分析软件来测试最终的强度。 如右图中量级</a:t>
            </a:r>
            <a:r>
              <a:rPr lang="en-US" altLang="zh-CN" dirty="0" err="1"/>
              <a:t>Vingador</a:t>
            </a:r>
            <a:r>
              <a:rPr lang="zh-CN" altLang="en-US" dirty="0"/>
              <a:t>的旋转盘。镂空不会太靠近中心，或外围，来防止降低转动惯量（旋转动能）或牙（此图中有</a:t>
            </a:r>
            <a:r>
              <a:rPr lang="en-US" altLang="zh-CN" dirty="0"/>
              <a:t>3</a:t>
            </a:r>
            <a:r>
              <a:rPr lang="zh-CN" altLang="en-US" dirty="0"/>
              <a:t>个牙）的强度。通常通过打孔，或有限元软件</a:t>
            </a:r>
            <a:r>
              <a:rPr lang="en-US" altLang="zh-CN" dirty="0"/>
              <a:t>CAD</a:t>
            </a:r>
            <a:r>
              <a:rPr lang="zh-CN" altLang="en-US" dirty="0"/>
              <a:t>来计算转盘强度和转动惯量。 业余级的</a:t>
            </a:r>
            <a:r>
              <a:rPr lang="en-US" altLang="zh-CN" dirty="0"/>
              <a:t>Fiasco</a:t>
            </a:r>
            <a:r>
              <a:rPr lang="zh-CN" altLang="en-US" dirty="0"/>
              <a:t>也有旋转杆的形状优化，重量减轻了，但不怎么损失强度，也不怎么损失转动惯量。</a:t>
            </a:r>
          </a:p>
        </p:txBody>
      </p:sp>
    </p:spTree>
    <p:extLst>
      <p:ext uri="{BB962C8B-B14F-4D97-AF65-F5344CB8AC3E}">
        <p14:creationId xmlns:p14="http://schemas.microsoft.com/office/powerpoint/2010/main" val="15589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3FEBC6-F9AE-4A7D-BE2C-BDC8FAAB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56" y="755780"/>
            <a:ext cx="5634902" cy="3370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DE9ED7-6AFB-43D4-87A1-DF1F8853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8" y="93306"/>
            <a:ext cx="2192693" cy="3406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6CFD6C-264E-492A-BA95-AFE06B46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8" y="3632078"/>
            <a:ext cx="4495606" cy="30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59B0-1715-427B-AC70-CBAA7961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38" y="415764"/>
            <a:ext cx="8596668" cy="3880773"/>
          </a:xfrm>
        </p:spPr>
        <p:txBody>
          <a:bodyPr/>
          <a:lstStyle/>
          <a:p>
            <a:r>
              <a:rPr lang="en-US" altLang="zh-CN" dirty="0" err="1"/>
              <a:t>BioHazard</a:t>
            </a:r>
            <a:r>
              <a:rPr lang="zh-CN" altLang="en-US" dirty="0"/>
              <a:t>的</a:t>
            </a:r>
            <a:r>
              <a:rPr lang="en-US" altLang="zh-CN" dirty="0"/>
              <a:t>4bar</a:t>
            </a:r>
            <a:r>
              <a:rPr lang="zh-CN" altLang="en-US" dirty="0"/>
              <a:t>结构的升举臂，注意在中部轴附近的镂空，那里弯曲扭矩是最大的，所以镂空直径比较小，这样就不会牺牲太多强度。镂空的直径和离中轴的距离成比例，尽量的平均分布臂的强度，因为在这个系统下弯曲力矩与离 杆的尾部 的距离成正比。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67754C-2A6F-4844-85A4-1032271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5" y="1730635"/>
            <a:ext cx="4275012" cy="2272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225F9E-9E50-4084-A796-63B63514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78" y="1656161"/>
            <a:ext cx="4819354" cy="37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12E69-C3A1-42E6-B865-BB81ABA0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28" y="266475"/>
            <a:ext cx="8596668" cy="3880773"/>
          </a:xfrm>
        </p:spPr>
        <p:txBody>
          <a:bodyPr/>
          <a:lstStyle/>
          <a:p>
            <a:r>
              <a:rPr lang="zh-CN" altLang="en-US" dirty="0"/>
              <a:t>当然用软件也能计算，软件能最小化重量并最优化力学性质，比如</a:t>
            </a:r>
            <a:r>
              <a:rPr lang="en-US" altLang="zh-CN" dirty="0"/>
              <a:t>Tosca (http://www.fe-design.de</a:t>
            </a:r>
            <a:r>
              <a:rPr lang="zh-CN" altLang="en-US" dirty="0"/>
              <a:t>） 能与有限元软件一起运行，来设计出优化的零件</a:t>
            </a:r>
          </a:p>
          <a:p>
            <a:r>
              <a:rPr lang="zh-CN" altLang="en-US" dirty="0"/>
              <a:t>举个栗子，你需要做一个单片支架在机器人内以连接点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，支撑在</a:t>
            </a:r>
            <a:r>
              <a:rPr lang="en-US" altLang="zh-CN" dirty="0"/>
              <a:t>C</a:t>
            </a:r>
            <a:r>
              <a:rPr lang="zh-CN" altLang="en-US" dirty="0"/>
              <a:t>点的竖直力</a:t>
            </a:r>
            <a:r>
              <a:rPr lang="en-US" altLang="zh-CN" dirty="0"/>
              <a:t>F</a:t>
            </a:r>
            <a:r>
              <a:rPr lang="zh-CN" altLang="en-US" dirty="0"/>
              <a:t>，下页（</a:t>
            </a:r>
            <a:r>
              <a:rPr lang="en-US" altLang="zh-CN" dirty="0"/>
              <a:t>36</a:t>
            </a:r>
            <a:r>
              <a:rPr lang="zh-CN" altLang="en-US" dirty="0"/>
              <a:t>）左图。 你要在软件中输入：洞的相对位置，洞的直径，轮廓条件</a:t>
            </a:r>
            <a:r>
              <a:rPr lang="en-US" altLang="zh-CN" dirty="0"/>
              <a:t>contour conditions</a:t>
            </a:r>
            <a:r>
              <a:rPr lang="zh-CN" altLang="en-US" dirty="0"/>
              <a:t>（比如连接在轴上时允许他们旋转或连接在键轴上不能旋转），材料，力和矩的方向和强度。这条件些可以是，支架的最大允许应力（强度要求），最大允许扭转（刚度要求），同时最小重量。 有些软件会要求你输入部件的零件的 拓扑结构</a:t>
            </a:r>
            <a:r>
              <a:rPr lang="en-US" altLang="zh-CN" dirty="0"/>
              <a:t>topology</a:t>
            </a:r>
            <a:r>
              <a:rPr lang="zh-CN" altLang="en-US" dirty="0"/>
              <a:t>，指的是理想的镂空的数量。或者，输入制造加工难度，比如只允许用直线、圆弧曲线，避免一般曲线或细小的镂空。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F57C6-227E-4498-8C3A-105133CD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8" y="3428999"/>
            <a:ext cx="8693094" cy="2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F2BD-468E-4471-992E-943598A0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" y="527731"/>
            <a:ext cx="8662609" cy="15529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下图是拓扑结构的代表，这些都是单片零件下的结果，并组装成框架。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429D8-4565-482D-9BCB-65A7ABD4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3" y="1747837"/>
            <a:ext cx="4715760" cy="3549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3956D9-15D0-4628-A9D0-052DA6FF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33" y="1747838"/>
            <a:ext cx="5197151" cy="35530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4539C6-78C4-4869-BCD1-BC1573AC2221}"/>
              </a:ext>
            </a:extLst>
          </p:cNvPr>
          <p:cNvSpPr txBox="1"/>
          <p:nvPr/>
        </p:nvSpPr>
        <p:spPr>
          <a:xfrm>
            <a:off x="658673" y="5579706"/>
            <a:ext cx="874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盔甲和外漏部分最好把拓扑设为零。否则遇到</a:t>
            </a:r>
            <a:r>
              <a:rPr lang="en-US" altLang="zh-CN" sz="2400" dirty="0" err="1"/>
              <a:t>spearbots</a:t>
            </a:r>
            <a:r>
              <a:rPr lang="zh-CN" altLang="en-US" sz="2400" dirty="0"/>
              <a:t>矛机器人 </a:t>
            </a:r>
            <a:r>
              <a:rPr lang="en-US" altLang="zh-CN" sz="2400" dirty="0"/>
              <a:t>flamethrowers</a:t>
            </a:r>
            <a:r>
              <a:rPr lang="zh-CN" altLang="en-US" sz="2400" dirty="0"/>
              <a:t>喷火机器人 就很惨了！！</a:t>
            </a:r>
          </a:p>
        </p:txBody>
      </p:sp>
    </p:spTree>
    <p:extLst>
      <p:ext uri="{BB962C8B-B14F-4D97-AF65-F5344CB8AC3E}">
        <p14:creationId xmlns:p14="http://schemas.microsoft.com/office/powerpoint/2010/main" val="15750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D843-AAA8-432D-B62F-84636D84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杆优化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9856B5-A057-4906-8AFF-C9426927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70" y="2160588"/>
            <a:ext cx="79830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0B15F2-2C59-4B9F-9FC1-995F7167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2638"/>
            <a:ext cx="9559321" cy="4683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B05A78-8A07-4F6C-A3C2-4FC13A30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6064"/>
            <a:ext cx="9559321" cy="22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F561-97E3-446A-8B26-01961F67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65D6CD-A2AC-4033-8781-3B06155D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825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469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优化</vt:lpstr>
      <vt:lpstr>PowerPoint 演示文稿</vt:lpstr>
      <vt:lpstr>PowerPoint 演示文稿</vt:lpstr>
      <vt:lpstr>PowerPoint 演示文稿</vt:lpstr>
      <vt:lpstr>PowerPoint 演示文稿</vt:lpstr>
      <vt:lpstr>杆优化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</dc:title>
  <dc:creator>184548975@qq.com</dc:creator>
  <cp:lastModifiedBy>184548975@qq.com</cp:lastModifiedBy>
  <cp:revision>4</cp:revision>
  <dcterms:created xsi:type="dcterms:W3CDTF">2018-04-20T15:01:40Z</dcterms:created>
  <dcterms:modified xsi:type="dcterms:W3CDTF">2018-04-20T15:36:26Z</dcterms:modified>
</cp:coreProperties>
</file>