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7" r:id="rId8"/>
    <p:sldId id="268" r:id="rId9"/>
    <p:sldId id="262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718-2854-4CF7-8288-BC2D6E7B01EA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5F71-2BDE-4377-B43B-CA9A96C06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39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718-2854-4CF7-8288-BC2D6E7B01EA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5F71-2BDE-4377-B43B-CA9A96C06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04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718-2854-4CF7-8288-BC2D6E7B01EA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5F71-2BDE-4377-B43B-CA9A96C064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9069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718-2854-4CF7-8288-BC2D6E7B01EA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5F71-2BDE-4377-B43B-CA9A96C06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320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718-2854-4CF7-8288-BC2D6E7B01EA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5F71-2BDE-4377-B43B-CA9A96C064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877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718-2854-4CF7-8288-BC2D6E7B01EA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5F71-2BDE-4377-B43B-CA9A96C06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179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718-2854-4CF7-8288-BC2D6E7B01EA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5F71-2BDE-4377-B43B-CA9A96C06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005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718-2854-4CF7-8288-BC2D6E7B01EA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5F71-2BDE-4377-B43B-CA9A96C06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19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718-2854-4CF7-8288-BC2D6E7B01EA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5F71-2BDE-4377-B43B-CA9A96C06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43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718-2854-4CF7-8288-BC2D6E7B01EA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5F71-2BDE-4377-B43B-CA9A96C06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60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718-2854-4CF7-8288-BC2D6E7B01EA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5F71-2BDE-4377-B43B-CA9A96C06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26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718-2854-4CF7-8288-BC2D6E7B01EA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5F71-2BDE-4377-B43B-CA9A96C06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23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718-2854-4CF7-8288-BC2D6E7B01EA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5F71-2BDE-4377-B43B-CA9A96C06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44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718-2854-4CF7-8288-BC2D6E7B01EA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5F71-2BDE-4377-B43B-CA9A96C06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3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718-2854-4CF7-8288-BC2D6E7B01EA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5F71-2BDE-4377-B43B-CA9A96C06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90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718-2854-4CF7-8288-BC2D6E7B01EA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5F71-2BDE-4377-B43B-CA9A96C06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8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718-2854-4CF7-8288-BC2D6E7B01EA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1A5F71-2BDE-4377-B43B-CA9A96C06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22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641A2-E04C-4B0A-B78E-6A9FF17C8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213" y="531845"/>
            <a:ext cx="3941697" cy="933061"/>
          </a:xfrm>
        </p:spPr>
        <p:txBody>
          <a:bodyPr/>
          <a:lstStyle/>
          <a:p>
            <a:pPr algn="l"/>
            <a:r>
              <a:rPr lang="zh-CN" altLang="en-US" sz="6000" dirty="0"/>
              <a:t>护甲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85C7F69-BFE5-486F-A629-3064C7A61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213" y="1849437"/>
            <a:ext cx="7766050" cy="3441019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/>
              <a:t>传统护甲</a:t>
            </a:r>
            <a:endParaRPr lang="en-US" altLang="zh-CN" sz="4000" dirty="0"/>
          </a:p>
          <a:p>
            <a:pPr algn="l"/>
            <a:r>
              <a:rPr lang="zh-CN" altLang="en-US" sz="4000" dirty="0"/>
              <a:t>易损护甲、烧蚀护甲</a:t>
            </a:r>
            <a:endParaRPr lang="en-US" altLang="zh-CN" sz="4000" dirty="0"/>
          </a:p>
          <a:p>
            <a:pPr algn="l"/>
            <a:r>
              <a:rPr lang="zh-CN" altLang="en-US" sz="4000" dirty="0"/>
              <a:t>反应护甲</a:t>
            </a:r>
            <a:endParaRPr lang="en-US" altLang="zh-CN" sz="4000" dirty="0"/>
          </a:p>
          <a:p>
            <a:pPr algn="l"/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87682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49AC4-EE3C-4F50-A3CD-119B62DF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D4587EC-7DE1-4F7E-9FAF-EDAB5AE4A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17" y="0"/>
            <a:ext cx="7595118" cy="6890049"/>
          </a:xfrm>
        </p:spPr>
      </p:pic>
    </p:spTree>
    <p:extLst>
      <p:ext uri="{BB962C8B-B14F-4D97-AF65-F5344CB8AC3E}">
        <p14:creationId xmlns:p14="http://schemas.microsoft.com/office/powerpoint/2010/main" val="1022837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9FAAE-B649-4DA8-ACF7-B0E1E2BB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717C374-3848-422B-9958-FCDC35CEE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33" y="251272"/>
            <a:ext cx="7445828" cy="6480792"/>
          </a:xfrm>
        </p:spPr>
      </p:pic>
    </p:spTree>
    <p:extLst>
      <p:ext uri="{BB962C8B-B14F-4D97-AF65-F5344CB8AC3E}">
        <p14:creationId xmlns:p14="http://schemas.microsoft.com/office/powerpoint/2010/main" val="2362832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67E8E-B328-48A3-94E0-D0461B3E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B39A8C8-64EA-441D-A364-09FADEB52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2" y="494523"/>
            <a:ext cx="9181446" cy="4934759"/>
          </a:xfrm>
        </p:spPr>
      </p:pic>
    </p:spTree>
    <p:extLst>
      <p:ext uri="{BB962C8B-B14F-4D97-AF65-F5344CB8AC3E}">
        <p14:creationId xmlns:p14="http://schemas.microsoft.com/office/powerpoint/2010/main" val="340724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090D3-1A7C-49EB-9986-5FA34B7C5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9475"/>
          </a:xfrm>
        </p:spPr>
        <p:txBody>
          <a:bodyPr/>
          <a:lstStyle/>
          <a:p>
            <a:r>
              <a:rPr lang="zh-CN" altLang="en-US" dirty="0"/>
              <a:t>传统护甲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26C35-0C09-4AAE-A9D1-86994BF21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传统护甲由坚硬耐操的材质制成，能吸收和传递冲击的能量而不受破坏。高硬度的装甲板能够使对手的武器断裂或变钝。可以使用复合材料来达到这个效果，就是使用不同的材料叠成多层，比如说，你可以用非常坚硬（但很脆）的陶瓷板夹在两个不锈钢板之间，作为护甲。</a:t>
            </a:r>
          </a:p>
          <a:p>
            <a:r>
              <a:rPr lang="zh-CN" altLang="en-US" sz="2400" dirty="0"/>
              <a:t>由于高强度，传统护甲不需要经常更换，比赛之后一般能保持完好。但是，传统护甲传递了大量的冲击力的能量 到 机器人其他的结构上，并且，产生大量的火花，根据不同的裁判会被认作：表面伤害或轻微伤害</a:t>
            </a:r>
          </a:p>
        </p:txBody>
      </p:sp>
    </p:spTree>
    <p:extLst>
      <p:ext uri="{BB962C8B-B14F-4D97-AF65-F5344CB8AC3E}">
        <p14:creationId xmlns:p14="http://schemas.microsoft.com/office/powerpoint/2010/main" val="3192618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DDAAA-1370-4E7D-86F0-CC2E13D71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易损护甲、烧蚀护甲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EA74AF-0267-4738-AA86-32966B4BC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519210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通过自身的损坏来抵消损坏，即通过气化或被击碎，将材料剥离表面。他们也由坚韧的材料制成，但是表面硬度较低，熔点较低，这样才能顺利的进行烧蚀或剥离过程。</a:t>
            </a:r>
          </a:p>
          <a:p>
            <a:r>
              <a:rPr lang="zh-CN" altLang="en-US" sz="2400" dirty="0"/>
              <a:t>易损</a:t>
            </a:r>
            <a:r>
              <a:rPr lang="en-US" altLang="zh-CN" sz="2400" dirty="0"/>
              <a:t>/</a:t>
            </a:r>
            <a:r>
              <a:rPr lang="zh-CN" altLang="en-US" sz="2400" dirty="0"/>
              <a:t>烧蚀护甲板能通过自身的损坏吸收大量的冲击，只向机身的其他部位传递少量的能量。用来抵抗钝器或钝的水平转杆机器人很好。抵抗旋转鼓机器人也不错，机身牙是锋利的，因为鼓的动能会消耗在“吃一大口装甲（将装甲击碎）”，而不是弹起对手。并且，如果你用铝作为易损装甲，那么受到冲击时基本不会产生火花。</a:t>
            </a:r>
          </a:p>
          <a:p>
            <a:r>
              <a:rPr lang="zh-CN" altLang="en-US" sz="2400" dirty="0"/>
              <a:t>薄木板用作易损护甲也是不错的，但是最终会有大量的明显的损坏，也就送了很多分给对手（即使易损护甲的损坏应该只被算做表面伤害）。尽量让裁判知道，你用的是易损装甲。易损装甲最大的缺点是 每场比赛后几乎都要更换装甲。</a:t>
            </a:r>
          </a:p>
        </p:txBody>
      </p:sp>
    </p:spTree>
    <p:extLst>
      <p:ext uri="{BB962C8B-B14F-4D97-AF65-F5344CB8AC3E}">
        <p14:creationId xmlns:p14="http://schemas.microsoft.com/office/powerpoint/2010/main" val="159569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0552E-EA65-445C-957A-F7070CB6C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037874" cy="668694"/>
          </a:xfrm>
        </p:spPr>
        <p:txBody>
          <a:bodyPr/>
          <a:lstStyle/>
          <a:p>
            <a:r>
              <a:rPr lang="zh-CN" altLang="en-US" dirty="0"/>
              <a:t>反应护甲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A33431-B7EE-4AAB-8345-8304F7069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359" y="1278294"/>
            <a:ext cx="8596668" cy="5365102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/>
              <a:t>这些护甲会对武器造成的冲击作出一些反应来防止损坏，他们大多数用来防止射出性的武器如 矛 质量低且速度极高，但不怎么能抵抗常规的机器人武器：相比于射出性武器质量高，速度低。</a:t>
            </a:r>
          </a:p>
          <a:p>
            <a:r>
              <a:rPr lang="zh-CN" altLang="en-US" sz="2000" dirty="0"/>
              <a:t>其中一个例子是 爆炸性反应装甲，由爆炸性的薄片夹在两片金属板之间。收到冲击时，爆炸物被引爆，在金属片之间形成隆起，增加了装甲的有效厚度。</a:t>
            </a:r>
          </a:p>
          <a:p>
            <a:r>
              <a:rPr lang="zh-CN" altLang="en-US" sz="2000" dirty="0"/>
              <a:t>另一个例子是 非爆炸性反应装甲，由 惰性护面层 组成，比如在两片金属之间的橡胶，夹层。能够抵抗大多数机器人的武器，本质上就是一个减震垫，能量在垫子中被消耗，对抗矛机器人这种护甲有个特别的优势：在有角度的攻击时，外金属板会遵循着内板线性的向侧面移动，使矛折弯甚至断裂，也有一些关于 电气反应装甲 的研究，两或多块导体板由绝缘材料例如空气隔绝，能够形成高能量的电容器，在实际用途中，由三层金属板用橡胶带隔绝，同时也能够作为减震座。中间那层将会被施加高压电，其他两片接地，当对手的武器穿透护甲板时，电路将会连通，电容放电，气化武器的尖或边缘，或者甚至将其转化为等离子态，极大的分散了攻击力。注意，但是，这套系统在格斗机器人上可能会非常难以实施，更不用说对于电池要求的增加，并且，大多数比赛禁止使用电气或爆炸性反应装甲</a:t>
            </a:r>
          </a:p>
        </p:txBody>
      </p:sp>
    </p:spTree>
    <p:extLst>
      <p:ext uri="{BB962C8B-B14F-4D97-AF65-F5344CB8AC3E}">
        <p14:creationId xmlns:p14="http://schemas.microsoft.com/office/powerpoint/2010/main" val="2474737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DD1C7-4A6C-4F5D-81A2-26EEC9A41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73" y="189723"/>
            <a:ext cx="703597" cy="696686"/>
          </a:xfrm>
        </p:spPr>
        <p:txBody>
          <a:bodyPr/>
          <a:lstStyle/>
          <a:p>
            <a:r>
              <a:rPr lang="zh-CN" altLang="en-US" dirty="0"/>
              <a:t>铲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693AB07-C6BB-4142-81AF-5B0481607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370"/>
            <a:ext cx="5756988" cy="4421193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244C0A4-FEBA-43A9-8903-E6986862F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988" y="1184501"/>
            <a:ext cx="6412809" cy="427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6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52F50D-875F-4D1C-8456-2914706C7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67" y="219822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黄铲（</a:t>
            </a:r>
            <a:r>
              <a:rPr lang="en-US" altLang="zh-CN" sz="2800" dirty="0"/>
              <a:t>spinner trap</a:t>
            </a:r>
            <a:r>
              <a:rPr lang="zh-CN" altLang="en-US" sz="2800" dirty="0"/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5E8A90-5DCD-4403-A024-97166A952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26" y="1297245"/>
            <a:ext cx="6335486" cy="366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75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74E26D-E5CA-4F27-9B2D-55659C70B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87" y="397103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铰链铲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5C5108-3222-4CE9-BEFB-AD3861594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58" y="1204329"/>
            <a:ext cx="5006350" cy="351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20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4FF3D2-DC38-4894-979D-CB0FF2E14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71" y="1488613"/>
            <a:ext cx="8596668" cy="3880773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橡胶铲：</a:t>
            </a:r>
            <a:r>
              <a:rPr lang="en-US" altLang="zh-CN" sz="2800" dirty="0" err="1"/>
              <a:t>ss</a:t>
            </a:r>
            <a:r>
              <a:rPr lang="zh-CN" altLang="en-US" sz="2800" dirty="0"/>
              <a:t>，</a:t>
            </a:r>
            <a:r>
              <a:rPr lang="en-US" altLang="zh-CN" sz="2800" dirty="0"/>
              <a:t>oh</a:t>
            </a:r>
            <a:r>
              <a:rPr lang="zh-CN" altLang="en-US" sz="2800" dirty="0"/>
              <a:t>，</a:t>
            </a:r>
            <a:r>
              <a:rPr lang="en-US" altLang="zh-CN" sz="2800" dirty="0"/>
              <a:t>beta</a:t>
            </a:r>
            <a:r>
              <a:rPr lang="zh-CN" altLang="en-US" sz="2800" dirty="0"/>
              <a:t>。一般是通过橡胶</a:t>
            </a:r>
            <a:r>
              <a:rPr lang="en-US" altLang="zh-CN" sz="2800" dirty="0"/>
              <a:t>mount</a:t>
            </a:r>
            <a:r>
              <a:rPr lang="zh-CN" altLang="en-US" sz="2800" dirty="0"/>
              <a:t>软连接的，能够缓冲</a:t>
            </a:r>
            <a:r>
              <a:rPr lang="en-US" altLang="zh-CN" sz="2800" dirty="0"/>
              <a:t>spinner</a:t>
            </a:r>
            <a:r>
              <a:rPr lang="zh-CN" altLang="en-US" sz="2800" dirty="0"/>
              <a:t>的能量，缓冲区间不同效果也不一样。相比于</a:t>
            </a:r>
            <a:r>
              <a:rPr lang="en-US" altLang="zh-CN" sz="2800" dirty="0" err="1"/>
              <a:t>st</a:t>
            </a:r>
            <a:r>
              <a:rPr lang="zh-CN" altLang="en-US" sz="2800" dirty="0"/>
              <a:t>容易驾驭，但是没那么容易让对手自残。</a:t>
            </a:r>
            <a:endParaRPr lang="en-US" altLang="zh-CN" sz="2800" dirty="0"/>
          </a:p>
          <a:p>
            <a:r>
              <a:rPr lang="zh-CN" altLang="en-US" sz="2800" dirty="0"/>
              <a:t>固定式非恒压铲：用在两轮驱动的机器人上，铲子与机器人相对固定，下压力来自主体重力的一部分。加速时会导致压力减小甚至离地，通过计算和优化可以达到很优秀的下压效果。在</a:t>
            </a:r>
            <a:r>
              <a:rPr lang="en-US" altLang="zh-CN" sz="2800" dirty="0" err="1"/>
              <a:t>touro</a:t>
            </a:r>
            <a:r>
              <a:rPr lang="zh-CN" altLang="en-US" sz="2800" dirty="0"/>
              <a:t>系列上运用得很成功</a:t>
            </a:r>
          </a:p>
        </p:txBody>
      </p:sp>
    </p:spTree>
    <p:extLst>
      <p:ext uri="{BB962C8B-B14F-4D97-AF65-F5344CB8AC3E}">
        <p14:creationId xmlns:p14="http://schemas.microsoft.com/office/powerpoint/2010/main" val="2330993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89C01-B5A5-49EA-A5F8-E4D8CD70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A38CA8E-5C75-4315-A715-33553F71E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75" y="387771"/>
            <a:ext cx="11109104" cy="5639805"/>
          </a:xfrm>
        </p:spPr>
      </p:pic>
    </p:spTree>
    <p:extLst>
      <p:ext uri="{BB962C8B-B14F-4D97-AF65-F5344CB8AC3E}">
        <p14:creationId xmlns:p14="http://schemas.microsoft.com/office/powerpoint/2010/main" val="172788872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</TotalTime>
  <Words>829</Words>
  <Application>Microsoft Office PowerPoint</Application>
  <PresentationFormat>宽屏</PresentationFormat>
  <Paragraphs>20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方正姚体</vt:lpstr>
      <vt:lpstr>华文新魏</vt:lpstr>
      <vt:lpstr>Arial</vt:lpstr>
      <vt:lpstr>Trebuchet MS</vt:lpstr>
      <vt:lpstr>Wingdings 3</vt:lpstr>
      <vt:lpstr>平面</vt:lpstr>
      <vt:lpstr>护甲</vt:lpstr>
      <vt:lpstr>传统护甲</vt:lpstr>
      <vt:lpstr>易损护甲、烧蚀护甲</vt:lpstr>
      <vt:lpstr>反应护甲</vt:lpstr>
      <vt:lpstr>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184548975@qq.com</dc:creator>
  <cp:lastModifiedBy>184548975@qq.com</cp:lastModifiedBy>
  <cp:revision>11</cp:revision>
  <dcterms:created xsi:type="dcterms:W3CDTF">2018-04-20T00:51:58Z</dcterms:created>
  <dcterms:modified xsi:type="dcterms:W3CDTF">2018-04-20T10:40:37Z</dcterms:modified>
</cp:coreProperties>
</file>