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8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562C-8322-42BA-9102-F81397AEE5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E95D-6ED7-44CB-8A38-1459D397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ld English Text MT" panose="03040902040508030806" pitchFamily="66" charset="0"/>
                <a:cs typeface="Aharoni" panose="02010803020104030203" pitchFamily="2" charset="-79"/>
              </a:rPr>
              <a:t>artycool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  <a:cs typeface="Aharoni" panose="02010803020104030203" pitchFamily="2" charset="-79"/>
              </a:rPr>
              <a:t>artyco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  <a:cs typeface="Aharoni" panose="02010803020104030203" pitchFamily="2" charset="-79"/>
              </a:rPr>
              <a:t>ol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ld English Text MT" panose="03040902040508030806" pitchFamily="66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howcard Gothic" panose="04020904020102020604" pitchFamily="82" charset="0"/>
                <a:cs typeface="Aharoni" panose="02010803020104030203" pitchFamily="2" charset="-79"/>
              </a:rPr>
              <a:t>artycool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>artycool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>artycool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ura MT Script Capitals" panose="03020802060602070202" pitchFamily="66" charset="0"/>
                <a:cs typeface="Aharoni" panose="02010803020104030203" pitchFamily="2" charset="-79"/>
              </a:rPr>
              <a:t>artycool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ura MT Script Capitals" panose="03020802060602070202" pitchFamily="66" charset="0"/>
                <a:cs typeface="Aharoni" panose="02010803020104030203" pitchFamily="2" charset="-79"/>
              </a:rPr>
              <a:t/>
            </a:r>
            <a:b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ura MT Script Capitals" panose="03020802060602070202" pitchFamily="66" charset="0"/>
                <a:cs typeface="Aharoni" panose="02010803020104030203" pitchFamily="2" charset="-79"/>
              </a:rPr>
            </a:b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oadway" panose="04040905080B02020502" pitchFamily="82" charset="0"/>
                <a:cs typeface="Aharoni" panose="02010803020104030203" pitchFamily="2" charset="-79"/>
              </a:rPr>
              <a:t>artycool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ld English Text MT" panose="03040902040508030806" pitchFamily="66" charset="0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oper Black" panose="0208090404030B020404" pitchFamily="18" charset="0"/>
                <a:cs typeface="Aharoni" panose="02010803020104030203" pitchFamily="2" charset="-79"/>
              </a:rPr>
              <a:t>artycool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06" y="1447799"/>
            <a:ext cx="2799348" cy="2799348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4" name="AutoShape 2" descr="Image result for art logos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02895" y="1171074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9600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ura MT Script Capitals" panose="03020802060602070202" pitchFamily="66" charset="0"/>
                <a:cs typeface="Aharoni" panose="02010803020104030203" pitchFamily="2" charset="-79"/>
              </a:rPr>
              <a:t/>
            </a:r>
            <a:br>
              <a:rPr lang="en-US" sz="9600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ura MT Script Capitals" panose="03020802060602070202" pitchFamily="66" charset="0"/>
                <a:cs typeface="Aharoni" panose="02010803020104030203" pitchFamily="2" charset="-79"/>
              </a:rPr>
            </a:br>
            <a:r>
              <a:rPr lang="en-US" sz="6600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Matura MT Script Capitals" panose="03020802060602070202" pitchFamily="66" charset="0"/>
                <a:cs typeface="Aharoni" panose="02010803020104030203" pitchFamily="2" charset="-79"/>
              </a:rPr>
              <a:t>artycool</a:t>
            </a:r>
            <a:endParaRPr lang="en-US" sz="6600" dirty="0">
              <a:effectLst>
                <a:innerShdw blurRad="114300">
                  <a:prstClr val="black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8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2564">
            <a:off x="4462274" y="1102822"/>
            <a:ext cx="2754242" cy="27542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5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/>
            </a:r>
            <a:b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</a:br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/>
            </a:r>
            <a:b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</a:br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/>
            </a:r>
            <a:b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</a:br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/>
            </a:r>
            <a:b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</a:br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>           </a:t>
            </a:r>
            <a:r>
              <a:rPr lang="en-US" sz="10700" b="1" dirty="0" err="1" smtClean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lonna MT" panose="04020805060202030203" pitchFamily="82" charset="0"/>
                <a:cs typeface="Aharoni" panose="02010803020104030203" pitchFamily="2" charset="-79"/>
              </a:rPr>
              <a:t>artycool</a:t>
            </a:r>
            <a:endParaRPr lang="en-US" sz="10700" dirty="0"/>
          </a:p>
        </p:txBody>
      </p:sp>
    </p:spTree>
    <p:extLst>
      <p:ext uri="{BB962C8B-B14F-4D97-AF65-F5344CB8AC3E}">
        <p14:creationId xmlns:p14="http://schemas.microsoft.com/office/powerpoint/2010/main" val="118564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Aharoni</vt:lpstr>
      <vt:lpstr>Arial</vt:lpstr>
      <vt:lpstr>Bernard MT Condensed</vt:lpstr>
      <vt:lpstr>Broadway</vt:lpstr>
      <vt:lpstr>Calibri</vt:lpstr>
      <vt:lpstr>Calibri Light</vt:lpstr>
      <vt:lpstr>Colonna MT</vt:lpstr>
      <vt:lpstr>Cooper Black</vt:lpstr>
      <vt:lpstr>Matura MT Script Capitals</vt:lpstr>
      <vt:lpstr>Old English Text MT</vt:lpstr>
      <vt:lpstr>Showcard Gothic</vt:lpstr>
      <vt:lpstr>Office Theme</vt:lpstr>
      <vt:lpstr>artycool artycool artycool artycool artycool artycool artycool artycool</vt:lpstr>
      <vt:lpstr> artycool</vt:lpstr>
      <vt:lpstr>               artycool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artycool artycool artycool</dc:title>
  <dc:creator>MNENA</dc:creator>
  <cp:lastModifiedBy>MNENA</cp:lastModifiedBy>
  <cp:revision>5</cp:revision>
  <dcterms:created xsi:type="dcterms:W3CDTF">2019-07-12T02:33:00Z</dcterms:created>
  <dcterms:modified xsi:type="dcterms:W3CDTF">2019-07-12T03:16:10Z</dcterms:modified>
</cp:coreProperties>
</file>