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2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37:0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 80 24575,'-20'0'0,"-18"-1"0,1 2 0,0 1 0,-55 12 0,-93 13 0,128-19 0,48-8 0,1 1 0,0 0 0,-1 0 0,1 1 0,0 0 0,-1 0 0,1 1 0,0 0 0,1 1 0,-1-1 0,1 2 0,-1-1 0,1 1 0,-7 6 0,-12 13 0,12-13 0,2 1 0,-1 0 0,2 1 0,0 0 0,0 1 0,1 0 0,-16 30 0,-78 169 0,94-189 0,1-1 0,2 2 0,0-1 0,-5 47 0,7-47 0,-15 46 0,13-51 0,2 0 0,0 0 0,1 0 0,-2 23 0,2 44 0,9 94 0,0-150 0,0 0 0,15 46 0,1 1 0,-7-25 0,1-1 0,3 0 0,25 50 0,-31-72 0,10 37 0,5 14 0,-21-71 0,-1 0 0,1 0 0,0-1 0,1 0 0,12 13 0,4 3 0,3 4 0,57 47 0,-81-73 0,35 27 0,65 38 0,-75-54 0,1-1 0,1-1 0,0-1 0,32 6 0,114 21 0,-65-13 0,-78-15 0,-1-2 0,1-2 0,54 3 0,-80-8 0,33 1 0,0-2 0,0-1 0,61-13 0,-39 2 0,-27 6 0,62-20 0,-58 14 0,-30 11 0,1 0 0,-1-1 0,1 0 0,-1 0 0,0-1 0,0 0 0,0-1 0,-1 0 0,11-8 0,27-28 0,-33 31 0,0-1 0,-1 0 0,0 0 0,17-24 0,8-15 0,-26 38 0,0-1 0,-1 0 0,-1-1 0,0 0 0,0 0 0,5-18 0,52-142 0,-56 151 0,-2 0 0,9-37 0,-13 43 0,8-28 0,-2 0 0,-2-1 0,2-73 0,-8 83 0,-2-1 0,-2 1 0,-11-52 0,7 59 0,-1 0 0,-22-52 0,16 47 0,2-1 0,-12-54 0,7 22 0,13 58 0,0-1 0,-1 1 0,1 0 0,-2 0 0,1 0 0,-9-9 0,6 8 0,1-1 0,0 1 0,-8-18 0,-2-8 0,-1 2 0,-30-42 0,-7-11 0,39 62 0,-2 1 0,-2 0 0,0 2 0,-1 0 0,-25-20 0,-4-4 0,29 27 0,-28-19 0,-13-12 0,53 43 0,0 1 0,-1-1 0,1 1 0,-1 1 0,0 0 0,-1 0 0,1 1 0,-1 1 0,0-1 0,0 2 0,0 0 0,-18-2 0,-31-7 0,37 6 0,-1 1 0,-30-1 0,-104 6-1365,135-1-5461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34:4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52 24575,'-26'-1'0,"-1"2"0,1 1 0,0 0 0,0 2 0,-41 12 0,67-16 0,-1 0 0,0 1 0,0-1 0,0 1 0,0-1 0,0 1 0,1-1 0,-1 1 0,0 0 0,0-1 0,0 1 0,0 0 0,1 0 0,-1 0 0,0 0 0,1-1 0,-1 1 0,0 2 0,-13 27-203,0 0 0,2 1 0,2 0 0,1 1 0,-6 35 0,6-27-502,5-24 585,-10 38 54,3 0 0,2 1-1,-2 58 1,12-107 143,-1 0 0,0 0 0,1 0 0,0 0 0,1-1-1,-1 1 1,1 0 0,0-1 0,1 1 0,-1-1 0,1 1 0,0-1 0,0 0 0,7 7 0,-8-9-31,1-1 0,-1 1 1,1-1-1,0 1 0,0-1 0,0 0 0,0 0 0,0 0 1,1 0-1,-1-1 0,1 0 0,-1 1 0,1-1 0,-1 0 1,1-1-1,-1 1 0,1-1 0,0 1 0,0-1 0,-1 0 1,1-1-1,0 1 0,-1 0 0,5-2 0,6-2-46,0 0 0,0 0 0,-1-1 0,1-1 0,-1 0 0,0-1 0,-1-1 0,20-15 0,44-33 0,-53 41 0,-19 12 0,1 1 0,0-1 0,0 1 0,0 1 0,0-1 0,0 1 0,0-1 0,0 2 0,1-1 0,6 0 0,59 3 0,-31 0 0,-12-2 0,0-3 0,38-7 0,-29 4 0,-12 0 0,0 2 0,36-1 0,-46 4 0,0-1 0,-1 0 0,1-1 0,18-6 0,-19 5 0,1 0 0,-1 1 0,1 0 0,21 0 0,2 2 0,0-1 0,43-7 0,-38 4 0,-1 2 0,73 5 0,-30 0 0,1117-2 0,-1185 1 0,0 1 0,0 0 0,32 10 0,-32-7 0,0-1 0,0 0 0,34 1 0,830-6 0,-873 0 0,0 0 0,-1 0 0,1-1 0,-1 0 0,1 0 0,-1 0 0,0-1 0,0-1 0,0 1 0,0-1 0,9-8 0,10-7 0,33-33 0,-42 36 0,-11 8 0,-1 1 0,0-1 0,0 0 0,-1-1 0,0 1 0,0-1 0,-1 0 0,0 0 0,2-10 0,12-29 0,-12 36 0,0 0 0,-1 0 0,0 0 0,4-25 0,-7 34 0,-1 0 0,0 0 0,0 0 0,0-1 0,0 1 0,0 0 0,-1 0 0,1-1 0,-1 1 0,0 0 0,0 0 0,0 0 0,0 0 0,-1 0 0,1 0 0,-1 0 0,0 1 0,1-1 0,-1 1 0,-1-1 0,1 1 0,0-1 0,-1 1 0,-3-2 0,-17-10 0,-1 1 0,-35-14 0,16 9 0,17 8 0,0 1 0,-1 1 0,0 1 0,0 2 0,-31-2 0,10 0 0,26 3 0,-44-2 0,-612 7 0,663 0 0,-1 0 0,-20 6 0,-32 1 0,-407-8 0,460 1 0,-1 0 0,-20 5 0,-31 3 0,-493-9 0,544 1 0,0 0 0,-25 7 0,-4 0 0,1-1 0,22-3 0,-1-1 0,-23 0 0,22-2 0,-36 6 0,36-3 0,-37 0 0,44-3 0,1 1 0,-19 4 0,-33 2 0,-424-8 0,477-1 0,-1-1 0,-20-4 0,-31-3 0,16 9-1365,36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0:1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24575,'-10'29'0,"0"-4"0,4 23 0,2 1 0,6 93 0,0-45 0,-2 395-1365,0-470-5461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0:1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55 24575,'-4'1'0,"0"0"0,0 0 0,0 0 0,0 1 0,0-1 0,0 1 0,0 0 0,1 0 0,-1 1 0,1-1 0,-1 1 0,1 0 0,0 0 0,0 0 0,0 0 0,0 0 0,-3 7 0,-5 5 0,1 1 0,-14 28 0,14-25 0,1 1 0,1 1 0,-8 33 0,12-35 0,-4 11 0,3 1 0,0 0 0,0 38 0,5-53 0,-1 7 0,0 0 0,2 0 0,1 0 0,1 0 0,1 0 0,1 0 0,11 33 0,-1-25 0,1-1 0,39 56 0,-52-82 0,1-1 0,-1 0 0,1 1 0,0-1 0,-1-1 0,1 1 0,1 0 0,-1-1 0,0 0 0,1 0 0,-1 0 0,1-1 0,-1 1 0,1-1 0,0 0 0,-1 0 0,7-1 0,13 2 0,0-2 0,30-3 0,-13 1 0,-17 2 0,-16 1 0,1-1 0,-1 0 0,1 0 0,-1-1 0,0 0 0,1-1 0,-1 0 0,0 0 0,0-1 0,0 0 0,13-6 0,1-5 0,-14 10 0,0 0 0,-1-1 0,1 0 0,-1-1 0,0 1 0,0-1 0,-1 0 0,0-1 0,0 0 0,0 0 0,-1 0 0,0-1 0,7-14 0,12-20 0,-20 37 0,-1 0 0,1-1 0,-1 1 0,0-1 0,-1 1 0,1-1 0,-1 0 0,2-11 0,0-14 0,-2-1 0,-2 1 0,-4-53 0,1 72 0,1 1 0,-2 0 0,0-1 0,0 2 0,-1-1 0,-11-18 0,-8-21 0,17 32 0,-1 0 0,0 1 0,-1 0 0,0 0 0,-2 1 0,-24-28 0,-55-73 0,84 111 0,1 1 0,-1 0 0,0 0 0,0 0 0,-1 1 0,1 0 0,-1 0 0,0 0 0,0 1 0,0 0 0,0 0 0,-1 1 0,1 0 0,-1 0 0,0 1 0,1 0 0,-1 1 0,0-1 0,-9 2 0,-9-1-1365,4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0:1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24575,'0'390'0,"1"-360"0,3 1 0,7 36 0,-1-15 0,16 78 0,-15-74 0,-6-35 0,-1 1 0,2 34 0,-7 126-1365,1-160-5461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0:2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2 24575,'-93'-2'0,"-101"5"0,167 2 0,-1 1 0,1 1 0,0 2 0,-43 19 0,56-20 0,-1 0 0,2 1 0,-1 1 0,1 0 0,0 1 0,1 1 0,1 0 0,0 0 0,0 1 0,1 0 0,1 1 0,-12 23 0,12-17 0,2 1 0,0-1 0,1 1 0,1 1 0,1-1 0,0 1 0,2-1 0,1 1 0,0 0 0,5 34 0,-3-47 0,1-1 0,0 1 0,0 0 0,1-1 0,0 1 0,0-1 0,1 0 0,0 0 0,0-1 0,8 10 0,5 4 0,0-1 0,23 19 0,-17-17 0,-7-8 0,1-1 0,1-1 0,18 10 0,-32-19 0,10 4 0,0 0 0,1-1 0,-1 0 0,1-1 0,0-1 0,0-1 0,1 0 0,18 1 0,18-1 0,59-5 0,-30 0 0,-71 2 0,-1-1 0,1 0 0,-1 0 0,1-1 0,-1 0 0,1-1 0,-1 0 0,0 0 0,0-1 0,-1 0 0,1-1 0,-1 0 0,0 0 0,0-1 0,0 0 0,11-13 0,10-6 0,-21 19 0,0 0 0,-1-1 0,10-10 0,-2-3 0,0 0 0,-2-1 0,0 0 0,-1-1 0,-2 0 0,13-36 0,-15 34 0,-1-1 0,-1 0 0,3-30 0,-8 46 0,-1-1 0,0 1 0,0-1 0,-1 0 0,-1 1 0,1-1 0,-1 1 0,-1 0 0,0 0 0,0 0 0,-8-15 0,-2 4 0,-1 0 0,0 1 0,-25-25 0,33 39 0,-1-1 0,0 1 0,0 1 0,0-1 0,0 1 0,0 1 0,-1-1 0,-8-1 0,-67-19 0,73 21 0,-11-3-341,-1-1 0,2-1-1,-29-15 1,35 15-6485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9693-2086-4A95-9347-63A58C97E62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BA4-3057-4D3B-B245-4B3C491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4634-F774-DCA1-0FCA-EF944F29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VLSI Electric: Instruction 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761B2-83C9-1DA7-EF81-5C230AB79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Hill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E0F96-B23E-82DD-5DDC-489F8EF7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94" y="4076750"/>
            <a:ext cx="4728812" cy="23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A79-46FE-6615-5D88-F780EB04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(unfinished)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F9BFE-3B44-94CF-77D4-5B528532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5" y="2197617"/>
            <a:ext cx="7664817" cy="4445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E8C4C8-AC85-E6B5-E955-8959AC29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5" y="2197617"/>
            <a:ext cx="7570258" cy="4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A79-46FE-6615-5D88-F780EB04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(unfinished)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CBA9-0512-49FA-C4DD-EA3816B6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11BD3-671C-2E57-0189-EAA971A6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51" y="2991403"/>
            <a:ext cx="3772426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F9BFE-3B44-94CF-77D4-5B528532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5717"/>
            <a:ext cx="7664817" cy="44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59658-89D9-1106-AD19-FEFE02B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14" y="508304"/>
            <a:ext cx="4201111" cy="564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7611-8BC8-BCD2-5340-4794D868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7417"/>
            <a:ext cx="12192000" cy="46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86471-4715-28A1-D420-21237C6D2520}"/>
              </a:ext>
            </a:extLst>
          </p:cNvPr>
          <p:cNvSpPr txBox="1"/>
          <p:nvPr/>
        </p:nvSpPr>
        <p:spPr>
          <a:xfrm>
            <a:off x="5775649" y="138972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6733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D59A-3F1C-AE88-A8C9-324080D1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92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Instruction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069D-DB33-BBFB-278B-F59614D2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302" y="1825624"/>
            <a:ext cx="3470988" cy="4667249"/>
          </a:xfrm>
        </p:spPr>
        <p:txBody>
          <a:bodyPr/>
          <a:lstStyle/>
          <a:p>
            <a:r>
              <a:rPr lang="en-US" dirty="0"/>
              <a:t>Takes data from the program memory</a:t>
            </a:r>
          </a:p>
          <a:p>
            <a:r>
              <a:rPr lang="en-US" dirty="0"/>
              <a:t>Splits into – </a:t>
            </a:r>
            <a:br>
              <a:rPr lang="en-US" dirty="0"/>
            </a:br>
            <a:r>
              <a:rPr lang="en-US" dirty="0"/>
              <a:t>Data (4 bits)</a:t>
            </a:r>
            <a:br>
              <a:rPr lang="en-US" dirty="0"/>
            </a:br>
            <a:r>
              <a:rPr lang="en-US" dirty="0"/>
              <a:t>Instruction (4 bits)</a:t>
            </a:r>
          </a:p>
          <a:p>
            <a:r>
              <a:rPr lang="en-US" dirty="0"/>
              <a:t>Feeds data to Internal Bus for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1424B-EFB2-1355-798C-5088166F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2" y="1266045"/>
            <a:ext cx="792590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7AFA-8BAD-299C-6899-A647862D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2865729"/>
            <a:ext cx="3971925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64AF-FBF4-64F9-A466-346499D4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FA1AD-77A7-D476-7CCC-E31F82DC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9" y="365125"/>
            <a:ext cx="7129383" cy="618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200F25-EDAD-6E33-0D10-4F2AFA1A539D}"/>
                  </a:ext>
                </a:extLst>
              </p14:cNvPr>
              <p14:cNvContentPartPr/>
              <p14:nvPr/>
            </p14:nvContentPartPr>
            <p14:xfrm>
              <a:off x="6332580" y="1762005"/>
              <a:ext cx="745200" cy="82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200F25-EDAD-6E33-0D10-4F2AFA1A5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3580" y="1753005"/>
                <a:ext cx="762840" cy="8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64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2683-2873-D9CD-9CBD-84ED946C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2C64-F046-9AFC-35E9-860CFDD6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79A59-A54A-77F6-A6F0-8FD7176E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16" y="1346037"/>
            <a:ext cx="9174517" cy="55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D5FE-F66B-0076-6BB9-72B8C911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2FEA6-7B1B-74A0-1BA9-F18D524A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2" y="1241573"/>
            <a:ext cx="9716342" cy="56164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24432-81B9-7100-D74E-E6FE7E147B2A}"/>
                  </a:ext>
                </a:extLst>
              </p14:cNvPr>
              <p14:cNvContentPartPr/>
              <p14:nvPr/>
            </p14:nvContentPartPr>
            <p14:xfrm>
              <a:off x="1297407" y="5165262"/>
              <a:ext cx="1441080" cy="27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24432-81B9-7100-D74E-E6FE7E147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407" y="5156262"/>
                <a:ext cx="145872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1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475B-45C4-B0C4-4E17-B6B83D33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Electric VLSI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2FB44-110B-BE14-B8EC-33605E02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1355890"/>
            <a:ext cx="983065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B429-7209-AEFA-EF06-7347BAF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449" y="0"/>
            <a:ext cx="4305300" cy="83396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Comic Sans MS" panose="030F0702030302020204" pitchFamily="66" charset="0"/>
              </a:rPr>
              <a:t>LTSpice</a:t>
            </a:r>
            <a:r>
              <a:rPr lang="en-US" sz="3600" dirty="0">
                <a:latin typeface="Comic Sans MS" panose="030F0702030302020204" pitchFamily="66" charset="0"/>
              </a:rPr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2853-13DD-BA5A-8DE0-6BD796EC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99" y="3306402"/>
            <a:ext cx="2408853" cy="1259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</a:t>
            </a:r>
            <a:br>
              <a:rPr lang="en-US" dirty="0"/>
            </a:br>
            <a:r>
              <a:rPr lang="en-US" dirty="0"/>
              <a:t>-Data : 0101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Instr</a:t>
            </a:r>
            <a:r>
              <a:rPr lang="en-US" dirty="0"/>
              <a:t> : 0101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BDB60-4C47-21B7-4C39-F31960AA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12"/>
            <a:ext cx="5435352" cy="228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55497-91F4-44D0-1650-D7F6C7C3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25" y="1464906"/>
            <a:ext cx="8051275" cy="51131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D2DFFB-96D6-AE86-735B-9F21E60B4CD2}"/>
                  </a:ext>
                </a:extLst>
              </p14:cNvPr>
              <p14:cNvContentPartPr/>
              <p14:nvPr/>
            </p14:nvContentPartPr>
            <p14:xfrm>
              <a:off x="3893822" y="2980602"/>
              <a:ext cx="10800" cy="32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D2DFFB-96D6-AE86-735B-9F21E60B4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4822" y="2971602"/>
                <a:ext cx="284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8E70D8-ED1B-6DC2-74A6-2AD278BF1AAD}"/>
                  </a:ext>
                </a:extLst>
              </p14:cNvPr>
              <p14:cNvContentPartPr/>
              <p14:nvPr/>
            </p14:nvContentPartPr>
            <p14:xfrm>
              <a:off x="3763643" y="3897596"/>
              <a:ext cx="236160" cy="32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8E70D8-ED1B-6DC2-74A6-2AD278BF1A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4643" y="3888596"/>
                <a:ext cx="2538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135A55-1DAF-274E-ADE1-324186BA6811}"/>
                  </a:ext>
                </a:extLst>
              </p14:cNvPr>
              <p14:cNvContentPartPr/>
              <p14:nvPr/>
            </p14:nvContentPartPr>
            <p14:xfrm>
              <a:off x="3904622" y="4804488"/>
              <a:ext cx="28440" cy="38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135A55-1DAF-274E-ADE1-324186BA6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5982" y="4795848"/>
                <a:ext cx="46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24473E-7A02-E544-0B14-5234647B528E}"/>
                  </a:ext>
                </a:extLst>
              </p14:cNvPr>
              <p14:cNvContentPartPr/>
              <p14:nvPr/>
            </p14:nvContentPartPr>
            <p14:xfrm>
              <a:off x="3703408" y="2064514"/>
              <a:ext cx="357120" cy="291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24473E-7A02-E544-0B14-5234647B52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4408" y="2055514"/>
                <a:ext cx="37476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47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D186-E832-F6B9-3DB7-1BA3CC4D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E74D-527E-B4F0-1338-1079676A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E4E0-DEC3-D675-27CF-7BAA7EB1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4" y="1261346"/>
            <a:ext cx="9369761" cy="55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D186-E832-F6B9-3DB7-1BA3CC4D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E74D-527E-B4F0-1338-1079676A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Enabled Buffer		 AND2		Inverter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1AA21-27D2-4A87-6E97-2A6A90C5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94909"/>
            <a:ext cx="2484144" cy="3970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E8535-C70C-6D9E-3A66-F299099C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278485"/>
            <a:ext cx="1809750" cy="4367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49402-280A-BD31-0A5F-59C1909E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65" y="2213153"/>
            <a:ext cx="1010131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</TotalTime>
  <Words>78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VLSI Electric: Instruction Register</vt:lpstr>
      <vt:lpstr>Instruction Register</vt:lpstr>
      <vt:lpstr>Schematic</vt:lpstr>
      <vt:lpstr>DFF</vt:lpstr>
      <vt:lpstr>DFF</vt:lpstr>
      <vt:lpstr>Electric VLSI</vt:lpstr>
      <vt:lpstr>LTSpice Simulation</vt:lpstr>
      <vt:lpstr>Layouts</vt:lpstr>
      <vt:lpstr>Layouts</vt:lpstr>
      <vt:lpstr>Layout (unfinished)</vt:lpstr>
      <vt:lpstr>Layout (unfinished)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Electric: Instruction Register</dc:title>
  <dc:creator>Evan Hill</dc:creator>
  <cp:lastModifiedBy>Evan Hill</cp:lastModifiedBy>
  <cp:revision>2</cp:revision>
  <dcterms:created xsi:type="dcterms:W3CDTF">2023-11-17T14:35:47Z</dcterms:created>
  <dcterms:modified xsi:type="dcterms:W3CDTF">2023-11-17T18:12:29Z</dcterms:modified>
</cp:coreProperties>
</file>